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36"/>
  </p:notesMasterIdLst>
  <p:handoutMasterIdLst>
    <p:handoutMasterId r:id="rId37"/>
  </p:handoutMasterIdLst>
  <p:sldIdLst>
    <p:sldId id="280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86" r:id="rId12"/>
    <p:sldId id="305" r:id="rId13"/>
    <p:sldId id="289" r:id="rId14"/>
    <p:sldId id="291" r:id="rId15"/>
    <p:sldId id="304" r:id="rId16"/>
    <p:sldId id="293" r:id="rId17"/>
    <p:sldId id="324" r:id="rId18"/>
    <p:sldId id="308" r:id="rId19"/>
    <p:sldId id="309" r:id="rId20"/>
    <p:sldId id="310" r:id="rId21"/>
    <p:sldId id="323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5" r:id="rId35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>
          <p15:clr>
            <a:srgbClr val="A4A3A4"/>
          </p15:clr>
        </p15:guide>
        <p15:guide id="2" orient="horz" pos="2597">
          <p15:clr>
            <a:srgbClr val="A4A3A4"/>
          </p15:clr>
        </p15:guide>
        <p15:guide id="3" orient="horz" pos="1826">
          <p15:clr>
            <a:srgbClr val="A4A3A4"/>
          </p15:clr>
        </p15:guide>
        <p15:guide id="4" pos="278">
          <p15:clr>
            <a:srgbClr val="A4A3A4"/>
          </p15:clr>
        </p15:guide>
        <p15:guide id="5" pos="28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4A"/>
    <a:srgbClr val="FFA809"/>
    <a:srgbClr val="28ACFF"/>
    <a:srgbClr val="FFC407"/>
    <a:srgbClr val="FFD316"/>
    <a:srgbClr val="5CC2FF"/>
    <a:srgbClr val="E75A02"/>
    <a:srgbClr val="D06800"/>
    <a:srgbClr val="DB4F06"/>
    <a:srgbClr val="EA4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6069" autoAdjust="0"/>
    <p:restoredTop sz="82721" autoAdjust="0"/>
  </p:normalViewPr>
  <p:slideViewPr>
    <p:cSldViewPr snapToGrid="0" showGuides="1">
      <p:cViewPr varScale="1">
        <p:scale>
          <a:sx n="101" d="100"/>
          <a:sy n="101" d="100"/>
        </p:scale>
        <p:origin x="1620" y="84"/>
      </p:cViewPr>
      <p:guideLst>
        <p:guide orient="horz" pos="777"/>
        <p:guide orient="horz" pos="2597"/>
        <p:guide orient="horz" pos="1826"/>
        <p:guide pos="278"/>
        <p:guide pos="28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36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A</c:v>
                </c:pt>
              </c:strCache>
            </c:strRef>
          </c:tx>
          <c:spPr>
            <a:ln w="38100" cmpd="sng">
              <a:solidFill>
                <a:srgbClr val="00B50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9.5</c:v>
                </c:pt>
                <c:pt idx="4">
                  <c:v>8.6999999999999993</c:v>
                </c:pt>
                <c:pt idx="5">
                  <c:v>9.1999999999999993</c:v>
                </c:pt>
                <c:pt idx="6">
                  <c:v>8.5</c:v>
                </c:pt>
                <c:pt idx="7">
                  <c:v>8</c:v>
                </c:pt>
                <c:pt idx="8">
                  <c:v>8.6</c:v>
                </c:pt>
                <c:pt idx="9">
                  <c:v>9.1</c:v>
                </c:pt>
                <c:pt idx="10">
                  <c:v>9.6999999999999993</c:v>
                </c:pt>
                <c:pt idx="11">
                  <c:v>9.5</c:v>
                </c:pt>
                <c:pt idx="12">
                  <c:v>9.1999999999999993</c:v>
                </c:pt>
                <c:pt idx="13">
                  <c:v>9.3000000000000007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B</c:v>
                </c:pt>
              </c:strCache>
            </c:strRef>
          </c:tx>
          <c:spPr>
            <a:ln w="28575" cmpd="sng">
              <a:solidFill>
                <a:srgbClr val="2C97FF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0.5</c:v>
                </c:pt>
                <c:pt idx="1">
                  <c:v>0.2</c:v>
                </c:pt>
                <c:pt idx="2">
                  <c:v>0.1</c:v>
                </c:pt>
                <c:pt idx="3">
                  <c:v>0.7</c:v>
                </c:pt>
                <c:pt idx="4">
                  <c:v>0.3</c:v>
                </c:pt>
                <c:pt idx="5">
                  <c:v>0.6</c:v>
                </c:pt>
                <c:pt idx="6">
                  <c:v>0.7</c:v>
                </c:pt>
                <c:pt idx="7">
                  <c:v>1</c:v>
                </c:pt>
                <c:pt idx="8">
                  <c:v>0.3</c:v>
                </c:pt>
                <c:pt idx="9">
                  <c:v>0.4</c:v>
                </c:pt>
                <c:pt idx="10">
                  <c:v>0.8</c:v>
                </c:pt>
                <c:pt idx="11">
                  <c:v>0.3</c:v>
                </c:pt>
                <c:pt idx="12">
                  <c:v>1</c:v>
                </c:pt>
                <c:pt idx="13">
                  <c:v>0.3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Data C</c:v>
                </c:pt>
              </c:strCache>
            </c:strRef>
          </c:tx>
          <c:spPr>
            <a:ln w="28575" cmpd="sng">
              <a:solidFill>
                <a:srgbClr val="9916DE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0.7</c:v>
                </c:pt>
                <c:pt idx="1">
                  <c:v>1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  <c:pt idx="5">
                  <c:v>0.7</c:v>
                </c:pt>
                <c:pt idx="6">
                  <c:v>0.3</c:v>
                </c:pt>
                <c:pt idx="7">
                  <c:v>0.5</c:v>
                </c:pt>
                <c:pt idx="8">
                  <c:v>0.2</c:v>
                </c:pt>
                <c:pt idx="9">
                  <c:v>0.1</c:v>
                </c:pt>
                <c:pt idx="10">
                  <c:v>0.1</c:v>
                </c:pt>
                <c:pt idx="11">
                  <c:v>0.7</c:v>
                </c:pt>
                <c:pt idx="12">
                  <c:v>0.3</c:v>
                </c:pt>
                <c:pt idx="13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15962400"/>
        <c:axId val="-1015957504"/>
      </c:lineChart>
      <c:catAx>
        <c:axId val="-101596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015957504"/>
        <c:crosses val="autoZero"/>
        <c:auto val="1"/>
        <c:lblAlgn val="ctr"/>
        <c:lblOffset val="100"/>
        <c:noMultiLvlLbl val="0"/>
      </c:catAx>
      <c:valAx>
        <c:axId val="-1015957504"/>
        <c:scaling>
          <c:orientation val="minMax"/>
          <c:max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-101596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i="0">
          <a:latin typeface="Helvetica Neue Light"/>
          <a:cs typeface="Helvetica Neue Ligh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A</c:v>
                </c:pt>
              </c:strCache>
            </c:strRef>
          </c:tx>
          <c:spPr>
            <a:ln w="38100" cmpd="sng">
              <a:solidFill>
                <a:srgbClr val="2C97FF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9</c:v>
                </c:pt>
                <c:pt idx="1">
                  <c:v>9.1999999999999993</c:v>
                </c:pt>
                <c:pt idx="2">
                  <c:v>9</c:v>
                </c:pt>
                <c:pt idx="3">
                  <c:v>9.5</c:v>
                </c:pt>
                <c:pt idx="4">
                  <c:v>8.9</c:v>
                </c:pt>
                <c:pt idx="5">
                  <c:v>9.1999999999999993</c:v>
                </c:pt>
                <c:pt idx="6">
                  <c:v>8.5</c:v>
                </c:pt>
                <c:pt idx="7">
                  <c:v>8.4</c:v>
                </c:pt>
                <c:pt idx="8">
                  <c:v>8.6</c:v>
                </c:pt>
                <c:pt idx="9">
                  <c:v>9.5</c:v>
                </c:pt>
                <c:pt idx="10">
                  <c:v>8.6999999999999993</c:v>
                </c:pt>
                <c:pt idx="11">
                  <c:v>9.1999999999999993</c:v>
                </c:pt>
                <c:pt idx="12">
                  <c:v>8.9</c:v>
                </c:pt>
                <c:pt idx="13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B</c:v>
                </c:pt>
              </c:strCache>
            </c:strRef>
          </c:tx>
          <c:spPr>
            <a:ln w="28575" cmpd="sng">
              <a:solidFill>
                <a:srgbClr val="00B50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0.5</c:v>
                </c:pt>
                <c:pt idx="1">
                  <c:v>0.2</c:v>
                </c:pt>
                <c:pt idx="2">
                  <c:v>0.1</c:v>
                </c:pt>
                <c:pt idx="3">
                  <c:v>0.7</c:v>
                </c:pt>
                <c:pt idx="4">
                  <c:v>0.3</c:v>
                </c:pt>
                <c:pt idx="5">
                  <c:v>0.6</c:v>
                </c:pt>
                <c:pt idx="6">
                  <c:v>0.7</c:v>
                </c:pt>
                <c:pt idx="7">
                  <c:v>1</c:v>
                </c:pt>
                <c:pt idx="8">
                  <c:v>0.3</c:v>
                </c:pt>
                <c:pt idx="9">
                  <c:v>0.4</c:v>
                </c:pt>
                <c:pt idx="10">
                  <c:v>0.8</c:v>
                </c:pt>
                <c:pt idx="11">
                  <c:v>0.3</c:v>
                </c:pt>
                <c:pt idx="12">
                  <c:v>1</c:v>
                </c:pt>
                <c:pt idx="13">
                  <c:v>0.3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Data C</c:v>
                </c:pt>
              </c:strCache>
            </c:strRef>
          </c:tx>
          <c:spPr>
            <a:ln w="28575" cmpd="sng">
              <a:solidFill>
                <a:srgbClr val="9916DE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0.7</c:v>
                </c:pt>
                <c:pt idx="1">
                  <c:v>1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  <c:pt idx="5">
                  <c:v>0.7</c:v>
                </c:pt>
                <c:pt idx="6">
                  <c:v>0.3</c:v>
                </c:pt>
                <c:pt idx="7">
                  <c:v>0.5</c:v>
                </c:pt>
                <c:pt idx="8">
                  <c:v>0.2</c:v>
                </c:pt>
                <c:pt idx="9">
                  <c:v>0.1</c:v>
                </c:pt>
                <c:pt idx="10">
                  <c:v>0.1</c:v>
                </c:pt>
                <c:pt idx="11">
                  <c:v>0.7</c:v>
                </c:pt>
                <c:pt idx="12">
                  <c:v>0.3</c:v>
                </c:pt>
                <c:pt idx="13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15954784"/>
        <c:axId val="-1015953696"/>
      </c:lineChart>
      <c:catAx>
        <c:axId val="-101595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015953696"/>
        <c:crosses val="autoZero"/>
        <c:auto val="1"/>
        <c:lblAlgn val="ctr"/>
        <c:lblOffset val="100"/>
        <c:noMultiLvlLbl val="0"/>
      </c:catAx>
      <c:valAx>
        <c:axId val="-1015953696"/>
        <c:scaling>
          <c:orientation val="minMax"/>
          <c:max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-1015954784"/>
        <c:crosses val="autoZero"/>
        <c:crossBetween val="between"/>
      </c:valAx>
    </c:plotArea>
    <c:plotVisOnly val="1"/>
    <c:dispBlanksAs val="gap"/>
    <c:showDLblsOverMax val="0"/>
  </c:chart>
  <c:spPr>
    <a:ln w="19050" cmpd="sng"/>
  </c:spPr>
  <c:txPr>
    <a:bodyPr/>
    <a:lstStyle/>
    <a:p>
      <a:pPr>
        <a:defRPr sz="1800" b="0" i="0">
          <a:latin typeface="Helvetica Neue Light"/>
          <a:cs typeface="Helvetica Neue Ligh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A</c:v>
                </c:pt>
              </c:strCache>
            </c:strRef>
          </c:tx>
          <c:spPr>
            <a:ln w="38100" cmpd="sng">
              <a:solidFill>
                <a:srgbClr val="9916DE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9</c:v>
                </c:pt>
                <c:pt idx="1">
                  <c:v>8.6</c:v>
                </c:pt>
                <c:pt idx="2">
                  <c:v>9.1</c:v>
                </c:pt>
                <c:pt idx="3">
                  <c:v>9.6999999999999993</c:v>
                </c:pt>
                <c:pt idx="4">
                  <c:v>9.5</c:v>
                </c:pt>
                <c:pt idx="5">
                  <c:v>9.1999999999999993</c:v>
                </c:pt>
                <c:pt idx="6">
                  <c:v>9.3000000000000007</c:v>
                </c:pt>
                <c:pt idx="7">
                  <c:v>9</c:v>
                </c:pt>
                <c:pt idx="8">
                  <c:v>8.6</c:v>
                </c:pt>
                <c:pt idx="9">
                  <c:v>9.1</c:v>
                </c:pt>
                <c:pt idx="10">
                  <c:v>9.6999999999999993</c:v>
                </c:pt>
                <c:pt idx="11">
                  <c:v>9.9</c:v>
                </c:pt>
                <c:pt idx="12">
                  <c:v>9.4</c:v>
                </c:pt>
                <c:pt idx="13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B</c:v>
                </c:pt>
              </c:strCache>
            </c:strRef>
          </c:tx>
          <c:spPr>
            <a:ln w="28575" cmpd="sng">
              <a:solidFill>
                <a:srgbClr val="00B50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0.5</c:v>
                </c:pt>
                <c:pt idx="1">
                  <c:v>0.2</c:v>
                </c:pt>
                <c:pt idx="2">
                  <c:v>0.1</c:v>
                </c:pt>
                <c:pt idx="3">
                  <c:v>0.7</c:v>
                </c:pt>
                <c:pt idx="4">
                  <c:v>0.3</c:v>
                </c:pt>
                <c:pt idx="5">
                  <c:v>0.6</c:v>
                </c:pt>
                <c:pt idx="6">
                  <c:v>0.7</c:v>
                </c:pt>
                <c:pt idx="7">
                  <c:v>1</c:v>
                </c:pt>
                <c:pt idx="8">
                  <c:v>0.3</c:v>
                </c:pt>
                <c:pt idx="9">
                  <c:v>0.4</c:v>
                </c:pt>
                <c:pt idx="10">
                  <c:v>0.8</c:v>
                </c:pt>
                <c:pt idx="11">
                  <c:v>0.3</c:v>
                </c:pt>
                <c:pt idx="12">
                  <c:v>1</c:v>
                </c:pt>
                <c:pt idx="13">
                  <c:v>0.3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Data C</c:v>
                </c:pt>
              </c:strCache>
            </c:strRef>
          </c:tx>
          <c:spPr>
            <a:ln w="28575" cmpd="sng">
              <a:solidFill>
                <a:srgbClr val="2C97FF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0.7</c:v>
                </c:pt>
                <c:pt idx="1">
                  <c:v>1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  <c:pt idx="5">
                  <c:v>0.7</c:v>
                </c:pt>
                <c:pt idx="6">
                  <c:v>0.3</c:v>
                </c:pt>
                <c:pt idx="7">
                  <c:v>0.5</c:v>
                </c:pt>
                <c:pt idx="8">
                  <c:v>0.2</c:v>
                </c:pt>
                <c:pt idx="9">
                  <c:v>0.1</c:v>
                </c:pt>
                <c:pt idx="10">
                  <c:v>0.1</c:v>
                </c:pt>
                <c:pt idx="11">
                  <c:v>0.7</c:v>
                </c:pt>
                <c:pt idx="12">
                  <c:v>0.3</c:v>
                </c:pt>
                <c:pt idx="13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15952064"/>
        <c:axId val="-1015951520"/>
      </c:lineChart>
      <c:catAx>
        <c:axId val="-101595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015951520"/>
        <c:crosses val="autoZero"/>
        <c:auto val="1"/>
        <c:lblAlgn val="ctr"/>
        <c:lblOffset val="100"/>
        <c:noMultiLvlLbl val="0"/>
      </c:catAx>
      <c:valAx>
        <c:axId val="-1015951520"/>
        <c:scaling>
          <c:orientation val="minMax"/>
          <c:max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-101595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i="0">
          <a:latin typeface="Helvetica Neue Light"/>
          <a:cs typeface="Helvetica Neue Light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D2EF9-92D6-BF42-94EA-C8D9CA6801E9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3BD1C-FED0-A249-A465-FD485529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25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27A-FE1A-724B-85F2-DC99DA034FCB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40910-BBBA-964F-B116-B2A954EB0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3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1120775"/>
            <a:ext cx="6400800" cy="3600450"/>
          </a:xfrm>
          <a:ln>
            <a:solidFill>
              <a:schemeClr val="accent1"/>
            </a:solidFill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788" y="4960938"/>
            <a:ext cx="4876800" cy="39195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4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5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9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9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7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7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14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68" y="3019638"/>
            <a:ext cx="9852970" cy="212386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6" y="142252"/>
            <a:ext cx="2297842" cy="1465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4" y="1878199"/>
            <a:ext cx="1891645" cy="17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3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600" y="28575"/>
            <a:ext cx="8153400" cy="514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096399"/>
            <a:ext cx="8153400" cy="3038475"/>
          </a:xfrm>
          <a:prstGeom prst="rect">
            <a:avLst/>
          </a:prstGeom>
        </p:spPr>
        <p:txBody>
          <a:bodyPr/>
          <a:lstStyle>
            <a:lvl1pPr>
              <a:lnSpc>
                <a:spcPts val="3160"/>
              </a:lnSpc>
              <a:spcBef>
                <a:spcPts val="0"/>
              </a:spcBef>
              <a:spcAft>
                <a:spcPts val="0"/>
              </a:spcAft>
              <a:defRPr sz="2800"/>
            </a:lvl1pPr>
            <a:lvl2pPr>
              <a:lnSpc>
                <a:spcPts val="316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 indent="-228600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</a:defRPr>
            </a:lvl3pPr>
            <a:lvl4pPr marL="696913" indent="0">
              <a:spcBef>
                <a:spcPts val="800"/>
              </a:spcBef>
              <a:buNone/>
              <a:defRPr sz="1800"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7" y="4641587"/>
            <a:ext cx="1826736" cy="4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7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387351" y="4893469"/>
            <a:ext cx="6984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900" b="0" dirty="0" smtClean="0">
                <a:solidFill>
                  <a:srgbClr val="FF6600"/>
                </a:solidFill>
                <a:latin typeface="Arial"/>
                <a:cs typeface="Arial"/>
              </a:rPr>
              <a:t>Page</a:t>
            </a:r>
            <a:r>
              <a:rPr lang="en-US" sz="900" b="1" dirty="0" smtClean="0">
                <a:solidFill>
                  <a:srgbClr val="FF6600"/>
                </a:solidFill>
                <a:latin typeface="Arial Black"/>
                <a:cs typeface="Arial Black"/>
              </a:rPr>
              <a:t> </a:t>
            </a:r>
            <a:r>
              <a:rPr lang="en-US" sz="1000" b="1" baseline="0" dirty="0" smtClean="0">
                <a:solidFill>
                  <a:srgbClr val="FF6600"/>
                </a:solidFill>
                <a:latin typeface="Arial" charset="0"/>
                <a:cs typeface="ＭＳ Ｐゴシック" charset="0"/>
              </a:rPr>
              <a:t> </a:t>
            </a:r>
            <a:fld id="{DE5B9478-EB15-5644-B19A-C69803CD8E71}" type="slidenum">
              <a:rPr lang="en-US" sz="1000" b="0" smtClean="0">
                <a:solidFill>
                  <a:srgbClr val="FF6600"/>
                </a:solidFill>
                <a:latin typeface="Arial Black"/>
                <a:cs typeface="Arial Black"/>
              </a:rPr>
              <a:pPr>
                <a:defRPr/>
              </a:pPr>
              <a:t>‹#›</a:t>
            </a:fld>
            <a:endParaRPr lang="en-US" sz="1000" b="0" dirty="0" smtClean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pic>
        <p:nvPicPr>
          <p:cNvPr id="5" name="Picture 4" descr="Ruckus_Horiz_Tag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4537392"/>
            <a:ext cx="1460499" cy="6061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33" r:id="rId1"/>
    <p:sldLayoutId id="2147487021" r:id="rId2"/>
    <p:sldLayoutId id="2147487034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Trebuchet MS" pitchFamily="34" charset="0"/>
          <a:ea typeface="ＭＳ Ｐゴシック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Trebuchet MS" pitchFamily="34" charset="0"/>
          <a:ea typeface="ＭＳ Ｐゴシック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Trebuchet MS" pitchFamily="34" charset="0"/>
          <a:ea typeface="ＭＳ Ｐゴシック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Trebuchet MS" pitchFamily="34" charset="0"/>
          <a:ea typeface="ＭＳ Ｐゴシック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pitchFamily="34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pitchFamily="34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pitchFamily="34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pitchFamily="34" charset="-128"/>
          <a:cs typeface="Aria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800"/>
        </a:spcBef>
        <a:spcAft>
          <a:spcPts val="800"/>
        </a:spcAft>
        <a:buClr>
          <a:schemeClr val="accent2"/>
        </a:buClr>
        <a:buFont typeface="Lucida Grande"/>
        <a:buChar char="◦"/>
        <a:defRPr sz="2400" baseline="0">
          <a:solidFill>
            <a:schemeClr val="bg2"/>
          </a:solidFill>
          <a:latin typeface="Arial"/>
          <a:ea typeface="ＭＳ Ｐゴシック" pitchFamily="34" charset="-128"/>
          <a:cs typeface="Arial"/>
        </a:defRPr>
      </a:lvl1pPr>
      <a:lvl2pPr marL="458788" indent="-228600" algn="l" rtl="0" eaLnBrk="1" fontAlgn="base" hangingPunct="1">
        <a:lnSpc>
          <a:spcPct val="90000"/>
        </a:lnSpc>
        <a:spcBef>
          <a:spcPts val="800"/>
        </a:spcBef>
        <a:spcAft>
          <a:spcPts val="800"/>
        </a:spcAft>
        <a:buClr>
          <a:schemeClr val="accent2"/>
        </a:buClr>
        <a:buFont typeface="Lucida Grande"/>
        <a:buChar char="◦"/>
        <a:defRPr sz="2000" baseline="0">
          <a:solidFill>
            <a:schemeClr val="bg2"/>
          </a:solidFill>
          <a:latin typeface="Arial"/>
          <a:ea typeface="ＭＳ Ｐゴシック" pitchFamily="34" charset="-128"/>
          <a:cs typeface="Arial"/>
        </a:defRPr>
      </a:lvl2pPr>
      <a:lvl3pPr marL="688975" indent="-228600" algn="l" rtl="0" eaLnBrk="1" fontAlgn="base" hangingPunct="1">
        <a:lnSpc>
          <a:spcPct val="90000"/>
        </a:lnSpc>
        <a:spcBef>
          <a:spcPts val="800"/>
        </a:spcBef>
        <a:spcAft>
          <a:spcPts val="800"/>
        </a:spcAft>
        <a:buClr>
          <a:schemeClr val="accent2"/>
        </a:buClr>
        <a:buFont typeface="Lucida Grande"/>
        <a:buChar char="◦"/>
        <a:defRPr sz="1800">
          <a:solidFill>
            <a:schemeClr val="bg2"/>
          </a:solidFill>
          <a:latin typeface="Arial"/>
          <a:ea typeface="ＭＳ Ｐゴシック" pitchFamily="34" charset="-128"/>
          <a:cs typeface="Arial"/>
        </a:defRPr>
      </a:lvl3pPr>
      <a:lvl4pPr marL="925513" indent="-228600" algn="l" rtl="0" eaLnBrk="1" fontAlgn="base" hangingPunct="1">
        <a:lnSpc>
          <a:spcPct val="90000"/>
        </a:lnSpc>
        <a:spcBef>
          <a:spcPts val="800"/>
        </a:spcBef>
        <a:spcAft>
          <a:spcPts val="800"/>
        </a:spcAft>
        <a:buClr>
          <a:schemeClr val="accent2"/>
        </a:buClr>
        <a:buFont typeface="Lucida Grande"/>
        <a:buChar char="▪"/>
        <a:defRPr sz="2400">
          <a:solidFill>
            <a:srgbClr val="5F5F5F"/>
          </a:solidFill>
          <a:latin typeface="Arial"/>
          <a:ea typeface="ＭＳ Ｐゴシック" pitchFamily="34" charset="-128"/>
          <a:cs typeface="Arial"/>
        </a:defRPr>
      </a:lvl4pPr>
      <a:lvl5pPr marL="1155700" indent="-228600" algn="l" rtl="0" eaLnBrk="1" fontAlgn="base" hangingPunct="1">
        <a:lnSpc>
          <a:spcPct val="90000"/>
        </a:lnSpc>
        <a:spcBef>
          <a:spcPts val="800"/>
        </a:spcBef>
        <a:spcAft>
          <a:spcPts val="800"/>
        </a:spcAft>
        <a:buClr>
          <a:schemeClr val="accent2"/>
        </a:buClr>
        <a:buFont typeface="Lucida Grande"/>
        <a:buChar char="▪"/>
        <a:defRPr sz="2400">
          <a:solidFill>
            <a:srgbClr val="5F5F5F"/>
          </a:solidFill>
          <a:latin typeface="Arial"/>
          <a:ea typeface="ＭＳ Ｐゴシック" pitchFamily="34" charset="-128"/>
          <a:cs typeface="Arial"/>
        </a:defRPr>
      </a:lvl5pPr>
      <a:lvl6pPr marL="1612900" indent="-228600" algn="l" rtl="0" eaLnBrk="1" fontAlgn="base" hangingPunct="1">
        <a:spcBef>
          <a:spcPct val="20000"/>
        </a:spcBef>
        <a:spcAft>
          <a:spcPct val="0"/>
        </a:spcAft>
        <a:buClr>
          <a:srgbClr val="F07800"/>
        </a:buClr>
        <a:buFont typeface="Wingdings" pitchFamily="2" charset="2"/>
        <a:buChar char="§"/>
        <a:defRPr>
          <a:solidFill>
            <a:srgbClr val="5F5F5F"/>
          </a:solidFill>
          <a:latin typeface="+mn-lt"/>
          <a:ea typeface="+mn-ea"/>
          <a:cs typeface="+mn-cs"/>
        </a:defRPr>
      </a:lvl6pPr>
      <a:lvl7pPr marL="2070100" indent="-228600" algn="l" rtl="0" eaLnBrk="1" fontAlgn="base" hangingPunct="1">
        <a:spcBef>
          <a:spcPct val="20000"/>
        </a:spcBef>
        <a:spcAft>
          <a:spcPct val="0"/>
        </a:spcAft>
        <a:buClr>
          <a:srgbClr val="F07800"/>
        </a:buClr>
        <a:buFont typeface="Wingdings" pitchFamily="2" charset="2"/>
        <a:buChar char="§"/>
        <a:defRPr>
          <a:solidFill>
            <a:srgbClr val="5F5F5F"/>
          </a:solidFill>
          <a:latin typeface="+mn-lt"/>
          <a:ea typeface="+mn-ea"/>
          <a:cs typeface="+mn-cs"/>
        </a:defRPr>
      </a:lvl7pPr>
      <a:lvl8pPr marL="2527300" indent="-228600" algn="l" rtl="0" eaLnBrk="1" fontAlgn="base" hangingPunct="1">
        <a:spcBef>
          <a:spcPct val="20000"/>
        </a:spcBef>
        <a:spcAft>
          <a:spcPct val="0"/>
        </a:spcAft>
        <a:buClr>
          <a:srgbClr val="F07800"/>
        </a:buClr>
        <a:buFont typeface="Wingdings" pitchFamily="2" charset="2"/>
        <a:buChar char="§"/>
        <a:defRPr>
          <a:solidFill>
            <a:srgbClr val="5F5F5F"/>
          </a:solidFill>
          <a:latin typeface="+mn-lt"/>
          <a:ea typeface="+mn-ea"/>
          <a:cs typeface="+mn-cs"/>
        </a:defRPr>
      </a:lvl8pPr>
      <a:lvl9pPr marL="2984500" indent="-228600" algn="l" rtl="0" eaLnBrk="1" fontAlgn="base" hangingPunct="1">
        <a:spcBef>
          <a:spcPct val="20000"/>
        </a:spcBef>
        <a:spcAft>
          <a:spcPct val="0"/>
        </a:spcAft>
        <a:buClr>
          <a:srgbClr val="F07800"/>
        </a:buClr>
        <a:buFont typeface="Wingdings" pitchFamily="2" charset="2"/>
        <a:buChar char="§"/>
        <a:defRPr>
          <a:solidFill>
            <a:srgbClr val="5F5F5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90425" y="1337331"/>
            <a:ext cx="51371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Greg Kamer</a:t>
            </a:r>
          </a:p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Senior Systems Engineer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Ruckus Wireless</a:t>
            </a:r>
            <a:endParaRPr lang="en-US" sz="20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790425" y="808981"/>
            <a:ext cx="3380028" cy="528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802.11ac Wave 2</a:t>
            </a:r>
          </a:p>
        </p:txBody>
      </p:sp>
    </p:spTree>
    <p:extLst>
      <p:ext uri="{BB962C8B-B14F-4D97-AF65-F5344CB8AC3E}">
        <p14:creationId xmlns:p14="http://schemas.microsoft.com/office/powerpoint/2010/main" val="2275057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for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229" y="3343058"/>
            <a:ext cx="8153400" cy="2359056"/>
          </a:xfrm>
        </p:spPr>
        <p:txBody>
          <a:bodyPr/>
          <a:lstStyle/>
          <a:p>
            <a:r>
              <a:rPr lang="en-US" sz="2400" dirty="0" smtClean="0"/>
              <a:t>TxBF enables MU-MIMO to work, but can’t enhance performance on top</a:t>
            </a:r>
          </a:p>
          <a:p>
            <a:r>
              <a:rPr lang="en-US" sz="2400" dirty="0" smtClean="0"/>
              <a:t>BeamFlex manipulates antennas to increase SNR per client on top of MU-MIMO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68109" y="1198325"/>
            <a:ext cx="8586993" cy="1859450"/>
            <a:chOff x="168109" y="1405895"/>
            <a:chExt cx="8586993" cy="1859450"/>
          </a:xfrm>
        </p:grpSpPr>
        <p:sp>
          <p:nvSpPr>
            <p:cNvPr id="5" name="Oval 4"/>
            <p:cNvSpPr/>
            <p:nvPr/>
          </p:nvSpPr>
          <p:spPr bwMode="auto">
            <a:xfrm>
              <a:off x="7579932" y="2258976"/>
              <a:ext cx="832976" cy="958263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7831 w 533189"/>
                <a:gd name="connsiteY0" fmla="*/ 15983 h 486891"/>
                <a:gd name="connsiteX1" fmla="*/ 243573 w 533189"/>
                <a:gd name="connsiteY1" fmla="*/ 30269 h 486891"/>
                <a:gd name="connsiteX2" fmla="*/ 398355 w 533189"/>
                <a:gd name="connsiteY2" fmla="*/ 320781 h 486891"/>
                <a:gd name="connsiteX3" fmla="*/ 432885 w 533189"/>
                <a:gd name="connsiteY3" fmla="*/ 158857 h 486891"/>
                <a:gd name="connsiteX4" fmla="*/ 400738 w 533189"/>
                <a:gd name="connsiteY4" fmla="*/ 325544 h 486891"/>
                <a:gd name="connsiteX5" fmla="*/ 518807 w 533189"/>
                <a:gd name="connsiteY5" fmla="*/ 391876 h 486891"/>
                <a:gd name="connsiteX6" fmla="*/ 463934 w 533189"/>
                <a:gd name="connsiteY6" fmla="*/ 460031 h 486891"/>
                <a:gd name="connsiteX7" fmla="*/ 367095 w 533189"/>
                <a:gd name="connsiteY7" fmla="*/ 482643 h 486891"/>
                <a:gd name="connsiteX8" fmla="*/ 210052 w 533189"/>
                <a:gd name="connsiteY8" fmla="*/ 396135 h 486891"/>
                <a:gd name="connsiteX9" fmla="*/ 45787 w 533189"/>
                <a:gd name="connsiteY9" fmla="*/ 251750 h 486891"/>
                <a:gd name="connsiteX10" fmla="*/ 7831 w 533189"/>
                <a:gd name="connsiteY10" fmla="*/ 15983 h 486891"/>
                <a:gd name="connsiteX0" fmla="*/ 69592 w 497311"/>
                <a:gd name="connsiteY0" fmla="*/ 13551 h 490505"/>
                <a:gd name="connsiteX1" fmla="*/ 207695 w 497311"/>
                <a:gd name="connsiteY1" fmla="*/ 33883 h 490505"/>
                <a:gd name="connsiteX2" fmla="*/ 362477 w 497311"/>
                <a:gd name="connsiteY2" fmla="*/ 324395 h 490505"/>
                <a:gd name="connsiteX3" fmla="*/ 397007 w 497311"/>
                <a:gd name="connsiteY3" fmla="*/ 162471 h 490505"/>
                <a:gd name="connsiteX4" fmla="*/ 364860 w 497311"/>
                <a:gd name="connsiteY4" fmla="*/ 329158 h 490505"/>
                <a:gd name="connsiteX5" fmla="*/ 482929 w 497311"/>
                <a:gd name="connsiteY5" fmla="*/ 395490 h 490505"/>
                <a:gd name="connsiteX6" fmla="*/ 428056 w 497311"/>
                <a:gd name="connsiteY6" fmla="*/ 463645 h 490505"/>
                <a:gd name="connsiteX7" fmla="*/ 331217 w 497311"/>
                <a:gd name="connsiteY7" fmla="*/ 486257 h 490505"/>
                <a:gd name="connsiteX8" fmla="*/ 174174 w 497311"/>
                <a:gd name="connsiteY8" fmla="*/ 399749 h 490505"/>
                <a:gd name="connsiteX9" fmla="*/ 9909 w 497311"/>
                <a:gd name="connsiteY9" fmla="*/ 255364 h 490505"/>
                <a:gd name="connsiteX10" fmla="*/ 69592 w 497311"/>
                <a:gd name="connsiteY10" fmla="*/ 13551 h 490505"/>
                <a:gd name="connsiteX0" fmla="*/ 70175 w 497894"/>
                <a:gd name="connsiteY0" fmla="*/ 12519 h 489473"/>
                <a:gd name="connsiteX1" fmla="*/ 208278 w 497894"/>
                <a:gd name="connsiteY1" fmla="*/ 32851 h 489473"/>
                <a:gd name="connsiteX2" fmla="*/ 363060 w 497894"/>
                <a:gd name="connsiteY2" fmla="*/ 323363 h 489473"/>
                <a:gd name="connsiteX3" fmla="*/ 397590 w 497894"/>
                <a:gd name="connsiteY3" fmla="*/ 161439 h 489473"/>
                <a:gd name="connsiteX4" fmla="*/ 365443 w 497894"/>
                <a:gd name="connsiteY4" fmla="*/ 328126 h 489473"/>
                <a:gd name="connsiteX5" fmla="*/ 483512 w 497894"/>
                <a:gd name="connsiteY5" fmla="*/ 394458 h 489473"/>
                <a:gd name="connsiteX6" fmla="*/ 428639 w 497894"/>
                <a:gd name="connsiteY6" fmla="*/ 462613 h 489473"/>
                <a:gd name="connsiteX7" fmla="*/ 331800 w 497894"/>
                <a:gd name="connsiteY7" fmla="*/ 485225 h 489473"/>
                <a:gd name="connsiteX8" fmla="*/ 174757 w 497894"/>
                <a:gd name="connsiteY8" fmla="*/ 398717 h 489473"/>
                <a:gd name="connsiteX9" fmla="*/ 10492 w 497894"/>
                <a:gd name="connsiteY9" fmla="*/ 254332 h 489473"/>
                <a:gd name="connsiteX10" fmla="*/ 70175 w 497894"/>
                <a:gd name="connsiteY10" fmla="*/ 12519 h 489473"/>
                <a:gd name="connsiteX0" fmla="*/ 70821 w 498540"/>
                <a:gd name="connsiteY0" fmla="*/ 19887 h 496841"/>
                <a:gd name="connsiteX1" fmla="*/ 208924 w 498540"/>
                <a:gd name="connsiteY1" fmla="*/ 41428 h 496841"/>
                <a:gd name="connsiteX2" fmla="*/ 363706 w 498540"/>
                <a:gd name="connsiteY2" fmla="*/ 330731 h 496841"/>
                <a:gd name="connsiteX3" fmla="*/ 398236 w 498540"/>
                <a:gd name="connsiteY3" fmla="*/ 168807 h 496841"/>
                <a:gd name="connsiteX4" fmla="*/ 366089 w 498540"/>
                <a:gd name="connsiteY4" fmla="*/ 335494 h 496841"/>
                <a:gd name="connsiteX5" fmla="*/ 484158 w 498540"/>
                <a:gd name="connsiteY5" fmla="*/ 401826 h 496841"/>
                <a:gd name="connsiteX6" fmla="*/ 429285 w 498540"/>
                <a:gd name="connsiteY6" fmla="*/ 469981 h 496841"/>
                <a:gd name="connsiteX7" fmla="*/ 332446 w 498540"/>
                <a:gd name="connsiteY7" fmla="*/ 492593 h 496841"/>
                <a:gd name="connsiteX8" fmla="*/ 175403 w 498540"/>
                <a:gd name="connsiteY8" fmla="*/ 406085 h 496841"/>
                <a:gd name="connsiteX9" fmla="*/ 11138 w 498540"/>
                <a:gd name="connsiteY9" fmla="*/ 261700 h 496841"/>
                <a:gd name="connsiteX10" fmla="*/ 70821 w 498540"/>
                <a:gd name="connsiteY10" fmla="*/ 19887 h 496841"/>
                <a:gd name="connsiteX0" fmla="*/ 70821 w 498540"/>
                <a:gd name="connsiteY0" fmla="*/ 19887 h 496841"/>
                <a:gd name="connsiteX1" fmla="*/ 208924 w 498540"/>
                <a:gd name="connsiteY1" fmla="*/ 41428 h 496841"/>
                <a:gd name="connsiteX2" fmla="*/ 363706 w 498540"/>
                <a:gd name="connsiteY2" fmla="*/ 330731 h 496841"/>
                <a:gd name="connsiteX3" fmla="*/ 398236 w 498540"/>
                <a:gd name="connsiteY3" fmla="*/ 168807 h 496841"/>
                <a:gd name="connsiteX4" fmla="*/ 366089 w 498540"/>
                <a:gd name="connsiteY4" fmla="*/ 335494 h 496841"/>
                <a:gd name="connsiteX5" fmla="*/ 484158 w 498540"/>
                <a:gd name="connsiteY5" fmla="*/ 401826 h 496841"/>
                <a:gd name="connsiteX6" fmla="*/ 429285 w 498540"/>
                <a:gd name="connsiteY6" fmla="*/ 469981 h 496841"/>
                <a:gd name="connsiteX7" fmla="*/ 332446 w 498540"/>
                <a:gd name="connsiteY7" fmla="*/ 492593 h 496841"/>
                <a:gd name="connsiteX8" fmla="*/ 175403 w 498540"/>
                <a:gd name="connsiteY8" fmla="*/ 406085 h 496841"/>
                <a:gd name="connsiteX9" fmla="*/ 11138 w 498540"/>
                <a:gd name="connsiteY9" fmla="*/ 261700 h 496841"/>
                <a:gd name="connsiteX10" fmla="*/ 70821 w 498540"/>
                <a:gd name="connsiteY10" fmla="*/ 19887 h 496841"/>
                <a:gd name="connsiteX0" fmla="*/ 71122 w 498841"/>
                <a:gd name="connsiteY0" fmla="*/ 12611 h 489565"/>
                <a:gd name="connsiteX1" fmla="*/ 225710 w 498841"/>
                <a:gd name="connsiteY1" fmla="*/ 57124 h 489565"/>
                <a:gd name="connsiteX2" fmla="*/ 364007 w 498841"/>
                <a:gd name="connsiteY2" fmla="*/ 323455 h 489565"/>
                <a:gd name="connsiteX3" fmla="*/ 398537 w 498841"/>
                <a:gd name="connsiteY3" fmla="*/ 161531 h 489565"/>
                <a:gd name="connsiteX4" fmla="*/ 366390 w 498841"/>
                <a:gd name="connsiteY4" fmla="*/ 328218 h 489565"/>
                <a:gd name="connsiteX5" fmla="*/ 484459 w 498841"/>
                <a:gd name="connsiteY5" fmla="*/ 394550 h 489565"/>
                <a:gd name="connsiteX6" fmla="*/ 429586 w 498841"/>
                <a:gd name="connsiteY6" fmla="*/ 462705 h 489565"/>
                <a:gd name="connsiteX7" fmla="*/ 332747 w 498841"/>
                <a:gd name="connsiteY7" fmla="*/ 485317 h 489565"/>
                <a:gd name="connsiteX8" fmla="*/ 175704 w 498841"/>
                <a:gd name="connsiteY8" fmla="*/ 398809 h 489565"/>
                <a:gd name="connsiteX9" fmla="*/ 11439 w 498841"/>
                <a:gd name="connsiteY9" fmla="*/ 254424 h 489565"/>
                <a:gd name="connsiteX10" fmla="*/ 71122 w 498841"/>
                <a:gd name="connsiteY10" fmla="*/ 12611 h 489565"/>
                <a:gd name="connsiteX0" fmla="*/ 46000 w 473719"/>
                <a:gd name="connsiteY0" fmla="*/ 10103 h 487057"/>
                <a:gd name="connsiteX1" fmla="*/ 200588 w 473719"/>
                <a:gd name="connsiteY1" fmla="*/ 54616 h 487057"/>
                <a:gd name="connsiteX2" fmla="*/ 338885 w 473719"/>
                <a:gd name="connsiteY2" fmla="*/ 320947 h 487057"/>
                <a:gd name="connsiteX3" fmla="*/ 373415 w 473719"/>
                <a:gd name="connsiteY3" fmla="*/ 159023 h 487057"/>
                <a:gd name="connsiteX4" fmla="*/ 341268 w 473719"/>
                <a:gd name="connsiteY4" fmla="*/ 325710 h 487057"/>
                <a:gd name="connsiteX5" fmla="*/ 459337 w 473719"/>
                <a:gd name="connsiteY5" fmla="*/ 392042 h 487057"/>
                <a:gd name="connsiteX6" fmla="*/ 404464 w 473719"/>
                <a:gd name="connsiteY6" fmla="*/ 460197 h 487057"/>
                <a:gd name="connsiteX7" fmla="*/ 307625 w 473719"/>
                <a:gd name="connsiteY7" fmla="*/ 482809 h 487057"/>
                <a:gd name="connsiteX8" fmla="*/ 150582 w 473719"/>
                <a:gd name="connsiteY8" fmla="*/ 396301 h 487057"/>
                <a:gd name="connsiteX9" fmla="*/ 15482 w 473719"/>
                <a:gd name="connsiteY9" fmla="*/ 216854 h 487057"/>
                <a:gd name="connsiteX10" fmla="*/ 46000 w 473719"/>
                <a:gd name="connsiteY10" fmla="*/ 10103 h 487057"/>
                <a:gd name="connsiteX0" fmla="*/ 46000 w 473719"/>
                <a:gd name="connsiteY0" fmla="*/ 10103 h 487057"/>
                <a:gd name="connsiteX1" fmla="*/ 200588 w 473719"/>
                <a:gd name="connsiteY1" fmla="*/ 54616 h 487057"/>
                <a:gd name="connsiteX2" fmla="*/ 338885 w 473719"/>
                <a:gd name="connsiteY2" fmla="*/ 320947 h 487057"/>
                <a:gd name="connsiteX3" fmla="*/ 373415 w 473719"/>
                <a:gd name="connsiteY3" fmla="*/ 159023 h 487057"/>
                <a:gd name="connsiteX4" fmla="*/ 341268 w 473719"/>
                <a:gd name="connsiteY4" fmla="*/ 325710 h 487057"/>
                <a:gd name="connsiteX5" fmla="*/ 459337 w 473719"/>
                <a:gd name="connsiteY5" fmla="*/ 392042 h 487057"/>
                <a:gd name="connsiteX6" fmla="*/ 404464 w 473719"/>
                <a:gd name="connsiteY6" fmla="*/ 460197 h 487057"/>
                <a:gd name="connsiteX7" fmla="*/ 307625 w 473719"/>
                <a:gd name="connsiteY7" fmla="*/ 482809 h 487057"/>
                <a:gd name="connsiteX8" fmla="*/ 150582 w 473719"/>
                <a:gd name="connsiteY8" fmla="*/ 396301 h 487057"/>
                <a:gd name="connsiteX9" fmla="*/ 15482 w 473719"/>
                <a:gd name="connsiteY9" fmla="*/ 216854 h 487057"/>
                <a:gd name="connsiteX10" fmla="*/ 46000 w 473719"/>
                <a:gd name="connsiteY10" fmla="*/ 10103 h 487057"/>
                <a:gd name="connsiteX0" fmla="*/ 26139 w 453858"/>
                <a:gd name="connsiteY0" fmla="*/ 9587 h 486541"/>
                <a:gd name="connsiteX1" fmla="*/ 180727 w 453858"/>
                <a:gd name="connsiteY1" fmla="*/ 54100 h 486541"/>
                <a:gd name="connsiteX2" fmla="*/ 319024 w 453858"/>
                <a:gd name="connsiteY2" fmla="*/ 320431 h 486541"/>
                <a:gd name="connsiteX3" fmla="*/ 353554 w 453858"/>
                <a:gd name="connsiteY3" fmla="*/ 158507 h 486541"/>
                <a:gd name="connsiteX4" fmla="*/ 321407 w 453858"/>
                <a:gd name="connsiteY4" fmla="*/ 325194 h 486541"/>
                <a:gd name="connsiteX5" fmla="*/ 439476 w 453858"/>
                <a:gd name="connsiteY5" fmla="*/ 391526 h 486541"/>
                <a:gd name="connsiteX6" fmla="*/ 384603 w 453858"/>
                <a:gd name="connsiteY6" fmla="*/ 459681 h 486541"/>
                <a:gd name="connsiteX7" fmla="*/ 287764 w 453858"/>
                <a:gd name="connsiteY7" fmla="*/ 482293 h 486541"/>
                <a:gd name="connsiteX8" fmla="*/ 130721 w 453858"/>
                <a:gd name="connsiteY8" fmla="*/ 395785 h 486541"/>
                <a:gd name="connsiteX9" fmla="*/ 22250 w 453858"/>
                <a:gd name="connsiteY9" fmla="*/ 209084 h 486541"/>
                <a:gd name="connsiteX10" fmla="*/ 26139 w 453858"/>
                <a:gd name="connsiteY10" fmla="*/ 9587 h 486541"/>
                <a:gd name="connsiteX0" fmla="*/ 15851 w 443570"/>
                <a:gd name="connsiteY0" fmla="*/ 9587 h 486541"/>
                <a:gd name="connsiteX1" fmla="*/ 170439 w 443570"/>
                <a:gd name="connsiteY1" fmla="*/ 54100 h 486541"/>
                <a:gd name="connsiteX2" fmla="*/ 308736 w 443570"/>
                <a:gd name="connsiteY2" fmla="*/ 320431 h 486541"/>
                <a:gd name="connsiteX3" fmla="*/ 343266 w 443570"/>
                <a:gd name="connsiteY3" fmla="*/ 158507 h 486541"/>
                <a:gd name="connsiteX4" fmla="*/ 311119 w 443570"/>
                <a:gd name="connsiteY4" fmla="*/ 325194 h 486541"/>
                <a:gd name="connsiteX5" fmla="*/ 429188 w 443570"/>
                <a:gd name="connsiteY5" fmla="*/ 391526 h 486541"/>
                <a:gd name="connsiteX6" fmla="*/ 374315 w 443570"/>
                <a:gd name="connsiteY6" fmla="*/ 459681 h 486541"/>
                <a:gd name="connsiteX7" fmla="*/ 277476 w 443570"/>
                <a:gd name="connsiteY7" fmla="*/ 482293 h 486541"/>
                <a:gd name="connsiteX8" fmla="*/ 120433 w 443570"/>
                <a:gd name="connsiteY8" fmla="*/ 395785 h 486541"/>
                <a:gd name="connsiteX9" fmla="*/ 11962 w 443570"/>
                <a:gd name="connsiteY9" fmla="*/ 209084 h 486541"/>
                <a:gd name="connsiteX10" fmla="*/ 15851 w 443570"/>
                <a:gd name="connsiteY10" fmla="*/ 9587 h 48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570" h="486541">
                  <a:moveTo>
                    <a:pt x="15851" y="9587"/>
                  </a:moveTo>
                  <a:cubicBezTo>
                    <a:pt x="42264" y="-16244"/>
                    <a:pt x="103764" y="14016"/>
                    <a:pt x="170439" y="54100"/>
                  </a:cubicBezTo>
                  <a:cubicBezTo>
                    <a:pt x="232042" y="103856"/>
                    <a:pt x="286709" y="189066"/>
                    <a:pt x="308736" y="320431"/>
                  </a:cubicBezTo>
                  <a:cubicBezTo>
                    <a:pt x="285518" y="186287"/>
                    <a:pt x="342869" y="157713"/>
                    <a:pt x="343266" y="158507"/>
                  </a:cubicBezTo>
                  <a:cubicBezTo>
                    <a:pt x="343663" y="159301"/>
                    <a:pt x="381962" y="185097"/>
                    <a:pt x="311119" y="325194"/>
                  </a:cubicBezTo>
                  <a:cubicBezTo>
                    <a:pt x="378389" y="186685"/>
                    <a:pt x="481727" y="263638"/>
                    <a:pt x="429188" y="391526"/>
                  </a:cubicBezTo>
                  <a:cubicBezTo>
                    <a:pt x="414509" y="448795"/>
                    <a:pt x="405667" y="439454"/>
                    <a:pt x="374315" y="459681"/>
                  </a:cubicBezTo>
                  <a:cubicBezTo>
                    <a:pt x="348947" y="482898"/>
                    <a:pt x="319790" y="492942"/>
                    <a:pt x="277476" y="482293"/>
                  </a:cubicBezTo>
                  <a:cubicBezTo>
                    <a:pt x="235162" y="471644"/>
                    <a:pt x="219454" y="472780"/>
                    <a:pt x="120433" y="395785"/>
                  </a:cubicBezTo>
                  <a:cubicBezTo>
                    <a:pt x="66497" y="349907"/>
                    <a:pt x="23382" y="234867"/>
                    <a:pt x="11962" y="209084"/>
                  </a:cubicBezTo>
                  <a:cubicBezTo>
                    <a:pt x="1759" y="175683"/>
                    <a:pt x="-10562" y="35418"/>
                    <a:pt x="15851" y="9587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" name="Oval 4"/>
            <p:cNvSpPr/>
            <p:nvPr/>
          </p:nvSpPr>
          <p:spPr bwMode="auto">
            <a:xfrm>
              <a:off x="7696137" y="2101875"/>
              <a:ext cx="715565" cy="1118324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108952 h 579860"/>
                <a:gd name="connsiteX1" fmla="*/ 249076 w 538692"/>
                <a:gd name="connsiteY1" fmla="*/ 123238 h 579860"/>
                <a:gd name="connsiteX2" fmla="*/ 364548 w 538692"/>
                <a:gd name="connsiteY2" fmla="*/ 37740 h 579860"/>
                <a:gd name="connsiteX3" fmla="*/ 438388 w 538692"/>
                <a:gd name="connsiteY3" fmla="*/ 251826 h 579860"/>
                <a:gd name="connsiteX4" fmla="*/ 406241 w 538692"/>
                <a:gd name="connsiteY4" fmla="*/ 418513 h 579860"/>
                <a:gd name="connsiteX5" fmla="*/ 524310 w 538692"/>
                <a:gd name="connsiteY5" fmla="*/ 484845 h 579860"/>
                <a:gd name="connsiteX6" fmla="*/ 469437 w 538692"/>
                <a:gd name="connsiteY6" fmla="*/ 553000 h 579860"/>
                <a:gd name="connsiteX7" fmla="*/ 372598 w 538692"/>
                <a:gd name="connsiteY7" fmla="*/ 575612 h 579860"/>
                <a:gd name="connsiteX8" fmla="*/ 215555 w 538692"/>
                <a:gd name="connsiteY8" fmla="*/ 489104 h 579860"/>
                <a:gd name="connsiteX9" fmla="*/ 51290 w 538692"/>
                <a:gd name="connsiteY9" fmla="*/ 344719 h 579860"/>
                <a:gd name="connsiteX10" fmla="*/ 13334 w 538692"/>
                <a:gd name="connsiteY10" fmla="*/ 108952 h 579860"/>
                <a:gd name="connsiteX0" fmla="*/ 13334 w 538692"/>
                <a:gd name="connsiteY0" fmla="*/ 106707 h 577615"/>
                <a:gd name="connsiteX1" fmla="*/ 249076 w 538692"/>
                <a:gd name="connsiteY1" fmla="*/ 120993 h 577615"/>
                <a:gd name="connsiteX2" fmla="*/ 364548 w 538692"/>
                <a:gd name="connsiteY2" fmla="*/ 35495 h 577615"/>
                <a:gd name="connsiteX3" fmla="*/ 438388 w 538692"/>
                <a:gd name="connsiteY3" fmla="*/ 249581 h 577615"/>
                <a:gd name="connsiteX4" fmla="*/ 406241 w 538692"/>
                <a:gd name="connsiteY4" fmla="*/ 416268 h 577615"/>
                <a:gd name="connsiteX5" fmla="*/ 524310 w 538692"/>
                <a:gd name="connsiteY5" fmla="*/ 482600 h 577615"/>
                <a:gd name="connsiteX6" fmla="*/ 469437 w 538692"/>
                <a:gd name="connsiteY6" fmla="*/ 550755 h 577615"/>
                <a:gd name="connsiteX7" fmla="*/ 372598 w 538692"/>
                <a:gd name="connsiteY7" fmla="*/ 573367 h 577615"/>
                <a:gd name="connsiteX8" fmla="*/ 215555 w 538692"/>
                <a:gd name="connsiteY8" fmla="*/ 486859 h 577615"/>
                <a:gd name="connsiteX9" fmla="*/ 51290 w 538692"/>
                <a:gd name="connsiteY9" fmla="*/ 342474 h 577615"/>
                <a:gd name="connsiteX10" fmla="*/ 13334 w 538692"/>
                <a:gd name="connsiteY10" fmla="*/ 106707 h 577615"/>
                <a:gd name="connsiteX0" fmla="*/ 13334 w 538692"/>
                <a:gd name="connsiteY0" fmla="*/ 80708 h 551616"/>
                <a:gd name="connsiteX1" fmla="*/ 249076 w 538692"/>
                <a:gd name="connsiteY1" fmla="*/ 94994 h 551616"/>
                <a:gd name="connsiteX2" fmla="*/ 364548 w 538692"/>
                <a:gd name="connsiteY2" fmla="*/ 9496 h 551616"/>
                <a:gd name="connsiteX3" fmla="*/ 438388 w 538692"/>
                <a:gd name="connsiteY3" fmla="*/ 223582 h 551616"/>
                <a:gd name="connsiteX4" fmla="*/ 406241 w 538692"/>
                <a:gd name="connsiteY4" fmla="*/ 390269 h 551616"/>
                <a:gd name="connsiteX5" fmla="*/ 524310 w 538692"/>
                <a:gd name="connsiteY5" fmla="*/ 456601 h 551616"/>
                <a:gd name="connsiteX6" fmla="*/ 469437 w 538692"/>
                <a:gd name="connsiteY6" fmla="*/ 524756 h 551616"/>
                <a:gd name="connsiteX7" fmla="*/ 372598 w 538692"/>
                <a:gd name="connsiteY7" fmla="*/ 547368 h 551616"/>
                <a:gd name="connsiteX8" fmla="*/ 215555 w 538692"/>
                <a:gd name="connsiteY8" fmla="*/ 460860 h 551616"/>
                <a:gd name="connsiteX9" fmla="*/ 51290 w 538692"/>
                <a:gd name="connsiteY9" fmla="*/ 316475 h 551616"/>
                <a:gd name="connsiteX10" fmla="*/ 13334 w 538692"/>
                <a:gd name="connsiteY10" fmla="*/ 80708 h 551616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02 h 567810"/>
                <a:gd name="connsiteX1" fmla="*/ 249076 w 538692"/>
                <a:gd name="connsiteY1" fmla="*/ 111188 h 567810"/>
                <a:gd name="connsiteX2" fmla="*/ 358208 w 538692"/>
                <a:gd name="connsiteY2" fmla="*/ 300 h 567810"/>
                <a:gd name="connsiteX3" fmla="*/ 438388 w 538692"/>
                <a:gd name="connsiteY3" fmla="*/ 239776 h 567810"/>
                <a:gd name="connsiteX4" fmla="*/ 406241 w 538692"/>
                <a:gd name="connsiteY4" fmla="*/ 406463 h 567810"/>
                <a:gd name="connsiteX5" fmla="*/ 524310 w 538692"/>
                <a:gd name="connsiteY5" fmla="*/ 472795 h 567810"/>
                <a:gd name="connsiteX6" fmla="*/ 469437 w 538692"/>
                <a:gd name="connsiteY6" fmla="*/ 540950 h 567810"/>
                <a:gd name="connsiteX7" fmla="*/ 372598 w 538692"/>
                <a:gd name="connsiteY7" fmla="*/ 563562 h 567810"/>
                <a:gd name="connsiteX8" fmla="*/ 215555 w 538692"/>
                <a:gd name="connsiteY8" fmla="*/ 477054 h 567810"/>
                <a:gd name="connsiteX9" fmla="*/ 51290 w 538692"/>
                <a:gd name="connsiteY9" fmla="*/ 332669 h 567810"/>
                <a:gd name="connsiteX10" fmla="*/ 13334 w 538692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71341 w 499059"/>
                <a:gd name="connsiteY0" fmla="*/ 92066 h 567810"/>
                <a:gd name="connsiteX1" fmla="*/ 237340 w 499059"/>
                <a:gd name="connsiteY1" fmla="*/ 145041 h 567810"/>
                <a:gd name="connsiteX2" fmla="*/ 318575 w 499059"/>
                <a:gd name="connsiteY2" fmla="*/ 300 h 567810"/>
                <a:gd name="connsiteX3" fmla="*/ 398755 w 499059"/>
                <a:gd name="connsiteY3" fmla="*/ 239776 h 567810"/>
                <a:gd name="connsiteX4" fmla="*/ 366608 w 499059"/>
                <a:gd name="connsiteY4" fmla="*/ 406463 h 567810"/>
                <a:gd name="connsiteX5" fmla="*/ 484677 w 499059"/>
                <a:gd name="connsiteY5" fmla="*/ 472795 h 567810"/>
                <a:gd name="connsiteX6" fmla="*/ 429804 w 499059"/>
                <a:gd name="connsiteY6" fmla="*/ 540950 h 567810"/>
                <a:gd name="connsiteX7" fmla="*/ 332965 w 499059"/>
                <a:gd name="connsiteY7" fmla="*/ 563562 h 567810"/>
                <a:gd name="connsiteX8" fmla="*/ 175922 w 499059"/>
                <a:gd name="connsiteY8" fmla="*/ 477054 h 567810"/>
                <a:gd name="connsiteX9" fmla="*/ 11657 w 499059"/>
                <a:gd name="connsiteY9" fmla="*/ 332669 h 567810"/>
                <a:gd name="connsiteX10" fmla="*/ 71341 w 499059"/>
                <a:gd name="connsiteY10" fmla="*/ 92066 h 567810"/>
                <a:gd name="connsiteX0" fmla="*/ 70136 w 497854"/>
                <a:gd name="connsiteY0" fmla="*/ 92066 h 567810"/>
                <a:gd name="connsiteX1" fmla="*/ 236135 w 497854"/>
                <a:gd name="connsiteY1" fmla="*/ 145041 h 567810"/>
                <a:gd name="connsiteX2" fmla="*/ 317370 w 497854"/>
                <a:gd name="connsiteY2" fmla="*/ 300 h 567810"/>
                <a:gd name="connsiteX3" fmla="*/ 397550 w 497854"/>
                <a:gd name="connsiteY3" fmla="*/ 239776 h 567810"/>
                <a:gd name="connsiteX4" fmla="*/ 365403 w 497854"/>
                <a:gd name="connsiteY4" fmla="*/ 406463 h 567810"/>
                <a:gd name="connsiteX5" fmla="*/ 483472 w 497854"/>
                <a:gd name="connsiteY5" fmla="*/ 472795 h 567810"/>
                <a:gd name="connsiteX6" fmla="*/ 428599 w 497854"/>
                <a:gd name="connsiteY6" fmla="*/ 540950 h 567810"/>
                <a:gd name="connsiteX7" fmla="*/ 331760 w 497854"/>
                <a:gd name="connsiteY7" fmla="*/ 563562 h 567810"/>
                <a:gd name="connsiteX8" fmla="*/ 174717 w 497854"/>
                <a:gd name="connsiteY8" fmla="*/ 477054 h 567810"/>
                <a:gd name="connsiteX9" fmla="*/ 10452 w 497854"/>
                <a:gd name="connsiteY9" fmla="*/ 332669 h 567810"/>
                <a:gd name="connsiteX10" fmla="*/ 70136 w 497854"/>
                <a:gd name="connsiteY10" fmla="*/ 92066 h 567810"/>
                <a:gd name="connsiteX0" fmla="*/ 47212 w 501559"/>
                <a:gd name="connsiteY0" fmla="*/ 173072 h 567810"/>
                <a:gd name="connsiteX1" fmla="*/ 239840 w 501559"/>
                <a:gd name="connsiteY1" fmla="*/ 145041 h 567810"/>
                <a:gd name="connsiteX2" fmla="*/ 321075 w 501559"/>
                <a:gd name="connsiteY2" fmla="*/ 300 h 567810"/>
                <a:gd name="connsiteX3" fmla="*/ 401255 w 501559"/>
                <a:gd name="connsiteY3" fmla="*/ 239776 h 567810"/>
                <a:gd name="connsiteX4" fmla="*/ 369108 w 501559"/>
                <a:gd name="connsiteY4" fmla="*/ 406463 h 567810"/>
                <a:gd name="connsiteX5" fmla="*/ 487177 w 501559"/>
                <a:gd name="connsiteY5" fmla="*/ 472795 h 567810"/>
                <a:gd name="connsiteX6" fmla="*/ 432304 w 501559"/>
                <a:gd name="connsiteY6" fmla="*/ 540950 h 567810"/>
                <a:gd name="connsiteX7" fmla="*/ 335465 w 501559"/>
                <a:gd name="connsiteY7" fmla="*/ 563562 h 567810"/>
                <a:gd name="connsiteX8" fmla="*/ 178422 w 501559"/>
                <a:gd name="connsiteY8" fmla="*/ 477054 h 567810"/>
                <a:gd name="connsiteX9" fmla="*/ 14157 w 501559"/>
                <a:gd name="connsiteY9" fmla="*/ 332669 h 567810"/>
                <a:gd name="connsiteX10" fmla="*/ 47212 w 501559"/>
                <a:gd name="connsiteY10" fmla="*/ 173072 h 567810"/>
                <a:gd name="connsiteX0" fmla="*/ 47422 w 501769"/>
                <a:gd name="connsiteY0" fmla="*/ 173072 h 567810"/>
                <a:gd name="connsiteX1" fmla="*/ 240050 w 501769"/>
                <a:gd name="connsiteY1" fmla="*/ 145041 h 567810"/>
                <a:gd name="connsiteX2" fmla="*/ 321285 w 501769"/>
                <a:gd name="connsiteY2" fmla="*/ 300 h 567810"/>
                <a:gd name="connsiteX3" fmla="*/ 401465 w 501769"/>
                <a:gd name="connsiteY3" fmla="*/ 239776 h 567810"/>
                <a:gd name="connsiteX4" fmla="*/ 369318 w 501769"/>
                <a:gd name="connsiteY4" fmla="*/ 406463 h 567810"/>
                <a:gd name="connsiteX5" fmla="*/ 487387 w 501769"/>
                <a:gd name="connsiteY5" fmla="*/ 472795 h 567810"/>
                <a:gd name="connsiteX6" fmla="*/ 432514 w 501769"/>
                <a:gd name="connsiteY6" fmla="*/ 540950 h 567810"/>
                <a:gd name="connsiteX7" fmla="*/ 335675 w 501769"/>
                <a:gd name="connsiteY7" fmla="*/ 563562 h 567810"/>
                <a:gd name="connsiteX8" fmla="*/ 178632 w 501769"/>
                <a:gd name="connsiteY8" fmla="*/ 477054 h 567810"/>
                <a:gd name="connsiteX9" fmla="*/ 14367 w 501769"/>
                <a:gd name="connsiteY9" fmla="*/ 332669 h 567810"/>
                <a:gd name="connsiteX10" fmla="*/ 47422 w 501769"/>
                <a:gd name="connsiteY10" fmla="*/ 173072 h 567810"/>
                <a:gd name="connsiteX0" fmla="*/ 49493 w 501304"/>
                <a:gd name="connsiteY0" fmla="*/ 209343 h 567810"/>
                <a:gd name="connsiteX1" fmla="*/ 239585 w 501304"/>
                <a:gd name="connsiteY1" fmla="*/ 145041 h 567810"/>
                <a:gd name="connsiteX2" fmla="*/ 320820 w 501304"/>
                <a:gd name="connsiteY2" fmla="*/ 300 h 567810"/>
                <a:gd name="connsiteX3" fmla="*/ 401000 w 501304"/>
                <a:gd name="connsiteY3" fmla="*/ 239776 h 567810"/>
                <a:gd name="connsiteX4" fmla="*/ 368853 w 501304"/>
                <a:gd name="connsiteY4" fmla="*/ 406463 h 567810"/>
                <a:gd name="connsiteX5" fmla="*/ 486922 w 501304"/>
                <a:gd name="connsiteY5" fmla="*/ 472795 h 567810"/>
                <a:gd name="connsiteX6" fmla="*/ 432049 w 501304"/>
                <a:gd name="connsiteY6" fmla="*/ 540950 h 567810"/>
                <a:gd name="connsiteX7" fmla="*/ 335210 w 501304"/>
                <a:gd name="connsiteY7" fmla="*/ 563562 h 567810"/>
                <a:gd name="connsiteX8" fmla="*/ 178167 w 501304"/>
                <a:gd name="connsiteY8" fmla="*/ 477054 h 567810"/>
                <a:gd name="connsiteX9" fmla="*/ 13902 w 501304"/>
                <a:gd name="connsiteY9" fmla="*/ 332669 h 567810"/>
                <a:gd name="connsiteX10" fmla="*/ 49493 w 501304"/>
                <a:gd name="connsiteY10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5747 w 507558"/>
                <a:gd name="connsiteY0" fmla="*/ 209343 h 567810"/>
                <a:gd name="connsiteX1" fmla="*/ 366636 w 507558"/>
                <a:gd name="connsiteY1" fmla="*/ 404258 h 567810"/>
                <a:gd name="connsiteX2" fmla="*/ 245839 w 507558"/>
                <a:gd name="connsiteY2" fmla="*/ 145041 h 567810"/>
                <a:gd name="connsiteX3" fmla="*/ 327074 w 507558"/>
                <a:gd name="connsiteY3" fmla="*/ 300 h 567810"/>
                <a:gd name="connsiteX4" fmla="*/ 407254 w 507558"/>
                <a:gd name="connsiteY4" fmla="*/ 239776 h 567810"/>
                <a:gd name="connsiteX5" fmla="*/ 375107 w 507558"/>
                <a:gd name="connsiteY5" fmla="*/ 406463 h 567810"/>
                <a:gd name="connsiteX6" fmla="*/ 493176 w 507558"/>
                <a:gd name="connsiteY6" fmla="*/ 472795 h 567810"/>
                <a:gd name="connsiteX7" fmla="*/ 438303 w 507558"/>
                <a:gd name="connsiteY7" fmla="*/ 540950 h 567810"/>
                <a:gd name="connsiteX8" fmla="*/ 341464 w 507558"/>
                <a:gd name="connsiteY8" fmla="*/ 563562 h 567810"/>
                <a:gd name="connsiteX9" fmla="*/ 184421 w 507558"/>
                <a:gd name="connsiteY9" fmla="*/ 477054 h 567810"/>
                <a:gd name="connsiteX10" fmla="*/ 20156 w 507558"/>
                <a:gd name="connsiteY10" fmla="*/ 332669 h 567810"/>
                <a:gd name="connsiteX11" fmla="*/ 55747 w 507558"/>
                <a:gd name="connsiteY11" fmla="*/ 209343 h 567810"/>
                <a:gd name="connsiteX0" fmla="*/ 226467 w 491875"/>
                <a:gd name="connsiteY0" fmla="*/ 327828 h 567810"/>
                <a:gd name="connsiteX1" fmla="*/ 350953 w 491875"/>
                <a:gd name="connsiteY1" fmla="*/ 404258 h 567810"/>
                <a:gd name="connsiteX2" fmla="*/ 230156 w 491875"/>
                <a:gd name="connsiteY2" fmla="*/ 145041 h 567810"/>
                <a:gd name="connsiteX3" fmla="*/ 311391 w 491875"/>
                <a:gd name="connsiteY3" fmla="*/ 300 h 567810"/>
                <a:gd name="connsiteX4" fmla="*/ 391571 w 491875"/>
                <a:gd name="connsiteY4" fmla="*/ 239776 h 567810"/>
                <a:gd name="connsiteX5" fmla="*/ 359424 w 491875"/>
                <a:gd name="connsiteY5" fmla="*/ 406463 h 567810"/>
                <a:gd name="connsiteX6" fmla="*/ 477493 w 491875"/>
                <a:gd name="connsiteY6" fmla="*/ 472795 h 567810"/>
                <a:gd name="connsiteX7" fmla="*/ 422620 w 491875"/>
                <a:gd name="connsiteY7" fmla="*/ 540950 h 567810"/>
                <a:gd name="connsiteX8" fmla="*/ 325781 w 491875"/>
                <a:gd name="connsiteY8" fmla="*/ 563562 h 567810"/>
                <a:gd name="connsiteX9" fmla="*/ 168738 w 491875"/>
                <a:gd name="connsiteY9" fmla="*/ 477054 h 567810"/>
                <a:gd name="connsiteX10" fmla="*/ 4473 w 491875"/>
                <a:gd name="connsiteY10" fmla="*/ 332669 h 567810"/>
                <a:gd name="connsiteX11" fmla="*/ 226467 w 491875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54788 w 420196"/>
                <a:gd name="connsiteY0" fmla="*/ 327828 h 567810"/>
                <a:gd name="connsiteX1" fmla="*/ 279274 w 420196"/>
                <a:gd name="connsiteY1" fmla="*/ 404258 h 567810"/>
                <a:gd name="connsiteX2" fmla="*/ 158477 w 420196"/>
                <a:gd name="connsiteY2" fmla="*/ 145041 h 567810"/>
                <a:gd name="connsiteX3" fmla="*/ 239712 w 420196"/>
                <a:gd name="connsiteY3" fmla="*/ 300 h 567810"/>
                <a:gd name="connsiteX4" fmla="*/ 319892 w 420196"/>
                <a:gd name="connsiteY4" fmla="*/ 239776 h 567810"/>
                <a:gd name="connsiteX5" fmla="*/ 287745 w 420196"/>
                <a:gd name="connsiteY5" fmla="*/ 406463 h 567810"/>
                <a:gd name="connsiteX6" fmla="*/ 405814 w 420196"/>
                <a:gd name="connsiteY6" fmla="*/ 472795 h 567810"/>
                <a:gd name="connsiteX7" fmla="*/ 350941 w 420196"/>
                <a:gd name="connsiteY7" fmla="*/ 540950 h 567810"/>
                <a:gd name="connsiteX8" fmla="*/ 254102 w 420196"/>
                <a:gd name="connsiteY8" fmla="*/ 563562 h 567810"/>
                <a:gd name="connsiteX9" fmla="*/ 97059 w 420196"/>
                <a:gd name="connsiteY9" fmla="*/ 477054 h 567810"/>
                <a:gd name="connsiteX10" fmla="*/ 0 w 420196"/>
                <a:gd name="connsiteY10" fmla="*/ 368941 h 567810"/>
                <a:gd name="connsiteX11" fmla="*/ 154788 w 420196"/>
                <a:gd name="connsiteY11" fmla="*/ 327828 h 567810"/>
                <a:gd name="connsiteX0" fmla="*/ 137036 w 402444"/>
                <a:gd name="connsiteY0" fmla="*/ 327828 h 567810"/>
                <a:gd name="connsiteX1" fmla="*/ 261522 w 402444"/>
                <a:gd name="connsiteY1" fmla="*/ 404258 h 567810"/>
                <a:gd name="connsiteX2" fmla="*/ 140725 w 402444"/>
                <a:gd name="connsiteY2" fmla="*/ 145041 h 567810"/>
                <a:gd name="connsiteX3" fmla="*/ 221960 w 402444"/>
                <a:gd name="connsiteY3" fmla="*/ 300 h 567810"/>
                <a:gd name="connsiteX4" fmla="*/ 302140 w 402444"/>
                <a:gd name="connsiteY4" fmla="*/ 239776 h 567810"/>
                <a:gd name="connsiteX5" fmla="*/ 269993 w 402444"/>
                <a:gd name="connsiteY5" fmla="*/ 406463 h 567810"/>
                <a:gd name="connsiteX6" fmla="*/ 388062 w 402444"/>
                <a:gd name="connsiteY6" fmla="*/ 472795 h 567810"/>
                <a:gd name="connsiteX7" fmla="*/ 333189 w 402444"/>
                <a:gd name="connsiteY7" fmla="*/ 540950 h 567810"/>
                <a:gd name="connsiteX8" fmla="*/ 236350 w 402444"/>
                <a:gd name="connsiteY8" fmla="*/ 563562 h 567810"/>
                <a:gd name="connsiteX9" fmla="*/ 79307 w 402444"/>
                <a:gd name="connsiteY9" fmla="*/ 477054 h 567810"/>
                <a:gd name="connsiteX10" fmla="*/ 0 w 402444"/>
                <a:gd name="connsiteY10" fmla="*/ 355642 h 567810"/>
                <a:gd name="connsiteX11" fmla="*/ 137036 w 402444"/>
                <a:gd name="connsiteY11" fmla="*/ 327828 h 567810"/>
                <a:gd name="connsiteX0" fmla="*/ 137078 w 402486"/>
                <a:gd name="connsiteY0" fmla="*/ 327828 h 567810"/>
                <a:gd name="connsiteX1" fmla="*/ 261564 w 402486"/>
                <a:gd name="connsiteY1" fmla="*/ 404258 h 567810"/>
                <a:gd name="connsiteX2" fmla="*/ 140767 w 402486"/>
                <a:gd name="connsiteY2" fmla="*/ 145041 h 567810"/>
                <a:gd name="connsiteX3" fmla="*/ 222002 w 402486"/>
                <a:gd name="connsiteY3" fmla="*/ 300 h 567810"/>
                <a:gd name="connsiteX4" fmla="*/ 302182 w 402486"/>
                <a:gd name="connsiteY4" fmla="*/ 239776 h 567810"/>
                <a:gd name="connsiteX5" fmla="*/ 270035 w 402486"/>
                <a:gd name="connsiteY5" fmla="*/ 406463 h 567810"/>
                <a:gd name="connsiteX6" fmla="*/ 388104 w 402486"/>
                <a:gd name="connsiteY6" fmla="*/ 472795 h 567810"/>
                <a:gd name="connsiteX7" fmla="*/ 333231 w 402486"/>
                <a:gd name="connsiteY7" fmla="*/ 540950 h 567810"/>
                <a:gd name="connsiteX8" fmla="*/ 236392 w 402486"/>
                <a:gd name="connsiteY8" fmla="*/ 563562 h 567810"/>
                <a:gd name="connsiteX9" fmla="*/ 79349 w 402486"/>
                <a:gd name="connsiteY9" fmla="*/ 477054 h 567810"/>
                <a:gd name="connsiteX10" fmla="*/ 42 w 402486"/>
                <a:gd name="connsiteY10" fmla="*/ 355642 h 567810"/>
                <a:gd name="connsiteX11" fmla="*/ 137078 w 402486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25668 w 381047"/>
                <a:gd name="connsiteY2" fmla="*/ 178894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47" h="567810">
                  <a:moveTo>
                    <a:pt x="115639" y="327828"/>
                  </a:moveTo>
                  <a:cubicBezTo>
                    <a:pt x="155633" y="331900"/>
                    <a:pt x="202103" y="364196"/>
                    <a:pt x="240125" y="404258"/>
                  </a:cubicBezTo>
                  <a:cubicBezTo>
                    <a:pt x="199529" y="356061"/>
                    <a:pt x="127612" y="237757"/>
                    <a:pt x="125668" y="178894"/>
                  </a:cubicBezTo>
                  <a:cubicBezTo>
                    <a:pt x="127672" y="88402"/>
                    <a:pt x="135422" y="5557"/>
                    <a:pt x="200563" y="300"/>
                  </a:cubicBezTo>
                  <a:cubicBezTo>
                    <a:pt x="290201" y="-9313"/>
                    <a:pt x="279077" y="215607"/>
                    <a:pt x="280743" y="239776"/>
                  </a:cubicBezTo>
                  <a:cubicBezTo>
                    <a:pt x="282409" y="263945"/>
                    <a:pt x="266181" y="366716"/>
                    <a:pt x="248596" y="406463"/>
                  </a:cubicBezTo>
                  <a:cubicBezTo>
                    <a:pt x="315866" y="267954"/>
                    <a:pt x="419204" y="344907"/>
                    <a:pt x="366665" y="472795"/>
                  </a:cubicBezTo>
                  <a:cubicBezTo>
                    <a:pt x="351986" y="530064"/>
                    <a:pt x="343144" y="520723"/>
                    <a:pt x="311792" y="540950"/>
                  </a:cubicBezTo>
                  <a:cubicBezTo>
                    <a:pt x="286424" y="564167"/>
                    <a:pt x="257267" y="574211"/>
                    <a:pt x="214953" y="563562"/>
                  </a:cubicBezTo>
                  <a:cubicBezTo>
                    <a:pt x="172639" y="552913"/>
                    <a:pt x="156931" y="554049"/>
                    <a:pt x="57910" y="477054"/>
                  </a:cubicBezTo>
                  <a:cubicBezTo>
                    <a:pt x="3974" y="431176"/>
                    <a:pt x="-1101" y="417696"/>
                    <a:pt x="160" y="379823"/>
                  </a:cubicBezTo>
                  <a:cubicBezTo>
                    <a:pt x="2637" y="327077"/>
                    <a:pt x="75645" y="323756"/>
                    <a:pt x="115639" y="327828"/>
                  </a:cubicBez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Oval 4"/>
            <p:cNvSpPr/>
            <p:nvPr/>
          </p:nvSpPr>
          <p:spPr bwMode="auto">
            <a:xfrm>
              <a:off x="7694834" y="2151563"/>
              <a:ext cx="823733" cy="1071146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108952 h 579860"/>
                <a:gd name="connsiteX1" fmla="*/ 249076 w 538692"/>
                <a:gd name="connsiteY1" fmla="*/ 123238 h 579860"/>
                <a:gd name="connsiteX2" fmla="*/ 364548 w 538692"/>
                <a:gd name="connsiteY2" fmla="*/ 37740 h 579860"/>
                <a:gd name="connsiteX3" fmla="*/ 438388 w 538692"/>
                <a:gd name="connsiteY3" fmla="*/ 251826 h 579860"/>
                <a:gd name="connsiteX4" fmla="*/ 406241 w 538692"/>
                <a:gd name="connsiteY4" fmla="*/ 418513 h 579860"/>
                <a:gd name="connsiteX5" fmla="*/ 524310 w 538692"/>
                <a:gd name="connsiteY5" fmla="*/ 484845 h 579860"/>
                <a:gd name="connsiteX6" fmla="*/ 469437 w 538692"/>
                <a:gd name="connsiteY6" fmla="*/ 553000 h 579860"/>
                <a:gd name="connsiteX7" fmla="*/ 372598 w 538692"/>
                <a:gd name="connsiteY7" fmla="*/ 575612 h 579860"/>
                <a:gd name="connsiteX8" fmla="*/ 215555 w 538692"/>
                <a:gd name="connsiteY8" fmla="*/ 489104 h 579860"/>
                <a:gd name="connsiteX9" fmla="*/ 51290 w 538692"/>
                <a:gd name="connsiteY9" fmla="*/ 344719 h 579860"/>
                <a:gd name="connsiteX10" fmla="*/ 13334 w 538692"/>
                <a:gd name="connsiteY10" fmla="*/ 108952 h 579860"/>
                <a:gd name="connsiteX0" fmla="*/ 13334 w 538692"/>
                <a:gd name="connsiteY0" fmla="*/ 106707 h 577615"/>
                <a:gd name="connsiteX1" fmla="*/ 249076 w 538692"/>
                <a:gd name="connsiteY1" fmla="*/ 120993 h 577615"/>
                <a:gd name="connsiteX2" fmla="*/ 364548 w 538692"/>
                <a:gd name="connsiteY2" fmla="*/ 35495 h 577615"/>
                <a:gd name="connsiteX3" fmla="*/ 438388 w 538692"/>
                <a:gd name="connsiteY3" fmla="*/ 249581 h 577615"/>
                <a:gd name="connsiteX4" fmla="*/ 406241 w 538692"/>
                <a:gd name="connsiteY4" fmla="*/ 416268 h 577615"/>
                <a:gd name="connsiteX5" fmla="*/ 524310 w 538692"/>
                <a:gd name="connsiteY5" fmla="*/ 482600 h 577615"/>
                <a:gd name="connsiteX6" fmla="*/ 469437 w 538692"/>
                <a:gd name="connsiteY6" fmla="*/ 550755 h 577615"/>
                <a:gd name="connsiteX7" fmla="*/ 372598 w 538692"/>
                <a:gd name="connsiteY7" fmla="*/ 573367 h 577615"/>
                <a:gd name="connsiteX8" fmla="*/ 215555 w 538692"/>
                <a:gd name="connsiteY8" fmla="*/ 486859 h 577615"/>
                <a:gd name="connsiteX9" fmla="*/ 51290 w 538692"/>
                <a:gd name="connsiteY9" fmla="*/ 342474 h 577615"/>
                <a:gd name="connsiteX10" fmla="*/ 13334 w 538692"/>
                <a:gd name="connsiteY10" fmla="*/ 106707 h 577615"/>
                <a:gd name="connsiteX0" fmla="*/ 13334 w 538692"/>
                <a:gd name="connsiteY0" fmla="*/ 80708 h 551616"/>
                <a:gd name="connsiteX1" fmla="*/ 249076 w 538692"/>
                <a:gd name="connsiteY1" fmla="*/ 94994 h 551616"/>
                <a:gd name="connsiteX2" fmla="*/ 364548 w 538692"/>
                <a:gd name="connsiteY2" fmla="*/ 9496 h 551616"/>
                <a:gd name="connsiteX3" fmla="*/ 438388 w 538692"/>
                <a:gd name="connsiteY3" fmla="*/ 223582 h 551616"/>
                <a:gd name="connsiteX4" fmla="*/ 406241 w 538692"/>
                <a:gd name="connsiteY4" fmla="*/ 390269 h 551616"/>
                <a:gd name="connsiteX5" fmla="*/ 524310 w 538692"/>
                <a:gd name="connsiteY5" fmla="*/ 456601 h 551616"/>
                <a:gd name="connsiteX6" fmla="*/ 469437 w 538692"/>
                <a:gd name="connsiteY6" fmla="*/ 524756 h 551616"/>
                <a:gd name="connsiteX7" fmla="*/ 372598 w 538692"/>
                <a:gd name="connsiteY7" fmla="*/ 547368 h 551616"/>
                <a:gd name="connsiteX8" fmla="*/ 215555 w 538692"/>
                <a:gd name="connsiteY8" fmla="*/ 460860 h 551616"/>
                <a:gd name="connsiteX9" fmla="*/ 51290 w 538692"/>
                <a:gd name="connsiteY9" fmla="*/ 316475 h 551616"/>
                <a:gd name="connsiteX10" fmla="*/ 13334 w 538692"/>
                <a:gd name="connsiteY10" fmla="*/ 80708 h 551616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02 h 567810"/>
                <a:gd name="connsiteX1" fmla="*/ 249076 w 538692"/>
                <a:gd name="connsiteY1" fmla="*/ 111188 h 567810"/>
                <a:gd name="connsiteX2" fmla="*/ 358208 w 538692"/>
                <a:gd name="connsiteY2" fmla="*/ 300 h 567810"/>
                <a:gd name="connsiteX3" fmla="*/ 438388 w 538692"/>
                <a:gd name="connsiteY3" fmla="*/ 239776 h 567810"/>
                <a:gd name="connsiteX4" fmla="*/ 406241 w 538692"/>
                <a:gd name="connsiteY4" fmla="*/ 406463 h 567810"/>
                <a:gd name="connsiteX5" fmla="*/ 524310 w 538692"/>
                <a:gd name="connsiteY5" fmla="*/ 472795 h 567810"/>
                <a:gd name="connsiteX6" fmla="*/ 469437 w 538692"/>
                <a:gd name="connsiteY6" fmla="*/ 540950 h 567810"/>
                <a:gd name="connsiteX7" fmla="*/ 372598 w 538692"/>
                <a:gd name="connsiteY7" fmla="*/ 563562 h 567810"/>
                <a:gd name="connsiteX8" fmla="*/ 215555 w 538692"/>
                <a:gd name="connsiteY8" fmla="*/ 477054 h 567810"/>
                <a:gd name="connsiteX9" fmla="*/ 51290 w 538692"/>
                <a:gd name="connsiteY9" fmla="*/ 332669 h 567810"/>
                <a:gd name="connsiteX10" fmla="*/ 13334 w 538692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71341 w 499059"/>
                <a:gd name="connsiteY0" fmla="*/ 92066 h 567810"/>
                <a:gd name="connsiteX1" fmla="*/ 237340 w 499059"/>
                <a:gd name="connsiteY1" fmla="*/ 145041 h 567810"/>
                <a:gd name="connsiteX2" fmla="*/ 318575 w 499059"/>
                <a:gd name="connsiteY2" fmla="*/ 300 h 567810"/>
                <a:gd name="connsiteX3" fmla="*/ 398755 w 499059"/>
                <a:gd name="connsiteY3" fmla="*/ 239776 h 567810"/>
                <a:gd name="connsiteX4" fmla="*/ 366608 w 499059"/>
                <a:gd name="connsiteY4" fmla="*/ 406463 h 567810"/>
                <a:gd name="connsiteX5" fmla="*/ 484677 w 499059"/>
                <a:gd name="connsiteY5" fmla="*/ 472795 h 567810"/>
                <a:gd name="connsiteX6" fmla="*/ 429804 w 499059"/>
                <a:gd name="connsiteY6" fmla="*/ 540950 h 567810"/>
                <a:gd name="connsiteX7" fmla="*/ 332965 w 499059"/>
                <a:gd name="connsiteY7" fmla="*/ 563562 h 567810"/>
                <a:gd name="connsiteX8" fmla="*/ 175922 w 499059"/>
                <a:gd name="connsiteY8" fmla="*/ 477054 h 567810"/>
                <a:gd name="connsiteX9" fmla="*/ 11657 w 499059"/>
                <a:gd name="connsiteY9" fmla="*/ 332669 h 567810"/>
                <a:gd name="connsiteX10" fmla="*/ 71341 w 499059"/>
                <a:gd name="connsiteY10" fmla="*/ 92066 h 567810"/>
                <a:gd name="connsiteX0" fmla="*/ 70136 w 497854"/>
                <a:gd name="connsiteY0" fmla="*/ 92066 h 567810"/>
                <a:gd name="connsiteX1" fmla="*/ 236135 w 497854"/>
                <a:gd name="connsiteY1" fmla="*/ 145041 h 567810"/>
                <a:gd name="connsiteX2" fmla="*/ 317370 w 497854"/>
                <a:gd name="connsiteY2" fmla="*/ 300 h 567810"/>
                <a:gd name="connsiteX3" fmla="*/ 397550 w 497854"/>
                <a:gd name="connsiteY3" fmla="*/ 239776 h 567810"/>
                <a:gd name="connsiteX4" fmla="*/ 365403 w 497854"/>
                <a:gd name="connsiteY4" fmla="*/ 406463 h 567810"/>
                <a:gd name="connsiteX5" fmla="*/ 483472 w 497854"/>
                <a:gd name="connsiteY5" fmla="*/ 472795 h 567810"/>
                <a:gd name="connsiteX6" fmla="*/ 428599 w 497854"/>
                <a:gd name="connsiteY6" fmla="*/ 540950 h 567810"/>
                <a:gd name="connsiteX7" fmla="*/ 331760 w 497854"/>
                <a:gd name="connsiteY7" fmla="*/ 563562 h 567810"/>
                <a:gd name="connsiteX8" fmla="*/ 174717 w 497854"/>
                <a:gd name="connsiteY8" fmla="*/ 477054 h 567810"/>
                <a:gd name="connsiteX9" fmla="*/ 10452 w 497854"/>
                <a:gd name="connsiteY9" fmla="*/ 332669 h 567810"/>
                <a:gd name="connsiteX10" fmla="*/ 70136 w 497854"/>
                <a:gd name="connsiteY10" fmla="*/ 92066 h 567810"/>
                <a:gd name="connsiteX0" fmla="*/ 47212 w 501559"/>
                <a:gd name="connsiteY0" fmla="*/ 173072 h 567810"/>
                <a:gd name="connsiteX1" fmla="*/ 239840 w 501559"/>
                <a:gd name="connsiteY1" fmla="*/ 145041 h 567810"/>
                <a:gd name="connsiteX2" fmla="*/ 321075 w 501559"/>
                <a:gd name="connsiteY2" fmla="*/ 300 h 567810"/>
                <a:gd name="connsiteX3" fmla="*/ 401255 w 501559"/>
                <a:gd name="connsiteY3" fmla="*/ 239776 h 567810"/>
                <a:gd name="connsiteX4" fmla="*/ 369108 w 501559"/>
                <a:gd name="connsiteY4" fmla="*/ 406463 h 567810"/>
                <a:gd name="connsiteX5" fmla="*/ 487177 w 501559"/>
                <a:gd name="connsiteY5" fmla="*/ 472795 h 567810"/>
                <a:gd name="connsiteX6" fmla="*/ 432304 w 501559"/>
                <a:gd name="connsiteY6" fmla="*/ 540950 h 567810"/>
                <a:gd name="connsiteX7" fmla="*/ 335465 w 501559"/>
                <a:gd name="connsiteY7" fmla="*/ 563562 h 567810"/>
                <a:gd name="connsiteX8" fmla="*/ 178422 w 501559"/>
                <a:gd name="connsiteY8" fmla="*/ 477054 h 567810"/>
                <a:gd name="connsiteX9" fmla="*/ 14157 w 501559"/>
                <a:gd name="connsiteY9" fmla="*/ 332669 h 567810"/>
                <a:gd name="connsiteX10" fmla="*/ 47212 w 501559"/>
                <a:gd name="connsiteY10" fmla="*/ 173072 h 567810"/>
                <a:gd name="connsiteX0" fmla="*/ 47422 w 501769"/>
                <a:gd name="connsiteY0" fmla="*/ 173072 h 567810"/>
                <a:gd name="connsiteX1" fmla="*/ 240050 w 501769"/>
                <a:gd name="connsiteY1" fmla="*/ 145041 h 567810"/>
                <a:gd name="connsiteX2" fmla="*/ 321285 w 501769"/>
                <a:gd name="connsiteY2" fmla="*/ 300 h 567810"/>
                <a:gd name="connsiteX3" fmla="*/ 401465 w 501769"/>
                <a:gd name="connsiteY3" fmla="*/ 239776 h 567810"/>
                <a:gd name="connsiteX4" fmla="*/ 369318 w 501769"/>
                <a:gd name="connsiteY4" fmla="*/ 406463 h 567810"/>
                <a:gd name="connsiteX5" fmla="*/ 487387 w 501769"/>
                <a:gd name="connsiteY5" fmla="*/ 472795 h 567810"/>
                <a:gd name="connsiteX6" fmla="*/ 432514 w 501769"/>
                <a:gd name="connsiteY6" fmla="*/ 540950 h 567810"/>
                <a:gd name="connsiteX7" fmla="*/ 335675 w 501769"/>
                <a:gd name="connsiteY7" fmla="*/ 563562 h 567810"/>
                <a:gd name="connsiteX8" fmla="*/ 178632 w 501769"/>
                <a:gd name="connsiteY8" fmla="*/ 477054 h 567810"/>
                <a:gd name="connsiteX9" fmla="*/ 14367 w 501769"/>
                <a:gd name="connsiteY9" fmla="*/ 332669 h 567810"/>
                <a:gd name="connsiteX10" fmla="*/ 47422 w 501769"/>
                <a:gd name="connsiteY10" fmla="*/ 173072 h 567810"/>
                <a:gd name="connsiteX0" fmla="*/ 49493 w 501304"/>
                <a:gd name="connsiteY0" fmla="*/ 209343 h 567810"/>
                <a:gd name="connsiteX1" fmla="*/ 239585 w 501304"/>
                <a:gd name="connsiteY1" fmla="*/ 145041 h 567810"/>
                <a:gd name="connsiteX2" fmla="*/ 320820 w 501304"/>
                <a:gd name="connsiteY2" fmla="*/ 300 h 567810"/>
                <a:gd name="connsiteX3" fmla="*/ 401000 w 501304"/>
                <a:gd name="connsiteY3" fmla="*/ 239776 h 567810"/>
                <a:gd name="connsiteX4" fmla="*/ 368853 w 501304"/>
                <a:gd name="connsiteY4" fmla="*/ 406463 h 567810"/>
                <a:gd name="connsiteX5" fmla="*/ 486922 w 501304"/>
                <a:gd name="connsiteY5" fmla="*/ 472795 h 567810"/>
                <a:gd name="connsiteX6" fmla="*/ 432049 w 501304"/>
                <a:gd name="connsiteY6" fmla="*/ 540950 h 567810"/>
                <a:gd name="connsiteX7" fmla="*/ 335210 w 501304"/>
                <a:gd name="connsiteY7" fmla="*/ 563562 h 567810"/>
                <a:gd name="connsiteX8" fmla="*/ 178167 w 501304"/>
                <a:gd name="connsiteY8" fmla="*/ 477054 h 567810"/>
                <a:gd name="connsiteX9" fmla="*/ 13902 w 501304"/>
                <a:gd name="connsiteY9" fmla="*/ 332669 h 567810"/>
                <a:gd name="connsiteX10" fmla="*/ 49493 w 501304"/>
                <a:gd name="connsiteY10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5747 w 507558"/>
                <a:gd name="connsiteY0" fmla="*/ 209343 h 567810"/>
                <a:gd name="connsiteX1" fmla="*/ 366636 w 507558"/>
                <a:gd name="connsiteY1" fmla="*/ 404258 h 567810"/>
                <a:gd name="connsiteX2" fmla="*/ 245839 w 507558"/>
                <a:gd name="connsiteY2" fmla="*/ 145041 h 567810"/>
                <a:gd name="connsiteX3" fmla="*/ 327074 w 507558"/>
                <a:gd name="connsiteY3" fmla="*/ 300 h 567810"/>
                <a:gd name="connsiteX4" fmla="*/ 407254 w 507558"/>
                <a:gd name="connsiteY4" fmla="*/ 239776 h 567810"/>
                <a:gd name="connsiteX5" fmla="*/ 375107 w 507558"/>
                <a:gd name="connsiteY5" fmla="*/ 406463 h 567810"/>
                <a:gd name="connsiteX6" fmla="*/ 493176 w 507558"/>
                <a:gd name="connsiteY6" fmla="*/ 472795 h 567810"/>
                <a:gd name="connsiteX7" fmla="*/ 438303 w 507558"/>
                <a:gd name="connsiteY7" fmla="*/ 540950 h 567810"/>
                <a:gd name="connsiteX8" fmla="*/ 341464 w 507558"/>
                <a:gd name="connsiteY8" fmla="*/ 563562 h 567810"/>
                <a:gd name="connsiteX9" fmla="*/ 184421 w 507558"/>
                <a:gd name="connsiteY9" fmla="*/ 477054 h 567810"/>
                <a:gd name="connsiteX10" fmla="*/ 20156 w 507558"/>
                <a:gd name="connsiteY10" fmla="*/ 332669 h 567810"/>
                <a:gd name="connsiteX11" fmla="*/ 55747 w 507558"/>
                <a:gd name="connsiteY11" fmla="*/ 209343 h 567810"/>
                <a:gd name="connsiteX0" fmla="*/ 226467 w 491875"/>
                <a:gd name="connsiteY0" fmla="*/ 327828 h 567810"/>
                <a:gd name="connsiteX1" fmla="*/ 350953 w 491875"/>
                <a:gd name="connsiteY1" fmla="*/ 404258 h 567810"/>
                <a:gd name="connsiteX2" fmla="*/ 230156 w 491875"/>
                <a:gd name="connsiteY2" fmla="*/ 145041 h 567810"/>
                <a:gd name="connsiteX3" fmla="*/ 311391 w 491875"/>
                <a:gd name="connsiteY3" fmla="*/ 300 h 567810"/>
                <a:gd name="connsiteX4" fmla="*/ 391571 w 491875"/>
                <a:gd name="connsiteY4" fmla="*/ 239776 h 567810"/>
                <a:gd name="connsiteX5" fmla="*/ 359424 w 491875"/>
                <a:gd name="connsiteY5" fmla="*/ 406463 h 567810"/>
                <a:gd name="connsiteX6" fmla="*/ 477493 w 491875"/>
                <a:gd name="connsiteY6" fmla="*/ 472795 h 567810"/>
                <a:gd name="connsiteX7" fmla="*/ 422620 w 491875"/>
                <a:gd name="connsiteY7" fmla="*/ 540950 h 567810"/>
                <a:gd name="connsiteX8" fmla="*/ 325781 w 491875"/>
                <a:gd name="connsiteY8" fmla="*/ 563562 h 567810"/>
                <a:gd name="connsiteX9" fmla="*/ 168738 w 491875"/>
                <a:gd name="connsiteY9" fmla="*/ 477054 h 567810"/>
                <a:gd name="connsiteX10" fmla="*/ 4473 w 491875"/>
                <a:gd name="connsiteY10" fmla="*/ 332669 h 567810"/>
                <a:gd name="connsiteX11" fmla="*/ 226467 w 491875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54788 w 420196"/>
                <a:gd name="connsiteY0" fmla="*/ 327828 h 567810"/>
                <a:gd name="connsiteX1" fmla="*/ 279274 w 420196"/>
                <a:gd name="connsiteY1" fmla="*/ 404258 h 567810"/>
                <a:gd name="connsiteX2" fmla="*/ 158477 w 420196"/>
                <a:gd name="connsiteY2" fmla="*/ 145041 h 567810"/>
                <a:gd name="connsiteX3" fmla="*/ 239712 w 420196"/>
                <a:gd name="connsiteY3" fmla="*/ 300 h 567810"/>
                <a:gd name="connsiteX4" fmla="*/ 319892 w 420196"/>
                <a:gd name="connsiteY4" fmla="*/ 239776 h 567810"/>
                <a:gd name="connsiteX5" fmla="*/ 287745 w 420196"/>
                <a:gd name="connsiteY5" fmla="*/ 406463 h 567810"/>
                <a:gd name="connsiteX6" fmla="*/ 405814 w 420196"/>
                <a:gd name="connsiteY6" fmla="*/ 472795 h 567810"/>
                <a:gd name="connsiteX7" fmla="*/ 350941 w 420196"/>
                <a:gd name="connsiteY7" fmla="*/ 540950 h 567810"/>
                <a:gd name="connsiteX8" fmla="*/ 254102 w 420196"/>
                <a:gd name="connsiteY8" fmla="*/ 563562 h 567810"/>
                <a:gd name="connsiteX9" fmla="*/ 97059 w 420196"/>
                <a:gd name="connsiteY9" fmla="*/ 477054 h 567810"/>
                <a:gd name="connsiteX10" fmla="*/ 0 w 420196"/>
                <a:gd name="connsiteY10" fmla="*/ 368941 h 567810"/>
                <a:gd name="connsiteX11" fmla="*/ 154788 w 420196"/>
                <a:gd name="connsiteY11" fmla="*/ 327828 h 567810"/>
                <a:gd name="connsiteX0" fmla="*/ 137036 w 402444"/>
                <a:gd name="connsiteY0" fmla="*/ 327828 h 567810"/>
                <a:gd name="connsiteX1" fmla="*/ 261522 w 402444"/>
                <a:gd name="connsiteY1" fmla="*/ 404258 h 567810"/>
                <a:gd name="connsiteX2" fmla="*/ 140725 w 402444"/>
                <a:gd name="connsiteY2" fmla="*/ 145041 h 567810"/>
                <a:gd name="connsiteX3" fmla="*/ 221960 w 402444"/>
                <a:gd name="connsiteY3" fmla="*/ 300 h 567810"/>
                <a:gd name="connsiteX4" fmla="*/ 302140 w 402444"/>
                <a:gd name="connsiteY4" fmla="*/ 239776 h 567810"/>
                <a:gd name="connsiteX5" fmla="*/ 269993 w 402444"/>
                <a:gd name="connsiteY5" fmla="*/ 406463 h 567810"/>
                <a:gd name="connsiteX6" fmla="*/ 388062 w 402444"/>
                <a:gd name="connsiteY6" fmla="*/ 472795 h 567810"/>
                <a:gd name="connsiteX7" fmla="*/ 333189 w 402444"/>
                <a:gd name="connsiteY7" fmla="*/ 540950 h 567810"/>
                <a:gd name="connsiteX8" fmla="*/ 236350 w 402444"/>
                <a:gd name="connsiteY8" fmla="*/ 563562 h 567810"/>
                <a:gd name="connsiteX9" fmla="*/ 79307 w 402444"/>
                <a:gd name="connsiteY9" fmla="*/ 477054 h 567810"/>
                <a:gd name="connsiteX10" fmla="*/ 0 w 402444"/>
                <a:gd name="connsiteY10" fmla="*/ 355642 h 567810"/>
                <a:gd name="connsiteX11" fmla="*/ 137036 w 402444"/>
                <a:gd name="connsiteY11" fmla="*/ 327828 h 567810"/>
                <a:gd name="connsiteX0" fmla="*/ 137078 w 402486"/>
                <a:gd name="connsiteY0" fmla="*/ 327828 h 567810"/>
                <a:gd name="connsiteX1" fmla="*/ 261564 w 402486"/>
                <a:gd name="connsiteY1" fmla="*/ 404258 h 567810"/>
                <a:gd name="connsiteX2" fmla="*/ 140767 w 402486"/>
                <a:gd name="connsiteY2" fmla="*/ 145041 h 567810"/>
                <a:gd name="connsiteX3" fmla="*/ 222002 w 402486"/>
                <a:gd name="connsiteY3" fmla="*/ 300 h 567810"/>
                <a:gd name="connsiteX4" fmla="*/ 302182 w 402486"/>
                <a:gd name="connsiteY4" fmla="*/ 239776 h 567810"/>
                <a:gd name="connsiteX5" fmla="*/ 270035 w 402486"/>
                <a:gd name="connsiteY5" fmla="*/ 406463 h 567810"/>
                <a:gd name="connsiteX6" fmla="*/ 388104 w 402486"/>
                <a:gd name="connsiteY6" fmla="*/ 472795 h 567810"/>
                <a:gd name="connsiteX7" fmla="*/ 333231 w 402486"/>
                <a:gd name="connsiteY7" fmla="*/ 540950 h 567810"/>
                <a:gd name="connsiteX8" fmla="*/ 236392 w 402486"/>
                <a:gd name="connsiteY8" fmla="*/ 563562 h 567810"/>
                <a:gd name="connsiteX9" fmla="*/ 79349 w 402486"/>
                <a:gd name="connsiteY9" fmla="*/ 477054 h 567810"/>
                <a:gd name="connsiteX10" fmla="*/ 42 w 402486"/>
                <a:gd name="connsiteY10" fmla="*/ 355642 h 567810"/>
                <a:gd name="connsiteX11" fmla="*/ 137078 w 402486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25668 w 381047"/>
                <a:gd name="connsiteY2" fmla="*/ 178894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427320"/>
                <a:gd name="connsiteY0" fmla="*/ 327815 h 567797"/>
                <a:gd name="connsiteX1" fmla="*/ 240125 w 427320"/>
                <a:gd name="connsiteY1" fmla="*/ 404245 h 567797"/>
                <a:gd name="connsiteX2" fmla="*/ 125668 w 427320"/>
                <a:gd name="connsiteY2" fmla="*/ 178881 h 567797"/>
                <a:gd name="connsiteX3" fmla="*/ 200563 w 427320"/>
                <a:gd name="connsiteY3" fmla="*/ 287 h 567797"/>
                <a:gd name="connsiteX4" fmla="*/ 280743 w 427320"/>
                <a:gd name="connsiteY4" fmla="*/ 239763 h 567797"/>
                <a:gd name="connsiteX5" fmla="*/ 391885 w 427320"/>
                <a:gd name="connsiteY5" fmla="*/ 83637 h 567797"/>
                <a:gd name="connsiteX6" fmla="*/ 366665 w 427320"/>
                <a:gd name="connsiteY6" fmla="*/ 472782 h 567797"/>
                <a:gd name="connsiteX7" fmla="*/ 311792 w 427320"/>
                <a:gd name="connsiteY7" fmla="*/ 540937 h 567797"/>
                <a:gd name="connsiteX8" fmla="*/ 214953 w 427320"/>
                <a:gd name="connsiteY8" fmla="*/ 563549 h 567797"/>
                <a:gd name="connsiteX9" fmla="*/ 57910 w 427320"/>
                <a:gd name="connsiteY9" fmla="*/ 477041 h 567797"/>
                <a:gd name="connsiteX10" fmla="*/ 160 w 427320"/>
                <a:gd name="connsiteY10" fmla="*/ 379810 h 567797"/>
                <a:gd name="connsiteX11" fmla="*/ 115639 w 427320"/>
                <a:gd name="connsiteY11" fmla="*/ 327815 h 567797"/>
                <a:gd name="connsiteX0" fmla="*/ 115639 w 417516"/>
                <a:gd name="connsiteY0" fmla="*/ 327814 h 567796"/>
                <a:gd name="connsiteX1" fmla="*/ 240125 w 417516"/>
                <a:gd name="connsiteY1" fmla="*/ 404244 h 567796"/>
                <a:gd name="connsiteX2" fmla="*/ 125668 w 417516"/>
                <a:gd name="connsiteY2" fmla="*/ 178880 h 567796"/>
                <a:gd name="connsiteX3" fmla="*/ 200563 w 417516"/>
                <a:gd name="connsiteY3" fmla="*/ 286 h 567796"/>
                <a:gd name="connsiteX4" fmla="*/ 280743 w 417516"/>
                <a:gd name="connsiteY4" fmla="*/ 239762 h 567796"/>
                <a:gd name="connsiteX5" fmla="*/ 376669 w 417516"/>
                <a:gd name="connsiteY5" fmla="*/ 75172 h 567796"/>
                <a:gd name="connsiteX6" fmla="*/ 366665 w 417516"/>
                <a:gd name="connsiteY6" fmla="*/ 472781 h 567796"/>
                <a:gd name="connsiteX7" fmla="*/ 311792 w 417516"/>
                <a:gd name="connsiteY7" fmla="*/ 540936 h 567796"/>
                <a:gd name="connsiteX8" fmla="*/ 214953 w 417516"/>
                <a:gd name="connsiteY8" fmla="*/ 563548 h 567796"/>
                <a:gd name="connsiteX9" fmla="*/ 57910 w 417516"/>
                <a:gd name="connsiteY9" fmla="*/ 477040 h 567796"/>
                <a:gd name="connsiteX10" fmla="*/ 160 w 417516"/>
                <a:gd name="connsiteY10" fmla="*/ 379809 h 567796"/>
                <a:gd name="connsiteX11" fmla="*/ 115639 w 417516"/>
                <a:gd name="connsiteY11" fmla="*/ 327814 h 567796"/>
                <a:gd name="connsiteX0" fmla="*/ 115639 w 444814"/>
                <a:gd name="connsiteY0" fmla="*/ 327814 h 567796"/>
                <a:gd name="connsiteX1" fmla="*/ 240125 w 444814"/>
                <a:gd name="connsiteY1" fmla="*/ 404244 h 567796"/>
                <a:gd name="connsiteX2" fmla="*/ 125668 w 444814"/>
                <a:gd name="connsiteY2" fmla="*/ 178880 h 567796"/>
                <a:gd name="connsiteX3" fmla="*/ 200563 w 444814"/>
                <a:gd name="connsiteY3" fmla="*/ 286 h 567796"/>
                <a:gd name="connsiteX4" fmla="*/ 280743 w 444814"/>
                <a:gd name="connsiteY4" fmla="*/ 239762 h 567796"/>
                <a:gd name="connsiteX5" fmla="*/ 376669 w 444814"/>
                <a:gd name="connsiteY5" fmla="*/ 75172 h 567796"/>
                <a:gd name="connsiteX6" fmla="*/ 366665 w 444814"/>
                <a:gd name="connsiteY6" fmla="*/ 472781 h 567796"/>
                <a:gd name="connsiteX7" fmla="*/ 311792 w 444814"/>
                <a:gd name="connsiteY7" fmla="*/ 540936 h 567796"/>
                <a:gd name="connsiteX8" fmla="*/ 214953 w 444814"/>
                <a:gd name="connsiteY8" fmla="*/ 563548 h 567796"/>
                <a:gd name="connsiteX9" fmla="*/ 57910 w 444814"/>
                <a:gd name="connsiteY9" fmla="*/ 477040 h 567796"/>
                <a:gd name="connsiteX10" fmla="*/ 160 w 444814"/>
                <a:gd name="connsiteY10" fmla="*/ 379809 h 567796"/>
                <a:gd name="connsiteX11" fmla="*/ 115639 w 444814"/>
                <a:gd name="connsiteY11" fmla="*/ 327814 h 567796"/>
                <a:gd name="connsiteX0" fmla="*/ 115639 w 444814"/>
                <a:gd name="connsiteY0" fmla="*/ 327814 h 567796"/>
                <a:gd name="connsiteX1" fmla="*/ 240125 w 444814"/>
                <a:gd name="connsiteY1" fmla="*/ 404244 h 567796"/>
                <a:gd name="connsiteX2" fmla="*/ 125668 w 444814"/>
                <a:gd name="connsiteY2" fmla="*/ 178880 h 567796"/>
                <a:gd name="connsiteX3" fmla="*/ 200563 w 444814"/>
                <a:gd name="connsiteY3" fmla="*/ 286 h 567796"/>
                <a:gd name="connsiteX4" fmla="*/ 280743 w 444814"/>
                <a:gd name="connsiteY4" fmla="*/ 239762 h 567796"/>
                <a:gd name="connsiteX5" fmla="*/ 376669 w 444814"/>
                <a:gd name="connsiteY5" fmla="*/ 75172 h 567796"/>
                <a:gd name="connsiteX6" fmla="*/ 366665 w 444814"/>
                <a:gd name="connsiteY6" fmla="*/ 472781 h 567796"/>
                <a:gd name="connsiteX7" fmla="*/ 311792 w 444814"/>
                <a:gd name="connsiteY7" fmla="*/ 540936 h 567796"/>
                <a:gd name="connsiteX8" fmla="*/ 214953 w 444814"/>
                <a:gd name="connsiteY8" fmla="*/ 563548 h 567796"/>
                <a:gd name="connsiteX9" fmla="*/ 57910 w 444814"/>
                <a:gd name="connsiteY9" fmla="*/ 477040 h 567796"/>
                <a:gd name="connsiteX10" fmla="*/ 160 w 444814"/>
                <a:gd name="connsiteY10" fmla="*/ 379809 h 567796"/>
                <a:gd name="connsiteX11" fmla="*/ 115639 w 444814"/>
                <a:gd name="connsiteY11" fmla="*/ 327814 h 567796"/>
                <a:gd name="connsiteX0" fmla="*/ 115639 w 410202"/>
                <a:gd name="connsiteY0" fmla="*/ 327814 h 567796"/>
                <a:gd name="connsiteX1" fmla="*/ 240125 w 410202"/>
                <a:gd name="connsiteY1" fmla="*/ 404244 h 567796"/>
                <a:gd name="connsiteX2" fmla="*/ 125668 w 410202"/>
                <a:gd name="connsiteY2" fmla="*/ 178880 h 567796"/>
                <a:gd name="connsiteX3" fmla="*/ 200563 w 410202"/>
                <a:gd name="connsiteY3" fmla="*/ 286 h 567796"/>
                <a:gd name="connsiteX4" fmla="*/ 280743 w 410202"/>
                <a:gd name="connsiteY4" fmla="*/ 239762 h 567796"/>
                <a:gd name="connsiteX5" fmla="*/ 376669 w 410202"/>
                <a:gd name="connsiteY5" fmla="*/ 75172 h 567796"/>
                <a:gd name="connsiteX6" fmla="*/ 366665 w 410202"/>
                <a:gd name="connsiteY6" fmla="*/ 472781 h 567796"/>
                <a:gd name="connsiteX7" fmla="*/ 311792 w 410202"/>
                <a:gd name="connsiteY7" fmla="*/ 540936 h 567796"/>
                <a:gd name="connsiteX8" fmla="*/ 214953 w 410202"/>
                <a:gd name="connsiteY8" fmla="*/ 563548 h 567796"/>
                <a:gd name="connsiteX9" fmla="*/ 57910 w 410202"/>
                <a:gd name="connsiteY9" fmla="*/ 477040 h 567796"/>
                <a:gd name="connsiteX10" fmla="*/ 160 w 410202"/>
                <a:gd name="connsiteY10" fmla="*/ 379809 h 567796"/>
                <a:gd name="connsiteX11" fmla="*/ 115639 w 410202"/>
                <a:gd name="connsiteY11" fmla="*/ 327814 h 567796"/>
                <a:gd name="connsiteX0" fmla="*/ 115639 w 410714"/>
                <a:gd name="connsiteY0" fmla="*/ 327814 h 567796"/>
                <a:gd name="connsiteX1" fmla="*/ 240125 w 410714"/>
                <a:gd name="connsiteY1" fmla="*/ 404244 h 567796"/>
                <a:gd name="connsiteX2" fmla="*/ 125668 w 410714"/>
                <a:gd name="connsiteY2" fmla="*/ 178880 h 567796"/>
                <a:gd name="connsiteX3" fmla="*/ 200563 w 410714"/>
                <a:gd name="connsiteY3" fmla="*/ 286 h 567796"/>
                <a:gd name="connsiteX4" fmla="*/ 280743 w 410714"/>
                <a:gd name="connsiteY4" fmla="*/ 239762 h 567796"/>
                <a:gd name="connsiteX5" fmla="*/ 376669 w 410714"/>
                <a:gd name="connsiteY5" fmla="*/ 75172 h 567796"/>
                <a:gd name="connsiteX6" fmla="*/ 366665 w 410714"/>
                <a:gd name="connsiteY6" fmla="*/ 472781 h 567796"/>
                <a:gd name="connsiteX7" fmla="*/ 311792 w 410714"/>
                <a:gd name="connsiteY7" fmla="*/ 540936 h 567796"/>
                <a:gd name="connsiteX8" fmla="*/ 214953 w 410714"/>
                <a:gd name="connsiteY8" fmla="*/ 563548 h 567796"/>
                <a:gd name="connsiteX9" fmla="*/ 57910 w 410714"/>
                <a:gd name="connsiteY9" fmla="*/ 477040 h 567796"/>
                <a:gd name="connsiteX10" fmla="*/ 160 w 410714"/>
                <a:gd name="connsiteY10" fmla="*/ 379809 h 567796"/>
                <a:gd name="connsiteX11" fmla="*/ 115639 w 410714"/>
                <a:gd name="connsiteY11" fmla="*/ 327814 h 567796"/>
                <a:gd name="connsiteX0" fmla="*/ 115639 w 410714"/>
                <a:gd name="connsiteY0" fmla="*/ 327814 h 567796"/>
                <a:gd name="connsiteX1" fmla="*/ 240125 w 410714"/>
                <a:gd name="connsiteY1" fmla="*/ 404244 h 567796"/>
                <a:gd name="connsiteX2" fmla="*/ 125668 w 410714"/>
                <a:gd name="connsiteY2" fmla="*/ 178880 h 567796"/>
                <a:gd name="connsiteX3" fmla="*/ 200563 w 410714"/>
                <a:gd name="connsiteY3" fmla="*/ 286 h 567796"/>
                <a:gd name="connsiteX4" fmla="*/ 280743 w 410714"/>
                <a:gd name="connsiteY4" fmla="*/ 239762 h 567796"/>
                <a:gd name="connsiteX5" fmla="*/ 376669 w 410714"/>
                <a:gd name="connsiteY5" fmla="*/ 75172 h 567796"/>
                <a:gd name="connsiteX6" fmla="*/ 366665 w 410714"/>
                <a:gd name="connsiteY6" fmla="*/ 472781 h 567796"/>
                <a:gd name="connsiteX7" fmla="*/ 311792 w 410714"/>
                <a:gd name="connsiteY7" fmla="*/ 540936 h 567796"/>
                <a:gd name="connsiteX8" fmla="*/ 214953 w 410714"/>
                <a:gd name="connsiteY8" fmla="*/ 563548 h 567796"/>
                <a:gd name="connsiteX9" fmla="*/ 57910 w 410714"/>
                <a:gd name="connsiteY9" fmla="*/ 477040 h 567796"/>
                <a:gd name="connsiteX10" fmla="*/ 160 w 410714"/>
                <a:gd name="connsiteY10" fmla="*/ 379809 h 567796"/>
                <a:gd name="connsiteX11" fmla="*/ 115639 w 410714"/>
                <a:gd name="connsiteY11" fmla="*/ 327814 h 567796"/>
                <a:gd name="connsiteX0" fmla="*/ 115639 w 438648"/>
                <a:gd name="connsiteY0" fmla="*/ 327804 h 567786"/>
                <a:gd name="connsiteX1" fmla="*/ 240125 w 438648"/>
                <a:gd name="connsiteY1" fmla="*/ 404234 h 567786"/>
                <a:gd name="connsiteX2" fmla="*/ 125668 w 438648"/>
                <a:gd name="connsiteY2" fmla="*/ 178870 h 567786"/>
                <a:gd name="connsiteX3" fmla="*/ 200563 w 438648"/>
                <a:gd name="connsiteY3" fmla="*/ 276 h 567786"/>
                <a:gd name="connsiteX4" fmla="*/ 280743 w 438648"/>
                <a:gd name="connsiteY4" fmla="*/ 239752 h 567786"/>
                <a:gd name="connsiteX5" fmla="*/ 417246 w 438648"/>
                <a:gd name="connsiteY5" fmla="*/ 25591 h 567786"/>
                <a:gd name="connsiteX6" fmla="*/ 366665 w 438648"/>
                <a:gd name="connsiteY6" fmla="*/ 472771 h 567786"/>
                <a:gd name="connsiteX7" fmla="*/ 311792 w 438648"/>
                <a:gd name="connsiteY7" fmla="*/ 540926 h 567786"/>
                <a:gd name="connsiteX8" fmla="*/ 214953 w 438648"/>
                <a:gd name="connsiteY8" fmla="*/ 563538 h 567786"/>
                <a:gd name="connsiteX9" fmla="*/ 57910 w 438648"/>
                <a:gd name="connsiteY9" fmla="*/ 477030 h 567786"/>
                <a:gd name="connsiteX10" fmla="*/ 160 w 438648"/>
                <a:gd name="connsiteY10" fmla="*/ 379799 h 567786"/>
                <a:gd name="connsiteX11" fmla="*/ 115639 w 438648"/>
                <a:gd name="connsiteY11" fmla="*/ 327804 h 567786"/>
                <a:gd name="connsiteX0" fmla="*/ 115639 w 438648"/>
                <a:gd name="connsiteY0" fmla="*/ 327798 h 567780"/>
                <a:gd name="connsiteX1" fmla="*/ 240125 w 438648"/>
                <a:gd name="connsiteY1" fmla="*/ 404228 h 567780"/>
                <a:gd name="connsiteX2" fmla="*/ 125668 w 438648"/>
                <a:gd name="connsiteY2" fmla="*/ 178864 h 567780"/>
                <a:gd name="connsiteX3" fmla="*/ 200563 w 438648"/>
                <a:gd name="connsiteY3" fmla="*/ 270 h 567780"/>
                <a:gd name="connsiteX4" fmla="*/ 280743 w 438648"/>
                <a:gd name="connsiteY4" fmla="*/ 239746 h 567780"/>
                <a:gd name="connsiteX5" fmla="*/ 417246 w 438648"/>
                <a:gd name="connsiteY5" fmla="*/ 25585 h 567780"/>
                <a:gd name="connsiteX6" fmla="*/ 366665 w 438648"/>
                <a:gd name="connsiteY6" fmla="*/ 472765 h 567780"/>
                <a:gd name="connsiteX7" fmla="*/ 311792 w 438648"/>
                <a:gd name="connsiteY7" fmla="*/ 540920 h 567780"/>
                <a:gd name="connsiteX8" fmla="*/ 214953 w 438648"/>
                <a:gd name="connsiteY8" fmla="*/ 563532 h 567780"/>
                <a:gd name="connsiteX9" fmla="*/ 57910 w 438648"/>
                <a:gd name="connsiteY9" fmla="*/ 477024 h 567780"/>
                <a:gd name="connsiteX10" fmla="*/ 160 w 438648"/>
                <a:gd name="connsiteY10" fmla="*/ 379793 h 567780"/>
                <a:gd name="connsiteX11" fmla="*/ 115639 w 438648"/>
                <a:gd name="connsiteY11" fmla="*/ 327798 h 567780"/>
                <a:gd name="connsiteX0" fmla="*/ 115639 w 438648"/>
                <a:gd name="connsiteY0" fmla="*/ 321765 h 561747"/>
                <a:gd name="connsiteX1" fmla="*/ 240125 w 438648"/>
                <a:gd name="connsiteY1" fmla="*/ 398195 h 561747"/>
                <a:gd name="connsiteX2" fmla="*/ 125668 w 438648"/>
                <a:gd name="connsiteY2" fmla="*/ 172831 h 561747"/>
                <a:gd name="connsiteX3" fmla="*/ 200563 w 438648"/>
                <a:gd name="connsiteY3" fmla="*/ 282 h 561747"/>
                <a:gd name="connsiteX4" fmla="*/ 280743 w 438648"/>
                <a:gd name="connsiteY4" fmla="*/ 233713 h 561747"/>
                <a:gd name="connsiteX5" fmla="*/ 417246 w 438648"/>
                <a:gd name="connsiteY5" fmla="*/ 19552 h 561747"/>
                <a:gd name="connsiteX6" fmla="*/ 366665 w 438648"/>
                <a:gd name="connsiteY6" fmla="*/ 466732 h 561747"/>
                <a:gd name="connsiteX7" fmla="*/ 311792 w 438648"/>
                <a:gd name="connsiteY7" fmla="*/ 534887 h 561747"/>
                <a:gd name="connsiteX8" fmla="*/ 214953 w 438648"/>
                <a:gd name="connsiteY8" fmla="*/ 557499 h 561747"/>
                <a:gd name="connsiteX9" fmla="*/ 57910 w 438648"/>
                <a:gd name="connsiteY9" fmla="*/ 470991 h 561747"/>
                <a:gd name="connsiteX10" fmla="*/ 160 w 438648"/>
                <a:gd name="connsiteY10" fmla="*/ 373760 h 561747"/>
                <a:gd name="connsiteX11" fmla="*/ 115639 w 438648"/>
                <a:gd name="connsiteY11" fmla="*/ 321765 h 561747"/>
                <a:gd name="connsiteX0" fmla="*/ 115639 w 438648"/>
                <a:gd name="connsiteY0" fmla="*/ 321893 h 561875"/>
                <a:gd name="connsiteX1" fmla="*/ 240125 w 438648"/>
                <a:gd name="connsiteY1" fmla="*/ 398323 h 561875"/>
                <a:gd name="connsiteX2" fmla="*/ 125668 w 438648"/>
                <a:gd name="connsiteY2" fmla="*/ 172959 h 561875"/>
                <a:gd name="connsiteX3" fmla="*/ 200563 w 438648"/>
                <a:gd name="connsiteY3" fmla="*/ 410 h 561875"/>
                <a:gd name="connsiteX4" fmla="*/ 314981 w 438648"/>
                <a:gd name="connsiteY4" fmla="*/ 156463 h 561875"/>
                <a:gd name="connsiteX5" fmla="*/ 417246 w 438648"/>
                <a:gd name="connsiteY5" fmla="*/ 19680 h 561875"/>
                <a:gd name="connsiteX6" fmla="*/ 366665 w 438648"/>
                <a:gd name="connsiteY6" fmla="*/ 466860 h 561875"/>
                <a:gd name="connsiteX7" fmla="*/ 311792 w 438648"/>
                <a:gd name="connsiteY7" fmla="*/ 535015 h 561875"/>
                <a:gd name="connsiteX8" fmla="*/ 214953 w 438648"/>
                <a:gd name="connsiteY8" fmla="*/ 557627 h 561875"/>
                <a:gd name="connsiteX9" fmla="*/ 57910 w 438648"/>
                <a:gd name="connsiteY9" fmla="*/ 471119 h 561875"/>
                <a:gd name="connsiteX10" fmla="*/ 160 w 438648"/>
                <a:gd name="connsiteY10" fmla="*/ 373888 h 561875"/>
                <a:gd name="connsiteX11" fmla="*/ 115639 w 438648"/>
                <a:gd name="connsiteY11" fmla="*/ 321893 h 561875"/>
                <a:gd name="connsiteX0" fmla="*/ 115639 w 438648"/>
                <a:gd name="connsiteY0" fmla="*/ 321824 h 561806"/>
                <a:gd name="connsiteX1" fmla="*/ 240125 w 438648"/>
                <a:gd name="connsiteY1" fmla="*/ 398254 h 561806"/>
                <a:gd name="connsiteX2" fmla="*/ 125668 w 438648"/>
                <a:gd name="connsiteY2" fmla="*/ 172890 h 561806"/>
                <a:gd name="connsiteX3" fmla="*/ 200563 w 438648"/>
                <a:gd name="connsiteY3" fmla="*/ 341 h 561806"/>
                <a:gd name="connsiteX4" fmla="*/ 314981 w 438648"/>
                <a:gd name="connsiteY4" fmla="*/ 156394 h 561806"/>
                <a:gd name="connsiteX5" fmla="*/ 417246 w 438648"/>
                <a:gd name="connsiteY5" fmla="*/ 19611 h 561806"/>
                <a:gd name="connsiteX6" fmla="*/ 366665 w 438648"/>
                <a:gd name="connsiteY6" fmla="*/ 466791 h 561806"/>
                <a:gd name="connsiteX7" fmla="*/ 311792 w 438648"/>
                <a:gd name="connsiteY7" fmla="*/ 534946 h 561806"/>
                <a:gd name="connsiteX8" fmla="*/ 214953 w 438648"/>
                <a:gd name="connsiteY8" fmla="*/ 557558 h 561806"/>
                <a:gd name="connsiteX9" fmla="*/ 57910 w 438648"/>
                <a:gd name="connsiteY9" fmla="*/ 471050 h 561806"/>
                <a:gd name="connsiteX10" fmla="*/ 160 w 438648"/>
                <a:gd name="connsiteY10" fmla="*/ 373819 h 561806"/>
                <a:gd name="connsiteX11" fmla="*/ 115639 w 438648"/>
                <a:gd name="connsiteY11" fmla="*/ 321824 h 561806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757 h 543739"/>
                <a:gd name="connsiteX1" fmla="*/ 240125 w 438648"/>
                <a:gd name="connsiteY1" fmla="*/ 380187 h 543739"/>
                <a:gd name="connsiteX2" fmla="*/ 125668 w 438648"/>
                <a:gd name="connsiteY2" fmla="*/ 154823 h 543739"/>
                <a:gd name="connsiteX3" fmla="*/ 241140 w 438648"/>
                <a:gd name="connsiteY3" fmla="*/ 375212 h 543739"/>
                <a:gd name="connsiteX4" fmla="*/ 314981 w 438648"/>
                <a:gd name="connsiteY4" fmla="*/ 138327 h 543739"/>
                <a:gd name="connsiteX5" fmla="*/ 417246 w 438648"/>
                <a:gd name="connsiteY5" fmla="*/ 1544 h 543739"/>
                <a:gd name="connsiteX6" fmla="*/ 366665 w 438648"/>
                <a:gd name="connsiteY6" fmla="*/ 448724 h 543739"/>
                <a:gd name="connsiteX7" fmla="*/ 311792 w 438648"/>
                <a:gd name="connsiteY7" fmla="*/ 516879 h 543739"/>
                <a:gd name="connsiteX8" fmla="*/ 214953 w 438648"/>
                <a:gd name="connsiteY8" fmla="*/ 539491 h 543739"/>
                <a:gd name="connsiteX9" fmla="*/ 57910 w 438648"/>
                <a:gd name="connsiteY9" fmla="*/ 452983 h 543739"/>
                <a:gd name="connsiteX10" fmla="*/ 160 w 438648"/>
                <a:gd name="connsiteY10" fmla="*/ 355752 h 543739"/>
                <a:gd name="connsiteX11" fmla="*/ 115639 w 438648"/>
                <a:gd name="connsiteY11" fmla="*/ 303757 h 543739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648" h="543857">
                  <a:moveTo>
                    <a:pt x="115639" y="303875"/>
                  </a:moveTo>
                  <a:cubicBezTo>
                    <a:pt x="155633" y="307947"/>
                    <a:pt x="202103" y="340243"/>
                    <a:pt x="240125" y="380305"/>
                  </a:cubicBezTo>
                  <a:cubicBezTo>
                    <a:pt x="199529" y="332108"/>
                    <a:pt x="145364" y="280303"/>
                    <a:pt x="183998" y="255292"/>
                  </a:cubicBezTo>
                  <a:cubicBezTo>
                    <a:pt x="212631" y="237342"/>
                    <a:pt x="239401" y="305626"/>
                    <a:pt x="241140" y="375330"/>
                  </a:cubicBezTo>
                  <a:cubicBezTo>
                    <a:pt x="239479" y="298011"/>
                    <a:pt x="272950" y="193469"/>
                    <a:pt x="302301" y="131191"/>
                  </a:cubicBezTo>
                  <a:cubicBezTo>
                    <a:pt x="331652" y="68913"/>
                    <a:pt x="375233" y="-12695"/>
                    <a:pt x="417246" y="1662"/>
                  </a:cubicBezTo>
                  <a:cubicBezTo>
                    <a:pt x="468032" y="22747"/>
                    <a:pt x="419204" y="320954"/>
                    <a:pt x="366665" y="448842"/>
                  </a:cubicBezTo>
                  <a:cubicBezTo>
                    <a:pt x="351986" y="506111"/>
                    <a:pt x="343144" y="496770"/>
                    <a:pt x="311792" y="516997"/>
                  </a:cubicBezTo>
                  <a:cubicBezTo>
                    <a:pt x="286424" y="540214"/>
                    <a:pt x="257267" y="550258"/>
                    <a:pt x="214953" y="539609"/>
                  </a:cubicBezTo>
                  <a:cubicBezTo>
                    <a:pt x="172639" y="528960"/>
                    <a:pt x="156931" y="530096"/>
                    <a:pt x="57910" y="453101"/>
                  </a:cubicBezTo>
                  <a:cubicBezTo>
                    <a:pt x="3974" y="407223"/>
                    <a:pt x="-1101" y="393743"/>
                    <a:pt x="160" y="355870"/>
                  </a:cubicBezTo>
                  <a:cubicBezTo>
                    <a:pt x="2637" y="303124"/>
                    <a:pt x="75645" y="299803"/>
                    <a:pt x="115639" y="303875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Oval 4"/>
            <p:cNvSpPr/>
            <p:nvPr/>
          </p:nvSpPr>
          <p:spPr bwMode="auto">
            <a:xfrm>
              <a:off x="5209872" y="2021690"/>
              <a:ext cx="818830" cy="1123941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108952 h 579860"/>
                <a:gd name="connsiteX1" fmla="*/ 249076 w 538692"/>
                <a:gd name="connsiteY1" fmla="*/ 123238 h 579860"/>
                <a:gd name="connsiteX2" fmla="*/ 364548 w 538692"/>
                <a:gd name="connsiteY2" fmla="*/ 37740 h 579860"/>
                <a:gd name="connsiteX3" fmla="*/ 438388 w 538692"/>
                <a:gd name="connsiteY3" fmla="*/ 251826 h 579860"/>
                <a:gd name="connsiteX4" fmla="*/ 406241 w 538692"/>
                <a:gd name="connsiteY4" fmla="*/ 418513 h 579860"/>
                <a:gd name="connsiteX5" fmla="*/ 524310 w 538692"/>
                <a:gd name="connsiteY5" fmla="*/ 484845 h 579860"/>
                <a:gd name="connsiteX6" fmla="*/ 469437 w 538692"/>
                <a:gd name="connsiteY6" fmla="*/ 553000 h 579860"/>
                <a:gd name="connsiteX7" fmla="*/ 372598 w 538692"/>
                <a:gd name="connsiteY7" fmla="*/ 575612 h 579860"/>
                <a:gd name="connsiteX8" fmla="*/ 215555 w 538692"/>
                <a:gd name="connsiteY8" fmla="*/ 489104 h 579860"/>
                <a:gd name="connsiteX9" fmla="*/ 51290 w 538692"/>
                <a:gd name="connsiteY9" fmla="*/ 344719 h 579860"/>
                <a:gd name="connsiteX10" fmla="*/ 13334 w 538692"/>
                <a:gd name="connsiteY10" fmla="*/ 108952 h 579860"/>
                <a:gd name="connsiteX0" fmla="*/ 13334 w 538692"/>
                <a:gd name="connsiteY0" fmla="*/ 106707 h 577615"/>
                <a:gd name="connsiteX1" fmla="*/ 249076 w 538692"/>
                <a:gd name="connsiteY1" fmla="*/ 120993 h 577615"/>
                <a:gd name="connsiteX2" fmla="*/ 364548 w 538692"/>
                <a:gd name="connsiteY2" fmla="*/ 35495 h 577615"/>
                <a:gd name="connsiteX3" fmla="*/ 438388 w 538692"/>
                <a:gd name="connsiteY3" fmla="*/ 249581 h 577615"/>
                <a:gd name="connsiteX4" fmla="*/ 406241 w 538692"/>
                <a:gd name="connsiteY4" fmla="*/ 416268 h 577615"/>
                <a:gd name="connsiteX5" fmla="*/ 524310 w 538692"/>
                <a:gd name="connsiteY5" fmla="*/ 482600 h 577615"/>
                <a:gd name="connsiteX6" fmla="*/ 469437 w 538692"/>
                <a:gd name="connsiteY6" fmla="*/ 550755 h 577615"/>
                <a:gd name="connsiteX7" fmla="*/ 372598 w 538692"/>
                <a:gd name="connsiteY7" fmla="*/ 573367 h 577615"/>
                <a:gd name="connsiteX8" fmla="*/ 215555 w 538692"/>
                <a:gd name="connsiteY8" fmla="*/ 486859 h 577615"/>
                <a:gd name="connsiteX9" fmla="*/ 51290 w 538692"/>
                <a:gd name="connsiteY9" fmla="*/ 342474 h 577615"/>
                <a:gd name="connsiteX10" fmla="*/ 13334 w 538692"/>
                <a:gd name="connsiteY10" fmla="*/ 106707 h 577615"/>
                <a:gd name="connsiteX0" fmla="*/ 13334 w 538692"/>
                <a:gd name="connsiteY0" fmla="*/ 80708 h 551616"/>
                <a:gd name="connsiteX1" fmla="*/ 249076 w 538692"/>
                <a:gd name="connsiteY1" fmla="*/ 94994 h 551616"/>
                <a:gd name="connsiteX2" fmla="*/ 364548 w 538692"/>
                <a:gd name="connsiteY2" fmla="*/ 9496 h 551616"/>
                <a:gd name="connsiteX3" fmla="*/ 438388 w 538692"/>
                <a:gd name="connsiteY3" fmla="*/ 223582 h 551616"/>
                <a:gd name="connsiteX4" fmla="*/ 406241 w 538692"/>
                <a:gd name="connsiteY4" fmla="*/ 390269 h 551616"/>
                <a:gd name="connsiteX5" fmla="*/ 524310 w 538692"/>
                <a:gd name="connsiteY5" fmla="*/ 456601 h 551616"/>
                <a:gd name="connsiteX6" fmla="*/ 469437 w 538692"/>
                <a:gd name="connsiteY6" fmla="*/ 524756 h 551616"/>
                <a:gd name="connsiteX7" fmla="*/ 372598 w 538692"/>
                <a:gd name="connsiteY7" fmla="*/ 547368 h 551616"/>
                <a:gd name="connsiteX8" fmla="*/ 215555 w 538692"/>
                <a:gd name="connsiteY8" fmla="*/ 460860 h 551616"/>
                <a:gd name="connsiteX9" fmla="*/ 51290 w 538692"/>
                <a:gd name="connsiteY9" fmla="*/ 316475 h 551616"/>
                <a:gd name="connsiteX10" fmla="*/ 13334 w 538692"/>
                <a:gd name="connsiteY10" fmla="*/ 80708 h 551616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02 h 567810"/>
                <a:gd name="connsiteX1" fmla="*/ 249076 w 538692"/>
                <a:gd name="connsiteY1" fmla="*/ 111188 h 567810"/>
                <a:gd name="connsiteX2" fmla="*/ 358208 w 538692"/>
                <a:gd name="connsiteY2" fmla="*/ 300 h 567810"/>
                <a:gd name="connsiteX3" fmla="*/ 438388 w 538692"/>
                <a:gd name="connsiteY3" fmla="*/ 239776 h 567810"/>
                <a:gd name="connsiteX4" fmla="*/ 406241 w 538692"/>
                <a:gd name="connsiteY4" fmla="*/ 406463 h 567810"/>
                <a:gd name="connsiteX5" fmla="*/ 524310 w 538692"/>
                <a:gd name="connsiteY5" fmla="*/ 472795 h 567810"/>
                <a:gd name="connsiteX6" fmla="*/ 469437 w 538692"/>
                <a:gd name="connsiteY6" fmla="*/ 540950 h 567810"/>
                <a:gd name="connsiteX7" fmla="*/ 372598 w 538692"/>
                <a:gd name="connsiteY7" fmla="*/ 563562 h 567810"/>
                <a:gd name="connsiteX8" fmla="*/ 215555 w 538692"/>
                <a:gd name="connsiteY8" fmla="*/ 477054 h 567810"/>
                <a:gd name="connsiteX9" fmla="*/ 51290 w 538692"/>
                <a:gd name="connsiteY9" fmla="*/ 332669 h 567810"/>
                <a:gd name="connsiteX10" fmla="*/ 13334 w 538692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71341 w 499059"/>
                <a:gd name="connsiteY0" fmla="*/ 92066 h 567810"/>
                <a:gd name="connsiteX1" fmla="*/ 237340 w 499059"/>
                <a:gd name="connsiteY1" fmla="*/ 145041 h 567810"/>
                <a:gd name="connsiteX2" fmla="*/ 318575 w 499059"/>
                <a:gd name="connsiteY2" fmla="*/ 300 h 567810"/>
                <a:gd name="connsiteX3" fmla="*/ 398755 w 499059"/>
                <a:gd name="connsiteY3" fmla="*/ 239776 h 567810"/>
                <a:gd name="connsiteX4" fmla="*/ 366608 w 499059"/>
                <a:gd name="connsiteY4" fmla="*/ 406463 h 567810"/>
                <a:gd name="connsiteX5" fmla="*/ 484677 w 499059"/>
                <a:gd name="connsiteY5" fmla="*/ 472795 h 567810"/>
                <a:gd name="connsiteX6" fmla="*/ 429804 w 499059"/>
                <a:gd name="connsiteY6" fmla="*/ 540950 h 567810"/>
                <a:gd name="connsiteX7" fmla="*/ 332965 w 499059"/>
                <a:gd name="connsiteY7" fmla="*/ 563562 h 567810"/>
                <a:gd name="connsiteX8" fmla="*/ 175922 w 499059"/>
                <a:gd name="connsiteY8" fmla="*/ 477054 h 567810"/>
                <a:gd name="connsiteX9" fmla="*/ 11657 w 499059"/>
                <a:gd name="connsiteY9" fmla="*/ 332669 h 567810"/>
                <a:gd name="connsiteX10" fmla="*/ 71341 w 499059"/>
                <a:gd name="connsiteY10" fmla="*/ 92066 h 567810"/>
                <a:gd name="connsiteX0" fmla="*/ 70136 w 497854"/>
                <a:gd name="connsiteY0" fmla="*/ 92066 h 567810"/>
                <a:gd name="connsiteX1" fmla="*/ 236135 w 497854"/>
                <a:gd name="connsiteY1" fmla="*/ 145041 h 567810"/>
                <a:gd name="connsiteX2" fmla="*/ 317370 w 497854"/>
                <a:gd name="connsiteY2" fmla="*/ 300 h 567810"/>
                <a:gd name="connsiteX3" fmla="*/ 397550 w 497854"/>
                <a:gd name="connsiteY3" fmla="*/ 239776 h 567810"/>
                <a:gd name="connsiteX4" fmla="*/ 365403 w 497854"/>
                <a:gd name="connsiteY4" fmla="*/ 406463 h 567810"/>
                <a:gd name="connsiteX5" fmla="*/ 483472 w 497854"/>
                <a:gd name="connsiteY5" fmla="*/ 472795 h 567810"/>
                <a:gd name="connsiteX6" fmla="*/ 428599 w 497854"/>
                <a:gd name="connsiteY6" fmla="*/ 540950 h 567810"/>
                <a:gd name="connsiteX7" fmla="*/ 331760 w 497854"/>
                <a:gd name="connsiteY7" fmla="*/ 563562 h 567810"/>
                <a:gd name="connsiteX8" fmla="*/ 174717 w 497854"/>
                <a:gd name="connsiteY8" fmla="*/ 477054 h 567810"/>
                <a:gd name="connsiteX9" fmla="*/ 10452 w 497854"/>
                <a:gd name="connsiteY9" fmla="*/ 332669 h 567810"/>
                <a:gd name="connsiteX10" fmla="*/ 70136 w 497854"/>
                <a:gd name="connsiteY10" fmla="*/ 92066 h 567810"/>
                <a:gd name="connsiteX0" fmla="*/ 47212 w 501559"/>
                <a:gd name="connsiteY0" fmla="*/ 173072 h 567810"/>
                <a:gd name="connsiteX1" fmla="*/ 239840 w 501559"/>
                <a:gd name="connsiteY1" fmla="*/ 145041 h 567810"/>
                <a:gd name="connsiteX2" fmla="*/ 321075 w 501559"/>
                <a:gd name="connsiteY2" fmla="*/ 300 h 567810"/>
                <a:gd name="connsiteX3" fmla="*/ 401255 w 501559"/>
                <a:gd name="connsiteY3" fmla="*/ 239776 h 567810"/>
                <a:gd name="connsiteX4" fmla="*/ 369108 w 501559"/>
                <a:gd name="connsiteY4" fmla="*/ 406463 h 567810"/>
                <a:gd name="connsiteX5" fmla="*/ 487177 w 501559"/>
                <a:gd name="connsiteY5" fmla="*/ 472795 h 567810"/>
                <a:gd name="connsiteX6" fmla="*/ 432304 w 501559"/>
                <a:gd name="connsiteY6" fmla="*/ 540950 h 567810"/>
                <a:gd name="connsiteX7" fmla="*/ 335465 w 501559"/>
                <a:gd name="connsiteY7" fmla="*/ 563562 h 567810"/>
                <a:gd name="connsiteX8" fmla="*/ 178422 w 501559"/>
                <a:gd name="connsiteY8" fmla="*/ 477054 h 567810"/>
                <a:gd name="connsiteX9" fmla="*/ 14157 w 501559"/>
                <a:gd name="connsiteY9" fmla="*/ 332669 h 567810"/>
                <a:gd name="connsiteX10" fmla="*/ 47212 w 501559"/>
                <a:gd name="connsiteY10" fmla="*/ 173072 h 567810"/>
                <a:gd name="connsiteX0" fmla="*/ 47422 w 501769"/>
                <a:gd name="connsiteY0" fmla="*/ 173072 h 567810"/>
                <a:gd name="connsiteX1" fmla="*/ 240050 w 501769"/>
                <a:gd name="connsiteY1" fmla="*/ 145041 h 567810"/>
                <a:gd name="connsiteX2" fmla="*/ 321285 w 501769"/>
                <a:gd name="connsiteY2" fmla="*/ 300 h 567810"/>
                <a:gd name="connsiteX3" fmla="*/ 401465 w 501769"/>
                <a:gd name="connsiteY3" fmla="*/ 239776 h 567810"/>
                <a:gd name="connsiteX4" fmla="*/ 369318 w 501769"/>
                <a:gd name="connsiteY4" fmla="*/ 406463 h 567810"/>
                <a:gd name="connsiteX5" fmla="*/ 487387 w 501769"/>
                <a:gd name="connsiteY5" fmla="*/ 472795 h 567810"/>
                <a:gd name="connsiteX6" fmla="*/ 432514 w 501769"/>
                <a:gd name="connsiteY6" fmla="*/ 540950 h 567810"/>
                <a:gd name="connsiteX7" fmla="*/ 335675 w 501769"/>
                <a:gd name="connsiteY7" fmla="*/ 563562 h 567810"/>
                <a:gd name="connsiteX8" fmla="*/ 178632 w 501769"/>
                <a:gd name="connsiteY8" fmla="*/ 477054 h 567810"/>
                <a:gd name="connsiteX9" fmla="*/ 14367 w 501769"/>
                <a:gd name="connsiteY9" fmla="*/ 332669 h 567810"/>
                <a:gd name="connsiteX10" fmla="*/ 47422 w 501769"/>
                <a:gd name="connsiteY10" fmla="*/ 173072 h 567810"/>
                <a:gd name="connsiteX0" fmla="*/ 49493 w 501304"/>
                <a:gd name="connsiteY0" fmla="*/ 209343 h 567810"/>
                <a:gd name="connsiteX1" fmla="*/ 239585 w 501304"/>
                <a:gd name="connsiteY1" fmla="*/ 145041 h 567810"/>
                <a:gd name="connsiteX2" fmla="*/ 320820 w 501304"/>
                <a:gd name="connsiteY2" fmla="*/ 300 h 567810"/>
                <a:gd name="connsiteX3" fmla="*/ 401000 w 501304"/>
                <a:gd name="connsiteY3" fmla="*/ 239776 h 567810"/>
                <a:gd name="connsiteX4" fmla="*/ 368853 w 501304"/>
                <a:gd name="connsiteY4" fmla="*/ 406463 h 567810"/>
                <a:gd name="connsiteX5" fmla="*/ 486922 w 501304"/>
                <a:gd name="connsiteY5" fmla="*/ 472795 h 567810"/>
                <a:gd name="connsiteX6" fmla="*/ 432049 w 501304"/>
                <a:gd name="connsiteY6" fmla="*/ 540950 h 567810"/>
                <a:gd name="connsiteX7" fmla="*/ 335210 w 501304"/>
                <a:gd name="connsiteY7" fmla="*/ 563562 h 567810"/>
                <a:gd name="connsiteX8" fmla="*/ 178167 w 501304"/>
                <a:gd name="connsiteY8" fmla="*/ 477054 h 567810"/>
                <a:gd name="connsiteX9" fmla="*/ 13902 w 501304"/>
                <a:gd name="connsiteY9" fmla="*/ 332669 h 567810"/>
                <a:gd name="connsiteX10" fmla="*/ 49493 w 501304"/>
                <a:gd name="connsiteY10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5747 w 507558"/>
                <a:gd name="connsiteY0" fmla="*/ 209343 h 567810"/>
                <a:gd name="connsiteX1" fmla="*/ 366636 w 507558"/>
                <a:gd name="connsiteY1" fmla="*/ 404258 h 567810"/>
                <a:gd name="connsiteX2" fmla="*/ 245839 w 507558"/>
                <a:gd name="connsiteY2" fmla="*/ 145041 h 567810"/>
                <a:gd name="connsiteX3" fmla="*/ 327074 w 507558"/>
                <a:gd name="connsiteY3" fmla="*/ 300 h 567810"/>
                <a:gd name="connsiteX4" fmla="*/ 407254 w 507558"/>
                <a:gd name="connsiteY4" fmla="*/ 239776 h 567810"/>
                <a:gd name="connsiteX5" fmla="*/ 375107 w 507558"/>
                <a:gd name="connsiteY5" fmla="*/ 406463 h 567810"/>
                <a:gd name="connsiteX6" fmla="*/ 493176 w 507558"/>
                <a:gd name="connsiteY6" fmla="*/ 472795 h 567810"/>
                <a:gd name="connsiteX7" fmla="*/ 438303 w 507558"/>
                <a:gd name="connsiteY7" fmla="*/ 540950 h 567810"/>
                <a:gd name="connsiteX8" fmla="*/ 341464 w 507558"/>
                <a:gd name="connsiteY8" fmla="*/ 563562 h 567810"/>
                <a:gd name="connsiteX9" fmla="*/ 184421 w 507558"/>
                <a:gd name="connsiteY9" fmla="*/ 477054 h 567810"/>
                <a:gd name="connsiteX10" fmla="*/ 20156 w 507558"/>
                <a:gd name="connsiteY10" fmla="*/ 332669 h 567810"/>
                <a:gd name="connsiteX11" fmla="*/ 55747 w 507558"/>
                <a:gd name="connsiteY11" fmla="*/ 209343 h 567810"/>
                <a:gd name="connsiteX0" fmla="*/ 226467 w 491875"/>
                <a:gd name="connsiteY0" fmla="*/ 327828 h 567810"/>
                <a:gd name="connsiteX1" fmla="*/ 350953 w 491875"/>
                <a:gd name="connsiteY1" fmla="*/ 404258 h 567810"/>
                <a:gd name="connsiteX2" fmla="*/ 230156 w 491875"/>
                <a:gd name="connsiteY2" fmla="*/ 145041 h 567810"/>
                <a:gd name="connsiteX3" fmla="*/ 311391 w 491875"/>
                <a:gd name="connsiteY3" fmla="*/ 300 h 567810"/>
                <a:gd name="connsiteX4" fmla="*/ 391571 w 491875"/>
                <a:gd name="connsiteY4" fmla="*/ 239776 h 567810"/>
                <a:gd name="connsiteX5" fmla="*/ 359424 w 491875"/>
                <a:gd name="connsiteY5" fmla="*/ 406463 h 567810"/>
                <a:gd name="connsiteX6" fmla="*/ 477493 w 491875"/>
                <a:gd name="connsiteY6" fmla="*/ 472795 h 567810"/>
                <a:gd name="connsiteX7" fmla="*/ 422620 w 491875"/>
                <a:gd name="connsiteY7" fmla="*/ 540950 h 567810"/>
                <a:gd name="connsiteX8" fmla="*/ 325781 w 491875"/>
                <a:gd name="connsiteY8" fmla="*/ 563562 h 567810"/>
                <a:gd name="connsiteX9" fmla="*/ 168738 w 491875"/>
                <a:gd name="connsiteY9" fmla="*/ 477054 h 567810"/>
                <a:gd name="connsiteX10" fmla="*/ 4473 w 491875"/>
                <a:gd name="connsiteY10" fmla="*/ 332669 h 567810"/>
                <a:gd name="connsiteX11" fmla="*/ 226467 w 491875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54788 w 420196"/>
                <a:gd name="connsiteY0" fmla="*/ 327828 h 567810"/>
                <a:gd name="connsiteX1" fmla="*/ 279274 w 420196"/>
                <a:gd name="connsiteY1" fmla="*/ 404258 h 567810"/>
                <a:gd name="connsiteX2" fmla="*/ 158477 w 420196"/>
                <a:gd name="connsiteY2" fmla="*/ 145041 h 567810"/>
                <a:gd name="connsiteX3" fmla="*/ 239712 w 420196"/>
                <a:gd name="connsiteY3" fmla="*/ 300 h 567810"/>
                <a:gd name="connsiteX4" fmla="*/ 319892 w 420196"/>
                <a:gd name="connsiteY4" fmla="*/ 239776 h 567810"/>
                <a:gd name="connsiteX5" fmla="*/ 287745 w 420196"/>
                <a:gd name="connsiteY5" fmla="*/ 406463 h 567810"/>
                <a:gd name="connsiteX6" fmla="*/ 405814 w 420196"/>
                <a:gd name="connsiteY6" fmla="*/ 472795 h 567810"/>
                <a:gd name="connsiteX7" fmla="*/ 350941 w 420196"/>
                <a:gd name="connsiteY7" fmla="*/ 540950 h 567810"/>
                <a:gd name="connsiteX8" fmla="*/ 254102 w 420196"/>
                <a:gd name="connsiteY8" fmla="*/ 563562 h 567810"/>
                <a:gd name="connsiteX9" fmla="*/ 97059 w 420196"/>
                <a:gd name="connsiteY9" fmla="*/ 477054 h 567810"/>
                <a:gd name="connsiteX10" fmla="*/ 0 w 420196"/>
                <a:gd name="connsiteY10" fmla="*/ 368941 h 567810"/>
                <a:gd name="connsiteX11" fmla="*/ 154788 w 420196"/>
                <a:gd name="connsiteY11" fmla="*/ 327828 h 567810"/>
                <a:gd name="connsiteX0" fmla="*/ 137036 w 402444"/>
                <a:gd name="connsiteY0" fmla="*/ 327828 h 567810"/>
                <a:gd name="connsiteX1" fmla="*/ 261522 w 402444"/>
                <a:gd name="connsiteY1" fmla="*/ 404258 h 567810"/>
                <a:gd name="connsiteX2" fmla="*/ 140725 w 402444"/>
                <a:gd name="connsiteY2" fmla="*/ 145041 h 567810"/>
                <a:gd name="connsiteX3" fmla="*/ 221960 w 402444"/>
                <a:gd name="connsiteY3" fmla="*/ 300 h 567810"/>
                <a:gd name="connsiteX4" fmla="*/ 302140 w 402444"/>
                <a:gd name="connsiteY4" fmla="*/ 239776 h 567810"/>
                <a:gd name="connsiteX5" fmla="*/ 269993 w 402444"/>
                <a:gd name="connsiteY5" fmla="*/ 406463 h 567810"/>
                <a:gd name="connsiteX6" fmla="*/ 388062 w 402444"/>
                <a:gd name="connsiteY6" fmla="*/ 472795 h 567810"/>
                <a:gd name="connsiteX7" fmla="*/ 333189 w 402444"/>
                <a:gd name="connsiteY7" fmla="*/ 540950 h 567810"/>
                <a:gd name="connsiteX8" fmla="*/ 236350 w 402444"/>
                <a:gd name="connsiteY8" fmla="*/ 563562 h 567810"/>
                <a:gd name="connsiteX9" fmla="*/ 79307 w 402444"/>
                <a:gd name="connsiteY9" fmla="*/ 477054 h 567810"/>
                <a:gd name="connsiteX10" fmla="*/ 0 w 402444"/>
                <a:gd name="connsiteY10" fmla="*/ 355642 h 567810"/>
                <a:gd name="connsiteX11" fmla="*/ 137036 w 402444"/>
                <a:gd name="connsiteY11" fmla="*/ 327828 h 567810"/>
                <a:gd name="connsiteX0" fmla="*/ 137078 w 402486"/>
                <a:gd name="connsiteY0" fmla="*/ 327828 h 567810"/>
                <a:gd name="connsiteX1" fmla="*/ 261564 w 402486"/>
                <a:gd name="connsiteY1" fmla="*/ 404258 h 567810"/>
                <a:gd name="connsiteX2" fmla="*/ 140767 w 402486"/>
                <a:gd name="connsiteY2" fmla="*/ 145041 h 567810"/>
                <a:gd name="connsiteX3" fmla="*/ 222002 w 402486"/>
                <a:gd name="connsiteY3" fmla="*/ 300 h 567810"/>
                <a:gd name="connsiteX4" fmla="*/ 302182 w 402486"/>
                <a:gd name="connsiteY4" fmla="*/ 239776 h 567810"/>
                <a:gd name="connsiteX5" fmla="*/ 270035 w 402486"/>
                <a:gd name="connsiteY5" fmla="*/ 406463 h 567810"/>
                <a:gd name="connsiteX6" fmla="*/ 388104 w 402486"/>
                <a:gd name="connsiteY6" fmla="*/ 472795 h 567810"/>
                <a:gd name="connsiteX7" fmla="*/ 333231 w 402486"/>
                <a:gd name="connsiteY7" fmla="*/ 540950 h 567810"/>
                <a:gd name="connsiteX8" fmla="*/ 236392 w 402486"/>
                <a:gd name="connsiteY8" fmla="*/ 563562 h 567810"/>
                <a:gd name="connsiteX9" fmla="*/ 79349 w 402486"/>
                <a:gd name="connsiteY9" fmla="*/ 477054 h 567810"/>
                <a:gd name="connsiteX10" fmla="*/ 42 w 402486"/>
                <a:gd name="connsiteY10" fmla="*/ 355642 h 567810"/>
                <a:gd name="connsiteX11" fmla="*/ 137078 w 402486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25668 w 381047"/>
                <a:gd name="connsiteY2" fmla="*/ 178894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427320"/>
                <a:gd name="connsiteY0" fmla="*/ 327815 h 567797"/>
                <a:gd name="connsiteX1" fmla="*/ 240125 w 427320"/>
                <a:gd name="connsiteY1" fmla="*/ 404245 h 567797"/>
                <a:gd name="connsiteX2" fmla="*/ 125668 w 427320"/>
                <a:gd name="connsiteY2" fmla="*/ 178881 h 567797"/>
                <a:gd name="connsiteX3" fmla="*/ 200563 w 427320"/>
                <a:gd name="connsiteY3" fmla="*/ 287 h 567797"/>
                <a:gd name="connsiteX4" fmla="*/ 280743 w 427320"/>
                <a:gd name="connsiteY4" fmla="*/ 239763 h 567797"/>
                <a:gd name="connsiteX5" fmla="*/ 391885 w 427320"/>
                <a:gd name="connsiteY5" fmla="*/ 83637 h 567797"/>
                <a:gd name="connsiteX6" fmla="*/ 366665 w 427320"/>
                <a:gd name="connsiteY6" fmla="*/ 472782 h 567797"/>
                <a:gd name="connsiteX7" fmla="*/ 311792 w 427320"/>
                <a:gd name="connsiteY7" fmla="*/ 540937 h 567797"/>
                <a:gd name="connsiteX8" fmla="*/ 214953 w 427320"/>
                <a:gd name="connsiteY8" fmla="*/ 563549 h 567797"/>
                <a:gd name="connsiteX9" fmla="*/ 57910 w 427320"/>
                <a:gd name="connsiteY9" fmla="*/ 477041 h 567797"/>
                <a:gd name="connsiteX10" fmla="*/ 160 w 427320"/>
                <a:gd name="connsiteY10" fmla="*/ 379810 h 567797"/>
                <a:gd name="connsiteX11" fmla="*/ 115639 w 427320"/>
                <a:gd name="connsiteY11" fmla="*/ 327815 h 567797"/>
                <a:gd name="connsiteX0" fmla="*/ 115639 w 417516"/>
                <a:gd name="connsiteY0" fmla="*/ 327814 h 567796"/>
                <a:gd name="connsiteX1" fmla="*/ 240125 w 417516"/>
                <a:gd name="connsiteY1" fmla="*/ 404244 h 567796"/>
                <a:gd name="connsiteX2" fmla="*/ 125668 w 417516"/>
                <a:gd name="connsiteY2" fmla="*/ 178880 h 567796"/>
                <a:gd name="connsiteX3" fmla="*/ 200563 w 417516"/>
                <a:gd name="connsiteY3" fmla="*/ 286 h 567796"/>
                <a:gd name="connsiteX4" fmla="*/ 280743 w 417516"/>
                <a:gd name="connsiteY4" fmla="*/ 239762 h 567796"/>
                <a:gd name="connsiteX5" fmla="*/ 376669 w 417516"/>
                <a:gd name="connsiteY5" fmla="*/ 75172 h 567796"/>
                <a:gd name="connsiteX6" fmla="*/ 366665 w 417516"/>
                <a:gd name="connsiteY6" fmla="*/ 472781 h 567796"/>
                <a:gd name="connsiteX7" fmla="*/ 311792 w 417516"/>
                <a:gd name="connsiteY7" fmla="*/ 540936 h 567796"/>
                <a:gd name="connsiteX8" fmla="*/ 214953 w 417516"/>
                <a:gd name="connsiteY8" fmla="*/ 563548 h 567796"/>
                <a:gd name="connsiteX9" fmla="*/ 57910 w 417516"/>
                <a:gd name="connsiteY9" fmla="*/ 477040 h 567796"/>
                <a:gd name="connsiteX10" fmla="*/ 160 w 417516"/>
                <a:gd name="connsiteY10" fmla="*/ 379809 h 567796"/>
                <a:gd name="connsiteX11" fmla="*/ 115639 w 417516"/>
                <a:gd name="connsiteY11" fmla="*/ 327814 h 567796"/>
                <a:gd name="connsiteX0" fmla="*/ 115639 w 444814"/>
                <a:gd name="connsiteY0" fmla="*/ 327814 h 567796"/>
                <a:gd name="connsiteX1" fmla="*/ 240125 w 444814"/>
                <a:gd name="connsiteY1" fmla="*/ 404244 h 567796"/>
                <a:gd name="connsiteX2" fmla="*/ 125668 w 444814"/>
                <a:gd name="connsiteY2" fmla="*/ 178880 h 567796"/>
                <a:gd name="connsiteX3" fmla="*/ 200563 w 444814"/>
                <a:gd name="connsiteY3" fmla="*/ 286 h 567796"/>
                <a:gd name="connsiteX4" fmla="*/ 280743 w 444814"/>
                <a:gd name="connsiteY4" fmla="*/ 239762 h 567796"/>
                <a:gd name="connsiteX5" fmla="*/ 376669 w 444814"/>
                <a:gd name="connsiteY5" fmla="*/ 75172 h 567796"/>
                <a:gd name="connsiteX6" fmla="*/ 366665 w 444814"/>
                <a:gd name="connsiteY6" fmla="*/ 472781 h 567796"/>
                <a:gd name="connsiteX7" fmla="*/ 311792 w 444814"/>
                <a:gd name="connsiteY7" fmla="*/ 540936 h 567796"/>
                <a:gd name="connsiteX8" fmla="*/ 214953 w 444814"/>
                <a:gd name="connsiteY8" fmla="*/ 563548 h 567796"/>
                <a:gd name="connsiteX9" fmla="*/ 57910 w 444814"/>
                <a:gd name="connsiteY9" fmla="*/ 477040 h 567796"/>
                <a:gd name="connsiteX10" fmla="*/ 160 w 444814"/>
                <a:gd name="connsiteY10" fmla="*/ 379809 h 567796"/>
                <a:gd name="connsiteX11" fmla="*/ 115639 w 444814"/>
                <a:gd name="connsiteY11" fmla="*/ 327814 h 567796"/>
                <a:gd name="connsiteX0" fmla="*/ 115639 w 444814"/>
                <a:gd name="connsiteY0" fmla="*/ 327814 h 567796"/>
                <a:gd name="connsiteX1" fmla="*/ 240125 w 444814"/>
                <a:gd name="connsiteY1" fmla="*/ 404244 h 567796"/>
                <a:gd name="connsiteX2" fmla="*/ 125668 w 444814"/>
                <a:gd name="connsiteY2" fmla="*/ 178880 h 567796"/>
                <a:gd name="connsiteX3" fmla="*/ 200563 w 444814"/>
                <a:gd name="connsiteY3" fmla="*/ 286 h 567796"/>
                <a:gd name="connsiteX4" fmla="*/ 280743 w 444814"/>
                <a:gd name="connsiteY4" fmla="*/ 239762 h 567796"/>
                <a:gd name="connsiteX5" fmla="*/ 376669 w 444814"/>
                <a:gd name="connsiteY5" fmla="*/ 75172 h 567796"/>
                <a:gd name="connsiteX6" fmla="*/ 366665 w 444814"/>
                <a:gd name="connsiteY6" fmla="*/ 472781 h 567796"/>
                <a:gd name="connsiteX7" fmla="*/ 311792 w 444814"/>
                <a:gd name="connsiteY7" fmla="*/ 540936 h 567796"/>
                <a:gd name="connsiteX8" fmla="*/ 214953 w 444814"/>
                <a:gd name="connsiteY8" fmla="*/ 563548 h 567796"/>
                <a:gd name="connsiteX9" fmla="*/ 57910 w 444814"/>
                <a:gd name="connsiteY9" fmla="*/ 477040 h 567796"/>
                <a:gd name="connsiteX10" fmla="*/ 160 w 444814"/>
                <a:gd name="connsiteY10" fmla="*/ 379809 h 567796"/>
                <a:gd name="connsiteX11" fmla="*/ 115639 w 444814"/>
                <a:gd name="connsiteY11" fmla="*/ 327814 h 567796"/>
                <a:gd name="connsiteX0" fmla="*/ 115639 w 410202"/>
                <a:gd name="connsiteY0" fmla="*/ 327814 h 567796"/>
                <a:gd name="connsiteX1" fmla="*/ 240125 w 410202"/>
                <a:gd name="connsiteY1" fmla="*/ 404244 h 567796"/>
                <a:gd name="connsiteX2" fmla="*/ 125668 w 410202"/>
                <a:gd name="connsiteY2" fmla="*/ 178880 h 567796"/>
                <a:gd name="connsiteX3" fmla="*/ 200563 w 410202"/>
                <a:gd name="connsiteY3" fmla="*/ 286 h 567796"/>
                <a:gd name="connsiteX4" fmla="*/ 280743 w 410202"/>
                <a:gd name="connsiteY4" fmla="*/ 239762 h 567796"/>
                <a:gd name="connsiteX5" fmla="*/ 376669 w 410202"/>
                <a:gd name="connsiteY5" fmla="*/ 75172 h 567796"/>
                <a:gd name="connsiteX6" fmla="*/ 366665 w 410202"/>
                <a:gd name="connsiteY6" fmla="*/ 472781 h 567796"/>
                <a:gd name="connsiteX7" fmla="*/ 311792 w 410202"/>
                <a:gd name="connsiteY7" fmla="*/ 540936 h 567796"/>
                <a:gd name="connsiteX8" fmla="*/ 214953 w 410202"/>
                <a:gd name="connsiteY8" fmla="*/ 563548 h 567796"/>
                <a:gd name="connsiteX9" fmla="*/ 57910 w 410202"/>
                <a:gd name="connsiteY9" fmla="*/ 477040 h 567796"/>
                <a:gd name="connsiteX10" fmla="*/ 160 w 410202"/>
                <a:gd name="connsiteY10" fmla="*/ 379809 h 567796"/>
                <a:gd name="connsiteX11" fmla="*/ 115639 w 410202"/>
                <a:gd name="connsiteY11" fmla="*/ 327814 h 567796"/>
                <a:gd name="connsiteX0" fmla="*/ 115639 w 410714"/>
                <a:gd name="connsiteY0" fmla="*/ 327814 h 567796"/>
                <a:gd name="connsiteX1" fmla="*/ 240125 w 410714"/>
                <a:gd name="connsiteY1" fmla="*/ 404244 h 567796"/>
                <a:gd name="connsiteX2" fmla="*/ 125668 w 410714"/>
                <a:gd name="connsiteY2" fmla="*/ 178880 h 567796"/>
                <a:gd name="connsiteX3" fmla="*/ 200563 w 410714"/>
                <a:gd name="connsiteY3" fmla="*/ 286 h 567796"/>
                <a:gd name="connsiteX4" fmla="*/ 280743 w 410714"/>
                <a:gd name="connsiteY4" fmla="*/ 239762 h 567796"/>
                <a:gd name="connsiteX5" fmla="*/ 376669 w 410714"/>
                <a:gd name="connsiteY5" fmla="*/ 75172 h 567796"/>
                <a:gd name="connsiteX6" fmla="*/ 366665 w 410714"/>
                <a:gd name="connsiteY6" fmla="*/ 472781 h 567796"/>
                <a:gd name="connsiteX7" fmla="*/ 311792 w 410714"/>
                <a:gd name="connsiteY7" fmla="*/ 540936 h 567796"/>
                <a:gd name="connsiteX8" fmla="*/ 214953 w 410714"/>
                <a:gd name="connsiteY8" fmla="*/ 563548 h 567796"/>
                <a:gd name="connsiteX9" fmla="*/ 57910 w 410714"/>
                <a:gd name="connsiteY9" fmla="*/ 477040 h 567796"/>
                <a:gd name="connsiteX10" fmla="*/ 160 w 410714"/>
                <a:gd name="connsiteY10" fmla="*/ 379809 h 567796"/>
                <a:gd name="connsiteX11" fmla="*/ 115639 w 410714"/>
                <a:gd name="connsiteY11" fmla="*/ 327814 h 567796"/>
                <a:gd name="connsiteX0" fmla="*/ 115639 w 410714"/>
                <a:gd name="connsiteY0" fmla="*/ 327814 h 567796"/>
                <a:gd name="connsiteX1" fmla="*/ 240125 w 410714"/>
                <a:gd name="connsiteY1" fmla="*/ 404244 h 567796"/>
                <a:gd name="connsiteX2" fmla="*/ 125668 w 410714"/>
                <a:gd name="connsiteY2" fmla="*/ 178880 h 567796"/>
                <a:gd name="connsiteX3" fmla="*/ 200563 w 410714"/>
                <a:gd name="connsiteY3" fmla="*/ 286 h 567796"/>
                <a:gd name="connsiteX4" fmla="*/ 280743 w 410714"/>
                <a:gd name="connsiteY4" fmla="*/ 239762 h 567796"/>
                <a:gd name="connsiteX5" fmla="*/ 376669 w 410714"/>
                <a:gd name="connsiteY5" fmla="*/ 75172 h 567796"/>
                <a:gd name="connsiteX6" fmla="*/ 366665 w 410714"/>
                <a:gd name="connsiteY6" fmla="*/ 472781 h 567796"/>
                <a:gd name="connsiteX7" fmla="*/ 311792 w 410714"/>
                <a:gd name="connsiteY7" fmla="*/ 540936 h 567796"/>
                <a:gd name="connsiteX8" fmla="*/ 214953 w 410714"/>
                <a:gd name="connsiteY8" fmla="*/ 563548 h 567796"/>
                <a:gd name="connsiteX9" fmla="*/ 57910 w 410714"/>
                <a:gd name="connsiteY9" fmla="*/ 477040 h 567796"/>
                <a:gd name="connsiteX10" fmla="*/ 160 w 410714"/>
                <a:gd name="connsiteY10" fmla="*/ 379809 h 567796"/>
                <a:gd name="connsiteX11" fmla="*/ 115639 w 410714"/>
                <a:gd name="connsiteY11" fmla="*/ 327814 h 567796"/>
                <a:gd name="connsiteX0" fmla="*/ 115639 w 438648"/>
                <a:gd name="connsiteY0" fmla="*/ 327804 h 567786"/>
                <a:gd name="connsiteX1" fmla="*/ 240125 w 438648"/>
                <a:gd name="connsiteY1" fmla="*/ 404234 h 567786"/>
                <a:gd name="connsiteX2" fmla="*/ 125668 w 438648"/>
                <a:gd name="connsiteY2" fmla="*/ 178870 h 567786"/>
                <a:gd name="connsiteX3" fmla="*/ 200563 w 438648"/>
                <a:gd name="connsiteY3" fmla="*/ 276 h 567786"/>
                <a:gd name="connsiteX4" fmla="*/ 280743 w 438648"/>
                <a:gd name="connsiteY4" fmla="*/ 239752 h 567786"/>
                <a:gd name="connsiteX5" fmla="*/ 417246 w 438648"/>
                <a:gd name="connsiteY5" fmla="*/ 25591 h 567786"/>
                <a:gd name="connsiteX6" fmla="*/ 366665 w 438648"/>
                <a:gd name="connsiteY6" fmla="*/ 472771 h 567786"/>
                <a:gd name="connsiteX7" fmla="*/ 311792 w 438648"/>
                <a:gd name="connsiteY7" fmla="*/ 540926 h 567786"/>
                <a:gd name="connsiteX8" fmla="*/ 214953 w 438648"/>
                <a:gd name="connsiteY8" fmla="*/ 563538 h 567786"/>
                <a:gd name="connsiteX9" fmla="*/ 57910 w 438648"/>
                <a:gd name="connsiteY9" fmla="*/ 477030 h 567786"/>
                <a:gd name="connsiteX10" fmla="*/ 160 w 438648"/>
                <a:gd name="connsiteY10" fmla="*/ 379799 h 567786"/>
                <a:gd name="connsiteX11" fmla="*/ 115639 w 438648"/>
                <a:gd name="connsiteY11" fmla="*/ 327804 h 567786"/>
                <a:gd name="connsiteX0" fmla="*/ 115639 w 438648"/>
                <a:gd name="connsiteY0" fmla="*/ 327798 h 567780"/>
                <a:gd name="connsiteX1" fmla="*/ 240125 w 438648"/>
                <a:gd name="connsiteY1" fmla="*/ 404228 h 567780"/>
                <a:gd name="connsiteX2" fmla="*/ 125668 w 438648"/>
                <a:gd name="connsiteY2" fmla="*/ 178864 h 567780"/>
                <a:gd name="connsiteX3" fmla="*/ 200563 w 438648"/>
                <a:gd name="connsiteY3" fmla="*/ 270 h 567780"/>
                <a:gd name="connsiteX4" fmla="*/ 280743 w 438648"/>
                <a:gd name="connsiteY4" fmla="*/ 239746 h 567780"/>
                <a:gd name="connsiteX5" fmla="*/ 417246 w 438648"/>
                <a:gd name="connsiteY5" fmla="*/ 25585 h 567780"/>
                <a:gd name="connsiteX6" fmla="*/ 366665 w 438648"/>
                <a:gd name="connsiteY6" fmla="*/ 472765 h 567780"/>
                <a:gd name="connsiteX7" fmla="*/ 311792 w 438648"/>
                <a:gd name="connsiteY7" fmla="*/ 540920 h 567780"/>
                <a:gd name="connsiteX8" fmla="*/ 214953 w 438648"/>
                <a:gd name="connsiteY8" fmla="*/ 563532 h 567780"/>
                <a:gd name="connsiteX9" fmla="*/ 57910 w 438648"/>
                <a:gd name="connsiteY9" fmla="*/ 477024 h 567780"/>
                <a:gd name="connsiteX10" fmla="*/ 160 w 438648"/>
                <a:gd name="connsiteY10" fmla="*/ 379793 h 567780"/>
                <a:gd name="connsiteX11" fmla="*/ 115639 w 438648"/>
                <a:gd name="connsiteY11" fmla="*/ 327798 h 567780"/>
                <a:gd name="connsiteX0" fmla="*/ 115639 w 438648"/>
                <a:gd name="connsiteY0" fmla="*/ 321765 h 561747"/>
                <a:gd name="connsiteX1" fmla="*/ 240125 w 438648"/>
                <a:gd name="connsiteY1" fmla="*/ 398195 h 561747"/>
                <a:gd name="connsiteX2" fmla="*/ 125668 w 438648"/>
                <a:gd name="connsiteY2" fmla="*/ 172831 h 561747"/>
                <a:gd name="connsiteX3" fmla="*/ 200563 w 438648"/>
                <a:gd name="connsiteY3" fmla="*/ 282 h 561747"/>
                <a:gd name="connsiteX4" fmla="*/ 280743 w 438648"/>
                <a:gd name="connsiteY4" fmla="*/ 233713 h 561747"/>
                <a:gd name="connsiteX5" fmla="*/ 417246 w 438648"/>
                <a:gd name="connsiteY5" fmla="*/ 19552 h 561747"/>
                <a:gd name="connsiteX6" fmla="*/ 366665 w 438648"/>
                <a:gd name="connsiteY6" fmla="*/ 466732 h 561747"/>
                <a:gd name="connsiteX7" fmla="*/ 311792 w 438648"/>
                <a:gd name="connsiteY7" fmla="*/ 534887 h 561747"/>
                <a:gd name="connsiteX8" fmla="*/ 214953 w 438648"/>
                <a:gd name="connsiteY8" fmla="*/ 557499 h 561747"/>
                <a:gd name="connsiteX9" fmla="*/ 57910 w 438648"/>
                <a:gd name="connsiteY9" fmla="*/ 470991 h 561747"/>
                <a:gd name="connsiteX10" fmla="*/ 160 w 438648"/>
                <a:gd name="connsiteY10" fmla="*/ 373760 h 561747"/>
                <a:gd name="connsiteX11" fmla="*/ 115639 w 438648"/>
                <a:gd name="connsiteY11" fmla="*/ 321765 h 561747"/>
                <a:gd name="connsiteX0" fmla="*/ 115639 w 438648"/>
                <a:gd name="connsiteY0" fmla="*/ 321893 h 561875"/>
                <a:gd name="connsiteX1" fmla="*/ 240125 w 438648"/>
                <a:gd name="connsiteY1" fmla="*/ 398323 h 561875"/>
                <a:gd name="connsiteX2" fmla="*/ 125668 w 438648"/>
                <a:gd name="connsiteY2" fmla="*/ 172959 h 561875"/>
                <a:gd name="connsiteX3" fmla="*/ 200563 w 438648"/>
                <a:gd name="connsiteY3" fmla="*/ 410 h 561875"/>
                <a:gd name="connsiteX4" fmla="*/ 314981 w 438648"/>
                <a:gd name="connsiteY4" fmla="*/ 156463 h 561875"/>
                <a:gd name="connsiteX5" fmla="*/ 417246 w 438648"/>
                <a:gd name="connsiteY5" fmla="*/ 19680 h 561875"/>
                <a:gd name="connsiteX6" fmla="*/ 366665 w 438648"/>
                <a:gd name="connsiteY6" fmla="*/ 466860 h 561875"/>
                <a:gd name="connsiteX7" fmla="*/ 311792 w 438648"/>
                <a:gd name="connsiteY7" fmla="*/ 535015 h 561875"/>
                <a:gd name="connsiteX8" fmla="*/ 214953 w 438648"/>
                <a:gd name="connsiteY8" fmla="*/ 557627 h 561875"/>
                <a:gd name="connsiteX9" fmla="*/ 57910 w 438648"/>
                <a:gd name="connsiteY9" fmla="*/ 471119 h 561875"/>
                <a:gd name="connsiteX10" fmla="*/ 160 w 438648"/>
                <a:gd name="connsiteY10" fmla="*/ 373888 h 561875"/>
                <a:gd name="connsiteX11" fmla="*/ 115639 w 438648"/>
                <a:gd name="connsiteY11" fmla="*/ 321893 h 561875"/>
                <a:gd name="connsiteX0" fmla="*/ 115639 w 438648"/>
                <a:gd name="connsiteY0" fmla="*/ 321824 h 561806"/>
                <a:gd name="connsiteX1" fmla="*/ 240125 w 438648"/>
                <a:gd name="connsiteY1" fmla="*/ 398254 h 561806"/>
                <a:gd name="connsiteX2" fmla="*/ 125668 w 438648"/>
                <a:gd name="connsiteY2" fmla="*/ 172890 h 561806"/>
                <a:gd name="connsiteX3" fmla="*/ 200563 w 438648"/>
                <a:gd name="connsiteY3" fmla="*/ 341 h 561806"/>
                <a:gd name="connsiteX4" fmla="*/ 314981 w 438648"/>
                <a:gd name="connsiteY4" fmla="*/ 156394 h 561806"/>
                <a:gd name="connsiteX5" fmla="*/ 417246 w 438648"/>
                <a:gd name="connsiteY5" fmla="*/ 19611 h 561806"/>
                <a:gd name="connsiteX6" fmla="*/ 366665 w 438648"/>
                <a:gd name="connsiteY6" fmla="*/ 466791 h 561806"/>
                <a:gd name="connsiteX7" fmla="*/ 311792 w 438648"/>
                <a:gd name="connsiteY7" fmla="*/ 534946 h 561806"/>
                <a:gd name="connsiteX8" fmla="*/ 214953 w 438648"/>
                <a:gd name="connsiteY8" fmla="*/ 557558 h 561806"/>
                <a:gd name="connsiteX9" fmla="*/ 57910 w 438648"/>
                <a:gd name="connsiteY9" fmla="*/ 471050 h 561806"/>
                <a:gd name="connsiteX10" fmla="*/ 160 w 438648"/>
                <a:gd name="connsiteY10" fmla="*/ 373819 h 561806"/>
                <a:gd name="connsiteX11" fmla="*/ 115639 w 438648"/>
                <a:gd name="connsiteY11" fmla="*/ 321824 h 561806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757 h 543739"/>
                <a:gd name="connsiteX1" fmla="*/ 240125 w 438648"/>
                <a:gd name="connsiteY1" fmla="*/ 380187 h 543739"/>
                <a:gd name="connsiteX2" fmla="*/ 125668 w 438648"/>
                <a:gd name="connsiteY2" fmla="*/ 154823 h 543739"/>
                <a:gd name="connsiteX3" fmla="*/ 241140 w 438648"/>
                <a:gd name="connsiteY3" fmla="*/ 375212 h 543739"/>
                <a:gd name="connsiteX4" fmla="*/ 314981 w 438648"/>
                <a:gd name="connsiteY4" fmla="*/ 138327 h 543739"/>
                <a:gd name="connsiteX5" fmla="*/ 417246 w 438648"/>
                <a:gd name="connsiteY5" fmla="*/ 1544 h 543739"/>
                <a:gd name="connsiteX6" fmla="*/ 366665 w 438648"/>
                <a:gd name="connsiteY6" fmla="*/ 448724 h 543739"/>
                <a:gd name="connsiteX7" fmla="*/ 311792 w 438648"/>
                <a:gd name="connsiteY7" fmla="*/ 516879 h 543739"/>
                <a:gd name="connsiteX8" fmla="*/ 214953 w 438648"/>
                <a:gd name="connsiteY8" fmla="*/ 539491 h 543739"/>
                <a:gd name="connsiteX9" fmla="*/ 57910 w 438648"/>
                <a:gd name="connsiteY9" fmla="*/ 452983 h 543739"/>
                <a:gd name="connsiteX10" fmla="*/ 160 w 438648"/>
                <a:gd name="connsiteY10" fmla="*/ 355752 h 543739"/>
                <a:gd name="connsiteX11" fmla="*/ 115639 w 438648"/>
                <a:gd name="connsiteY11" fmla="*/ 303757 h 543739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69546"/>
                <a:gd name="connsiteY0" fmla="*/ 379374 h 619356"/>
                <a:gd name="connsiteX1" fmla="*/ 240125 w 469546"/>
                <a:gd name="connsiteY1" fmla="*/ 455804 h 619356"/>
                <a:gd name="connsiteX2" fmla="*/ 183998 w 469546"/>
                <a:gd name="connsiteY2" fmla="*/ 330791 h 619356"/>
                <a:gd name="connsiteX3" fmla="*/ 241140 w 469546"/>
                <a:gd name="connsiteY3" fmla="*/ 450829 h 619356"/>
                <a:gd name="connsiteX4" fmla="*/ 302301 w 469546"/>
                <a:gd name="connsiteY4" fmla="*/ 206690 h 619356"/>
                <a:gd name="connsiteX5" fmla="*/ 454019 w 469546"/>
                <a:gd name="connsiteY5" fmla="*/ 991 h 619356"/>
                <a:gd name="connsiteX6" fmla="*/ 366665 w 469546"/>
                <a:gd name="connsiteY6" fmla="*/ 524341 h 619356"/>
                <a:gd name="connsiteX7" fmla="*/ 311792 w 469546"/>
                <a:gd name="connsiteY7" fmla="*/ 592496 h 619356"/>
                <a:gd name="connsiteX8" fmla="*/ 214953 w 469546"/>
                <a:gd name="connsiteY8" fmla="*/ 615108 h 619356"/>
                <a:gd name="connsiteX9" fmla="*/ 57910 w 469546"/>
                <a:gd name="connsiteY9" fmla="*/ 528600 h 619356"/>
                <a:gd name="connsiteX10" fmla="*/ 160 w 469546"/>
                <a:gd name="connsiteY10" fmla="*/ 431369 h 619356"/>
                <a:gd name="connsiteX11" fmla="*/ 115639 w 469546"/>
                <a:gd name="connsiteY11" fmla="*/ 379374 h 619356"/>
                <a:gd name="connsiteX0" fmla="*/ 115639 w 469853"/>
                <a:gd name="connsiteY0" fmla="*/ 379374 h 619356"/>
                <a:gd name="connsiteX1" fmla="*/ 240125 w 469853"/>
                <a:gd name="connsiteY1" fmla="*/ 455804 h 619356"/>
                <a:gd name="connsiteX2" fmla="*/ 183998 w 469853"/>
                <a:gd name="connsiteY2" fmla="*/ 330791 h 619356"/>
                <a:gd name="connsiteX3" fmla="*/ 241140 w 469853"/>
                <a:gd name="connsiteY3" fmla="*/ 450829 h 619356"/>
                <a:gd name="connsiteX4" fmla="*/ 302301 w 469853"/>
                <a:gd name="connsiteY4" fmla="*/ 206690 h 619356"/>
                <a:gd name="connsiteX5" fmla="*/ 454019 w 469853"/>
                <a:gd name="connsiteY5" fmla="*/ 991 h 619356"/>
                <a:gd name="connsiteX6" fmla="*/ 369201 w 469853"/>
                <a:gd name="connsiteY6" fmla="*/ 482025 h 619356"/>
                <a:gd name="connsiteX7" fmla="*/ 311792 w 469853"/>
                <a:gd name="connsiteY7" fmla="*/ 592496 h 619356"/>
                <a:gd name="connsiteX8" fmla="*/ 214953 w 469853"/>
                <a:gd name="connsiteY8" fmla="*/ 615108 h 619356"/>
                <a:gd name="connsiteX9" fmla="*/ 57910 w 469853"/>
                <a:gd name="connsiteY9" fmla="*/ 528600 h 619356"/>
                <a:gd name="connsiteX10" fmla="*/ 160 w 469853"/>
                <a:gd name="connsiteY10" fmla="*/ 431369 h 619356"/>
                <a:gd name="connsiteX11" fmla="*/ 115639 w 469853"/>
                <a:gd name="connsiteY11" fmla="*/ 379374 h 619356"/>
                <a:gd name="connsiteX0" fmla="*/ 115639 w 469853"/>
                <a:gd name="connsiteY0" fmla="*/ 379374 h 616035"/>
                <a:gd name="connsiteX1" fmla="*/ 240125 w 469853"/>
                <a:gd name="connsiteY1" fmla="*/ 455804 h 616035"/>
                <a:gd name="connsiteX2" fmla="*/ 183998 w 469853"/>
                <a:gd name="connsiteY2" fmla="*/ 330791 h 616035"/>
                <a:gd name="connsiteX3" fmla="*/ 241140 w 469853"/>
                <a:gd name="connsiteY3" fmla="*/ 450829 h 616035"/>
                <a:gd name="connsiteX4" fmla="*/ 302301 w 469853"/>
                <a:gd name="connsiteY4" fmla="*/ 206690 h 616035"/>
                <a:gd name="connsiteX5" fmla="*/ 454019 w 469853"/>
                <a:gd name="connsiteY5" fmla="*/ 991 h 616035"/>
                <a:gd name="connsiteX6" fmla="*/ 369201 w 469853"/>
                <a:gd name="connsiteY6" fmla="*/ 482025 h 616035"/>
                <a:gd name="connsiteX7" fmla="*/ 287699 w 469853"/>
                <a:gd name="connsiteY7" fmla="*/ 568315 h 616035"/>
                <a:gd name="connsiteX8" fmla="*/ 214953 w 469853"/>
                <a:gd name="connsiteY8" fmla="*/ 615108 h 616035"/>
                <a:gd name="connsiteX9" fmla="*/ 57910 w 469853"/>
                <a:gd name="connsiteY9" fmla="*/ 528600 h 616035"/>
                <a:gd name="connsiteX10" fmla="*/ 160 w 469853"/>
                <a:gd name="connsiteY10" fmla="*/ 431369 h 616035"/>
                <a:gd name="connsiteX11" fmla="*/ 115639 w 469853"/>
                <a:gd name="connsiteY11" fmla="*/ 379374 h 616035"/>
                <a:gd name="connsiteX0" fmla="*/ 115639 w 469853"/>
                <a:gd name="connsiteY0" fmla="*/ 379374 h 616035"/>
                <a:gd name="connsiteX1" fmla="*/ 240125 w 469853"/>
                <a:gd name="connsiteY1" fmla="*/ 455804 h 616035"/>
                <a:gd name="connsiteX2" fmla="*/ 183998 w 469853"/>
                <a:gd name="connsiteY2" fmla="*/ 330791 h 616035"/>
                <a:gd name="connsiteX3" fmla="*/ 241140 w 469853"/>
                <a:gd name="connsiteY3" fmla="*/ 450829 h 616035"/>
                <a:gd name="connsiteX4" fmla="*/ 302301 w 469853"/>
                <a:gd name="connsiteY4" fmla="*/ 206690 h 616035"/>
                <a:gd name="connsiteX5" fmla="*/ 454019 w 469853"/>
                <a:gd name="connsiteY5" fmla="*/ 991 h 616035"/>
                <a:gd name="connsiteX6" fmla="*/ 369201 w 469853"/>
                <a:gd name="connsiteY6" fmla="*/ 482025 h 616035"/>
                <a:gd name="connsiteX7" fmla="*/ 287699 w 469853"/>
                <a:gd name="connsiteY7" fmla="*/ 568315 h 616035"/>
                <a:gd name="connsiteX8" fmla="*/ 214953 w 469853"/>
                <a:gd name="connsiteY8" fmla="*/ 615108 h 616035"/>
                <a:gd name="connsiteX9" fmla="*/ 57910 w 469853"/>
                <a:gd name="connsiteY9" fmla="*/ 528600 h 616035"/>
                <a:gd name="connsiteX10" fmla="*/ 160 w 469853"/>
                <a:gd name="connsiteY10" fmla="*/ 431369 h 616035"/>
                <a:gd name="connsiteX11" fmla="*/ 115639 w 469853"/>
                <a:gd name="connsiteY11" fmla="*/ 379374 h 616035"/>
                <a:gd name="connsiteX0" fmla="*/ 115639 w 469853"/>
                <a:gd name="connsiteY0" fmla="*/ 379374 h 580150"/>
                <a:gd name="connsiteX1" fmla="*/ 240125 w 469853"/>
                <a:gd name="connsiteY1" fmla="*/ 455804 h 580150"/>
                <a:gd name="connsiteX2" fmla="*/ 183998 w 469853"/>
                <a:gd name="connsiteY2" fmla="*/ 330791 h 580150"/>
                <a:gd name="connsiteX3" fmla="*/ 241140 w 469853"/>
                <a:gd name="connsiteY3" fmla="*/ 450829 h 580150"/>
                <a:gd name="connsiteX4" fmla="*/ 302301 w 469853"/>
                <a:gd name="connsiteY4" fmla="*/ 206690 h 580150"/>
                <a:gd name="connsiteX5" fmla="*/ 454019 w 469853"/>
                <a:gd name="connsiteY5" fmla="*/ 991 h 580150"/>
                <a:gd name="connsiteX6" fmla="*/ 369201 w 469853"/>
                <a:gd name="connsiteY6" fmla="*/ 482025 h 580150"/>
                <a:gd name="connsiteX7" fmla="*/ 287699 w 469853"/>
                <a:gd name="connsiteY7" fmla="*/ 568315 h 580150"/>
                <a:gd name="connsiteX8" fmla="*/ 208613 w 469853"/>
                <a:gd name="connsiteY8" fmla="*/ 567955 h 580150"/>
                <a:gd name="connsiteX9" fmla="*/ 57910 w 469853"/>
                <a:gd name="connsiteY9" fmla="*/ 528600 h 580150"/>
                <a:gd name="connsiteX10" fmla="*/ 160 w 469853"/>
                <a:gd name="connsiteY10" fmla="*/ 431369 h 580150"/>
                <a:gd name="connsiteX11" fmla="*/ 115639 w 469853"/>
                <a:gd name="connsiteY11" fmla="*/ 379374 h 580150"/>
                <a:gd name="connsiteX0" fmla="*/ 115639 w 469853"/>
                <a:gd name="connsiteY0" fmla="*/ 379374 h 575360"/>
                <a:gd name="connsiteX1" fmla="*/ 240125 w 469853"/>
                <a:gd name="connsiteY1" fmla="*/ 455804 h 575360"/>
                <a:gd name="connsiteX2" fmla="*/ 183998 w 469853"/>
                <a:gd name="connsiteY2" fmla="*/ 330791 h 575360"/>
                <a:gd name="connsiteX3" fmla="*/ 241140 w 469853"/>
                <a:gd name="connsiteY3" fmla="*/ 450829 h 575360"/>
                <a:gd name="connsiteX4" fmla="*/ 302301 w 469853"/>
                <a:gd name="connsiteY4" fmla="*/ 206690 h 575360"/>
                <a:gd name="connsiteX5" fmla="*/ 454019 w 469853"/>
                <a:gd name="connsiteY5" fmla="*/ 991 h 575360"/>
                <a:gd name="connsiteX6" fmla="*/ 369201 w 469853"/>
                <a:gd name="connsiteY6" fmla="*/ 482025 h 575360"/>
                <a:gd name="connsiteX7" fmla="*/ 282627 w 469853"/>
                <a:gd name="connsiteY7" fmla="*/ 557434 h 575360"/>
                <a:gd name="connsiteX8" fmla="*/ 208613 w 469853"/>
                <a:gd name="connsiteY8" fmla="*/ 567955 h 575360"/>
                <a:gd name="connsiteX9" fmla="*/ 57910 w 469853"/>
                <a:gd name="connsiteY9" fmla="*/ 528600 h 575360"/>
                <a:gd name="connsiteX10" fmla="*/ 160 w 469853"/>
                <a:gd name="connsiteY10" fmla="*/ 431369 h 575360"/>
                <a:gd name="connsiteX11" fmla="*/ 115639 w 469853"/>
                <a:gd name="connsiteY11" fmla="*/ 379374 h 575360"/>
                <a:gd name="connsiteX0" fmla="*/ 115639 w 469853"/>
                <a:gd name="connsiteY0" fmla="*/ 379374 h 575360"/>
                <a:gd name="connsiteX1" fmla="*/ 240125 w 469853"/>
                <a:gd name="connsiteY1" fmla="*/ 455804 h 575360"/>
                <a:gd name="connsiteX2" fmla="*/ 183998 w 469853"/>
                <a:gd name="connsiteY2" fmla="*/ 330791 h 575360"/>
                <a:gd name="connsiteX3" fmla="*/ 241140 w 469853"/>
                <a:gd name="connsiteY3" fmla="*/ 450829 h 575360"/>
                <a:gd name="connsiteX4" fmla="*/ 302301 w 469853"/>
                <a:gd name="connsiteY4" fmla="*/ 206690 h 575360"/>
                <a:gd name="connsiteX5" fmla="*/ 454019 w 469853"/>
                <a:gd name="connsiteY5" fmla="*/ 991 h 575360"/>
                <a:gd name="connsiteX6" fmla="*/ 369201 w 469853"/>
                <a:gd name="connsiteY6" fmla="*/ 482025 h 575360"/>
                <a:gd name="connsiteX7" fmla="*/ 282627 w 469853"/>
                <a:gd name="connsiteY7" fmla="*/ 557434 h 575360"/>
                <a:gd name="connsiteX8" fmla="*/ 208613 w 469853"/>
                <a:gd name="connsiteY8" fmla="*/ 567955 h 575360"/>
                <a:gd name="connsiteX9" fmla="*/ 57910 w 469853"/>
                <a:gd name="connsiteY9" fmla="*/ 528600 h 575360"/>
                <a:gd name="connsiteX10" fmla="*/ 160 w 469853"/>
                <a:gd name="connsiteY10" fmla="*/ 431369 h 575360"/>
                <a:gd name="connsiteX11" fmla="*/ 115639 w 469853"/>
                <a:gd name="connsiteY11" fmla="*/ 379374 h 575360"/>
                <a:gd name="connsiteX0" fmla="*/ 115524 w 469738"/>
                <a:gd name="connsiteY0" fmla="*/ 379374 h 571718"/>
                <a:gd name="connsiteX1" fmla="*/ 240010 w 469738"/>
                <a:gd name="connsiteY1" fmla="*/ 455804 h 571718"/>
                <a:gd name="connsiteX2" fmla="*/ 183883 w 469738"/>
                <a:gd name="connsiteY2" fmla="*/ 330791 h 571718"/>
                <a:gd name="connsiteX3" fmla="*/ 241025 w 469738"/>
                <a:gd name="connsiteY3" fmla="*/ 450829 h 571718"/>
                <a:gd name="connsiteX4" fmla="*/ 302186 w 469738"/>
                <a:gd name="connsiteY4" fmla="*/ 206690 h 571718"/>
                <a:gd name="connsiteX5" fmla="*/ 453904 w 469738"/>
                <a:gd name="connsiteY5" fmla="*/ 991 h 571718"/>
                <a:gd name="connsiteX6" fmla="*/ 369086 w 469738"/>
                <a:gd name="connsiteY6" fmla="*/ 482025 h 571718"/>
                <a:gd name="connsiteX7" fmla="*/ 282512 w 469738"/>
                <a:gd name="connsiteY7" fmla="*/ 557434 h 571718"/>
                <a:gd name="connsiteX8" fmla="*/ 208498 w 469738"/>
                <a:gd name="connsiteY8" fmla="*/ 567955 h 571718"/>
                <a:gd name="connsiteX9" fmla="*/ 78084 w 469738"/>
                <a:gd name="connsiteY9" fmla="*/ 510464 h 571718"/>
                <a:gd name="connsiteX10" fmla="*/ 45 w 469738"/>
                <a:gd name="connsiteY10" fmla="*/ 431369 h 571718"/>
                <a:gd name="connsiteX11" fmla="*/ 115524 w 469738"/>
                <a:gd name="connsiteY11" fmla="*/ 379374 h 571718"/>
                <a:gd name="connsiteX0" fmla="*/ 115524 w 469738"/>
                <a:gd name="connsiteY0" fmla="*/ 379374 h 571718"/>
                <a:gd name="connsiteX1" fmla="*/ 240010 w 469738"/>
                <a:gd name="connsiteY1" fmla="*/ 455804 h 571718"/>
                <a:gd name="connsiteX2" fmla="*/ 183883 w 469738"/>
                <a:gd name="connsiteY2" fmla="*/ 330791 h 571718"/>
                <a:gd name="connsiteX3" fmla="*/ 241025 w 469738"/>
                <a:gd name="connsiteY3" fmla="*/ 450829 h 571718"/>
                <a:gd name="connsiteX4" fmla="*/ 302186 w 469738"/>
                <a:gd name="connsiteY4" fmla="*/ 206690 h 571718"/>
                <a:gd name="connsiteX5" fmla="*/ 453904 w 469738"/>
                <a:gd name="connsiteY5" fmla="*/ 991 h 571718"/>
                <a:gd name="connsiteX6" fmla="*/ 369086 w 469738"/>
                <a:gd name="connsiteY6" fmla="*/ 482025 h 571718"/>
                <a:gd name="connsiteX7" fmla="*/ 282512 w 469738"/>
                <a:gd name="connsiteY7" fmla="*/ 557434 h 571718"/>
                <a:gd name="connsiteX8" fmla="*/ 208498 w 469738"/>
                <a:gd name="connsiteY8" fmla="*/ 567955 h 571718"/>
                <a:gd name="connsiteX9" fmla="*/ 78084 w 469738"/>
                <a:gd name="connsiteY9" fmla="*/ 510464 h 571718"/>
                <a:gd name="connsiteX10" fmla="*/ 45 w 469738"/>
                <a:gd name="connsiteY10" fmla="*/ 431369 h 571718"/>
                <a:gd name="connsiteX11" fmla="*/ 115524 w 469738"/>
                <a:gd name="connsiteY11" fmla="*/ 379374 h 571718"/>
                <a:gd name="connsiteX0" fmla="*/ 115524 w 469738"/>
                <a:gd name="connsiteY0" fmla="*/ 379374 h 573790"/>
                <a:gd name="connsiteX1" fmla="*/ 240010 w 469738"/>
                <a:gd name="connsiteY1" fmla="*/ 455804 h 573790"/>
                <a:gd name="connsiteX2" fmla="*/ 183883 w 469738"/>
                <a:gd name="connsiteY2" fmla="*/ 330791 h 573790"/>
                <a:gd name="connsiteX3" fmla="*/ 241025 w 469738"/>
                <a:gd name="connsiteY3" fmla="*/ 450829 h 573790"/>
                <a:gd name="connsiteX4" fmla="*/ 302186 w 469738"/>
                <a:gd name="connsiteY4" fmla="*/ 206690 h 573790"/>
                <a:gd name="connsiteX5" fmla="*/ 453904 w 469738"/>
                <a:gd name="connsiteY5" fmla="*/ 991 h 573790"/>
                <a:gd name="connsiteX6" fmla="*/ 369086 w 469738"/>
                <a:gd name="connsiteY6" fmla="*/ 482025 h 573790"/>
                <a:gd name="connsiteX7" fmla="*/ 282512 w 469738"/>
                <a:gd name="connsiteY7" fmla="*/ 557434 h 573790"/>
                <a:gd name="connsiteX8" fmla="*/ 211389 w 469738"/>
                <a:gd name="connsiteY8" fmla="*/ 570663 h 573790"/>
                <a:gd name="connsiteX9" fmla="*/ 208498 w 469738"/>
                <a:gd name="connsiteY9" fmla="*/ 567955 h 573790"/>
                <a:gd name="connsiteX10" fmla="*/ 78084 w 469738"/>
                <a:gd name="connsiteY10" fmla="*/ 510464 h 573790"/>
                <a:gd name="connsiteX11" fmla="*/ 45 w 469738"/>
                <a:gd name="connsiteY11" fmla="*/ 431369 h 573790"/>
                <a:gd name="connsiteX12" fmla="*/ 115524 w 469738"/>
                <a:gd name="connsiteY12" fmla="*/ 379374 h 573790"/>
                <a:gd name="connsiteX0" fmla="*/ 90431 w 444645"/>
                <a:gd name="connsiteY0" fmla="*/ 379374 h 573790"/>
                <a:gd name="connsiteX1" fmla="*/ 214917 w 444645"/>
                <a:gd name="connsiteY1" fmla="*/ 455804 h 573790"/>
                <a:gd name="connsiteX2" fmla="*/ 158790 w 444645"/>
                <a:gd name="connsiteY2" fmla="*/ 330791 h 573790"/>
                <a:gd name="connsiteX3" fmla="*/ 215932 w 444645"/>
                <a:gd name="connsiteY3" fmla="*/ 450829 h 573790"/>
                <a:gd name="connsiteX4" fmla="*/ 277093 w 444645"/>
                <a:gd name="connsiteY4" fmla="*/ 206690 h 573790"/>
                <a:gd name="connsiteX5" fmla="*/ 428811 w 444645"/>
                <a:gd name="connsiteY5" fmla="*/ 991 h 573790"/>
                <a:gd name="connsiteX6" fmla="*/ 343993 w 444645"/>
                <a:gd name="connsiteY6" fmla="*/ 482025 h 573790"/>
                <a:gd name="connsiteX7" fmla="*/ 257419 w 444645"/>
                <a:gd name="connsiteY7" fmla="*/ 557434 h 573790"/>
                <a:gd name="connsiteX8" fmla="*/ 186296 w 444645"/>
                <a:gd name="connsiteY8" fmla="*/ 570663 h 573790"/>
                <a:gd name="connsiteX9" fmla="*/ 183405 w 444645"/>
                <a:gd name="connsiteY9" fmla="*/ 567955 h 573790"/>
                <a:gd name="connsiteX10" fmla="*/ 52991 w 444645"/>
                <a:gd name="connsiteY10" fmla="*/ 510464 h 573790"/>
                <a:gd name="connsiteX11" fmla="*/ 313 w 444645"/>
                <a:gd name="connsiteY11" fmla="*/ 408397 h 573790"/>
                <a:gd name="connsiteX12" fmla="*/ 90431 w 444645"/>
                <a:gd name="connsiteY12" fmla="*/ 379374 h 573790"/>
                <a:gd name="connsiteX0" fmla="*/ 96772 w 444645"/>
                <a:gd name="connsiteY0" fmla="*/ 366075 h 573790"/>
                <a:gd name="connsiteX1" fmla="*/ 214917 w 444645"/>
                <a:gd name="connsiteY1" fmla="*/ 455804 h 573790"/>
                <a:gd name="connsiteX2" fmla="*/ 158790 w 444645"/>
                <a:gd name="connsiteY2" fmla="*/ 330791 h 573790"/>
                <a:gd name="connsiteX3" fmla="*/ 215932 w 444645"/>
                <a:gd name="connsiteY3" fmla="*/ 450829 h 573790"/>
                <a:gd name="connsiteX4" fmla="*/ 277093 w 444645"/>
                <a:gd name="connsiteY4" fmla="*/ 206690 h 573790"/>
                <a:gd name="connsiteX5" fmla="*/ 428811 w 444645"/>
                <a:gd name="connsiteY5" fmla="*/ 991 h 573790"/>
                <a:gd name="connsiteX6" fmla="*/ 343993 w 444645"/>
                <a:gd name="connsiteY6" fmla="*/ 482025 h 573790"/>
                <a:gd name="connsiteX7" fmla="*/ 257419 w 444645"/>
                <a:gd name="connsiteY7" fmla="*/ 557434 h 573790"/>
                <a:gd name="connsiteX8" fmla="*/ 186296 w 444645"/>
                <a:gd name="connsiteY8" fmla="*/ 570663 h 573790"/>
                <a:gd name="connsiteX9" fmla="*/ 183405 w 444645"/>
                <a:gd name="connsiteY9" fmla="*/ 567955 h 573790"/>
                <a:gd name="connsiteX10" fmla="*/ 52991 w 444645"/>
                <a:gd name="connsiteY10" fmla="*/ 510464 h 573790"/>
                <a:gd name="connsiteX11" fmla="*/ 313 w 444645"/>
                <a:gd name="connsiteY11" fmla="*/ 408397 h 573790"/>
                <a:gd name="connsiteX12" fmla="*/ 96772 w 444645"/>
                <a:gd name="connsiteY12" fmla="*/ 366075 h 573790"/>
                <a:gd name="connsiteX0" fmla="*/ 96619 w 444492"/>
                <a:gd name="connsiteY0" fmla="*/ 366075 h 574124"/>
                <a:gd name="connsiteX1" fmla="*/ 214764 w 444492"/>
                <a:gd name="connsiteY1" fmla="*/ 455804 h 574124"/>
                <a:gd name="connsiteX2" fmla="*/ 158637 w 444492"/>
                <a:gd name="connsiteY2" fmla="*/ 330791 h 574124"/>
                <a:gd name="connsiteX3" fmla="*/ 215779 w 444492"/>
                <a:gd name="connsiteY3" fmla="*/ 450829 h 574124"/>
                <a:gd name="connsiteX4" fmla="*/ 276940 w 444492"/>
                <a:gd name="connsiteY4" fmla="*/ 206690 h 574124"/>
                <a:gd name="connsiteX5" fmla="*/ 428658 w 444492"/>
                <a:gd name="connsiteY5" fmla="*/ 991 h 574124"/>
                <a:gd name="connsiteX6" fmla="*/ 343840 w 444492"/>
                <a:gd name="connsiteY6" fmla="*/ 482025 h 574124"/>
                <a:gd name="connsiteX7" fmla="*/ 257266 w 444492"/>
                <a:gd name="connsiteY7" fmla="*/ 557434 h 574124"/>
                <a:gd name="connsiteX8" fmla="*/ 186143 w 444492"/>
                <a:gd name="connsiteY8" fmla="*/ 570663 h 574124"/>
                <a:gd name="connsiteX9" fmla="*/ 183252 w 444492"/>
                <a:gd name="connsiteY9" fmla="*/ 567955 h 574124"/>
                <a:gd name="connsiteX10" fmla="*/ 57910 w 444492"/>
                <a:gd name="connsiteY10" fmla="*/ 505628 h 574124"/>
                <a:gd name="connsiteX11" fmla="*/ 160 w 444492"/>
                <a:gd name="connsiteY11" fmla="*/ 408397 h 574124"/>
                <a:gd name="connsiteX12" fmla="*/ 96619 w 444492"/>
                <a:gd name="connsiteY12" fmla="*/ 366075 h 574124"/>
                <a:gd name="connsiteX0" fmla="*/ 96619 w 444492"/>
                <a:gd name="connsiteY0" fmla="*/ 366075 h 570933"/>
                <a:gd name="connsiteX1" fmla="*/ 214764 w 444492"/>
                <a:gd name="connsiteY1" fmla="*/ 455804 h 570933"/>
                <a:gd name="connsiteX2" fmla="*/ 158637 w 444492"/>
                <a:gd name="connsiteY2" fmla="*/ 330791 h 570933"/>
                <a:gd name="connsiteX3" fmla="*/ 215779 w 444492"/>
                <a:gd name="connsiteY3" fmla="*/ 450829 h 570933"/>
                <a:gd name="connsiteX4" fmla="*/ 276940 w 444492"/>
                <a:gd name="connsiteY4" fmla="*/ 206690 h 570933"/>
                <a:gd name="connsiteX5" fmla="*/ 428658 w 444492"/>
                <a:gd name="connsiteY5" fmla="*/ 991 h 570933"/>
                <a:gd name="connsiteX6" fmla="*/ 343840 w 444492"/>
                <a:gd name="connsiteY6" fmla="*/ 482025 h 570933"/>
                <a:gd name="connsiteX7" fmla="*/ 257266 w 444492"/>
                <a:gd name="connsiteY7" fmla="*/ 557434 h 570933"/>
                <a:gd name="connsiteX8" fmla="*/ 186143 w 444492"/>
                <a:gd name="connsiteY8" fmla="*/ 570663 h 570933"/>
                <a:gd name="connsiteX9" fmla="*/ 174375 w 444492"/>
                <a:gd name="connsiteY9" fmla="*/ 554656 h 570933"/>
                <a:gd name="connsiteX10" fmla="*/ 57910 w 444492"/>
                <a:gd name="connsiteY10" fmla="*/ 505628 h 570933"/>
                <a:gd name="connsiteX11" fmla="*/ 160 w 444492"/>
                <a:gd name="connsiteY11" fmla="*/ 408397 h 570933"/>
                <a:gd name="connsiteX12" fmla="*/ 96619 w 444492"/>
                <a:gd name="connsiteY12" fmla="*/ 366075 h 570933"/>
                <a:gd name="connsiteX0" fmla="*/ 96619 w 444492"/>
                <a:gd name="connsiteY0" fmla="*/ 366075 h 570875"/>
                <a:gd name="connsiteX1" fmla="*/ 214764 w 444492"/>
                <a:gd name="connsiteY1" fmla="*/ 455804 h 570875"/>
                <a:gd name="connsiteX2" fmla="*/ 158637 w 444492"/>
                <a:gd name="connsiteY2" fmla="*/ 330791 h 570875"/>
                <a:gd name="connsiteX3" fmla="*/ 215779 w 444492"/>
                <a:gd name="connsiteY3" fmla="*/ 450829 h 570875"/>
                <a:gd name="connsiteX4" fmla="*/ 276940 w 444492"/>
                <a:gd name="connsiteY4" fmla="*/ 206690 h 570875"/>
                <a:gd name="connsiteX5" fmla="*/ 428658 w 444492"/>
                <a:gd name="connsiteY5" fmla="*/ 991 h 570875"/>
                <a:gd name="connsiteX6" fmla="*/ 343840 w 444492"/>
                <a:gd name="connsiteY6" fmla="*/ 482025 h 570875"/>
                <a:gd name="connsiteX7" fmla="*/ 257266 w 444492"/>
                <a:gd name="connsiteY7" fmla="*/ 557434 h 570875"/>
                <a:gd name="connsiteX8" fmla="*/ 186143 w 444492"/>
                <a:gd name="connsiteY8" fmla="*/ 570663 h 570875"/>
                <a:gd name="connsiteX9" fmla="*/ 147745 w 444492"/>
                <a:gd name="connsiteY9" fmla="*/ 552238 h 570875"/>
                <a:gd name="connsiteX10" fmla="*/ 57910 w 444492"/>
                <a:gd name="connsiteY10" fmla="*/ 505628 h 570875"/>
                <a:gd name="connsiteX11" fmla="*/ 160 w 444492"/>
                <a:gd name="connsiteY11" fmla="*/ 408397 h 570875"/>
                <a:gd name="connsiteX12" fmla="*/ 96619 w 444492"/>
                <a:gd name="connsiteY12" fmla="*/ 366075 h 570875"/>
                <a:gd name="connsiteX0" fmla="*/ 96619 w 444492"/>
                <a:gd name="connsiteY0" fmla="*/ 366075 h 570875"/>
                <a:gd name="connsiteX1" fmla="*/ 214764 w 444492"/>
                <a:gd name="connsiteY1" fmla="*/ 455804 h 570875"/>
                <a:gd name="connsiteX2" fmla="*/ 158637 w 444492"/>
                <a:gd name="connsiteY2" fmla="*/ 330791 h 570875"/>
                <a:gd name="connsiteX3" fmla="*/ 215779 w 444492"/>
                <a:gd name="connsiteY3" fmla="*/ 450829 h 570875"/>
                <a:gd name="connsiteX4" fmla="*/ 276940 w 444492"/>
                <a:gd name="connsiteY4" fmla="*/ 206690 h 570875"/>
                <a:gd name="connsiteX5" fmla="*/ 428658 w 444492"/>
                <a:gd name="connsiteY5" fmla="*/ 991 h 570875"/>
                <a:gd name="connsiteX6" fmla="*/ 343840 w 444492"/>
                <a:gd name="connsiteY6" fmla="*/ 482025 h 570875"/>
                <a:gd name="connsiteX7" fmla="*/ 257266 w 444492"/>
                <a:gd name="connsiteY7" fmla="*/ 557434 h 570875"/>
                <a:gd name="connsiteX8" fmla="*/ 193751 w 444492"/>
                <a:gd name="connsiteY8" fmla="*/ 570663 h 570875"/>
                <a:gd name="connsiteX9" fmla="*/ 147745 w 444492"/>
                <a:gd name="connsiteY9" fmla="*/ 552238 h 570875"/>
                <a:gd name="connsiteX10" fmla="*/ 57910 w 444492"/>
                <a:gd name="connsiteY10" fmla="*/ 505628 h 570875"/>
                <a:gd name="connsiteX11" fmla="*/ 160 w 444492"/>
                <a:gd name="connsiteY11" fmla="*/ 408397 h 570875"/>
                <a:gd name="connsiteX12" fmla="*/ 96619 w 444492"/>
                <a:gd name="connsiteY12" fmla="*/ 366075 h 570875"/>
                <a:gd name="connsiteX0" fmla="*/ 96619 w 444492"/>
                <a:gd name="connsiteY0" fmla="*/ 366075 h 570663"/>
                <a:gd name="connsiteX1" fmla="*/ 214764 w 444492"/>
                <a:gd name="connsiteY1" fmla="*/ 455804 h 570663"/>
                <a:gd name="connsiteX2" fmla="*/ 158637 w 444492"/>
                <a:gd name="connsiteY2" fmla="*/ 330791 h 570663"/>
                <a:gd name="connsiteX3" fmla="*/ 215779 w 444492"/>
                <a:gd name="connsiteY3" fmla="*/ 450829 h 570663"/>
                <a:gd name="connsiteX4" fmla="*/ 276940 w 444492"/>
                <a:gd name="connsiteY4" fmla="*/ 206690 h 570663"/>
                <a:gd name="connsiteX5" fmla="*/ 428658 w 444492"/>
                <a:gd name="connsiteY5" fmla="*/ 991 h 570663"/>
                <a:gd name="connsiteX6" fmla="*/ 343840 w 444492"/>
                <a:gd name="connsiteY6" fmla="*/ 482025 h 570663"/>
                <a:gd name="connsiteX7" fmla="*/ 257266 w 444492"/>
                <a:gd name="connsiteY7" fmla="*/ 557434 h 570663"/>
                <a:gd name="connsiteX8" fmla="*/ 193751 w 444492"/>
                <a:gd name="connsiteY8" fmla="*/ 570663 h 570663"/>
                <a:gd name="connsiteX9" fmla="*/ 147745 w 444492"/>
                <a:gd name="connsiteY9" fmla="*/ 552238 h 570663"/>
                <a:gd name="connsiteX10" fmla="*/ 57910 w 444492"/>
                <a:gd name="connsiteY10" fmla="*/ 505628 h 570663"/>
                <a:gd name="connsiteX11" fmla="*/ 160 w 444492"/>
                <a:gd name="connsiteY11" fmla="*/ 408397 h 570663"/>
                <a:gd name="connsiteX12" fmla="*/ 96619 w 444492"/>
                <a:gd name="connsiteY12" fmla="*/ 366075 h 570663"/>
                <a:gd name="connsiteX0" fmla="*/ 96619 w 444492"/>
                <a:gd name="connsiteY0" fmla="*/ 366075 h 570663"/>
                <a:gd name="connsiteX1" fmla="*/ 214764 w 444492"/>
                <a:gd name="connsiteY1" fmla="*/ 455804 h 570663"/>
                <a:gd name="connsiteX2" fmla="*/ 158637 w 444492"/>
                <a:gd name="connsiteY2" fmla="*/ 330791 h 570663"/>
                <a:gd name="connsiteX3" fmla="*/ 215779 w 444492"/>
                <a:gd name="connsiteY3" fmla="*/ 450829 h 570663"/>
                <a:gd name="connsiteX4" fmla="*/ 276940 w 444492"/>
                <a:gd name="connsiteY4" fmla="*/ 206690 h 570663"/>
                <a:gd name="connsiteX5" fmla="*/ 428658 w 444492"/>
                <a:gd name="connsiteY5" fmla="*/ 991 h 570663"/>
                <a:gd name="connsiteX6" fmla="*/ 343840 w 444492"/>
                <a:gd name="connsiteY6" fmla="*/ 482025 h 570663"/>
                <a:gd name="connsiteX7" fmla="*/ 257266 w 444492"/>
                <a:gd name="connsiteY7" fmla="*/ 557434 h 570663"/>
                <a:gd name="connsiteX8" fmla="*/ 193751 w 444492"/>
                <a:gd name="connsiteY8" fmla="*/ 570663 h 570663"/>
                <a:gd name="connsiteX9" fmla="*/ 135064 w 444492"/>
                <a:gd name="connsiteY9" fmla="*/ 548611 h 570663"/>
                <a:gd name="connsiteX10" fmla="*/ 57910 w 444492"/>
                <a:gd name="connsiteY10" fmla="*/ 505628 h 570663"/>
                <a:gd name="connsiteX11" fmla="*/ 160 w 444492"/>
                <a:gd name="connsiteY11" fmla="*/ 408397 h 570663"/>
                <a:gd name="connsiteX12" fmla="*/ 96619 w 444492"/>
                <a:gd name="connsiteY12" fmla="*/ 366075 h 570663"/>
                <a:gd name="connsiteX0" fmla="*/ 96619 w 444492"/>
                <a:gd name="connsiteY0" fmla="*/ 366075 h 570663"/>
                <a:gd name="connsiteX1" fmla="*/ 214764 w 444492"/>
                <a:gd name="connsiteY1" fmla="*/ 455804 h 570663"/>
                <a:gd name="connsiteX2" fmla="*/ 158637 w 444492"/>
                <a:gd name="connsiteY2" fmla="*/ 330791 h 570663"/>
                <a:gd name="connsiteX3" fmla="*/ 215779 w 444492"/>
                <a:gd name="connsiteY3" fmla="*/ 450829 h 570663"/>
                <a:gd name="connsiteX4" fmla="*/ 276940 w 444492"/>
                <a:gd name="connsiteY4" fmla="*/ 206690 h 570663"/>
                <a:gd name="connsiteX5" fmla="*/ 428658 w 444492"/>
                <a:gd name="connsiteY5" fmla="*/ 991 h 570663"/>
                <a:gd name="connsiteX6" fmla="*/ 343840 w 444492"/>
                <a:gd name="connsiteY6" fmla="*/ 482025 h 570663"/>
                <a:gd name="connsiteX7" fmla="*/ 257266 w 444492"/>
                <a:gd name="connsiteY7" fmla="*/ 557434 h 570663"/>
                <a:gd name="connsiteX8" fmla="*/ 193751 w 444492"/>
                <a:gd name="connsiteY8" fmla="*/ 570663 h 570663"/>
                <a:gd name="connsiteX9" fmla="*/ 126188 w 444492"/>
                <a:gd name="connsiteY9" fmla="*/ 551029 h 570663"/>
                <a:gd name="connsiteX10" fmla="*/ 57910 w 444492"/>
                <a:gd name="connsiteY10" fmla="*/ 505628 h 570663"/>
                <a:gd name="connsiteX11" fmla="*/ 160 w 444492"/>
                <a:gd name="connsiteY11" fmla="*/ 408397 h 570663"/>
                <a:gd name="connsiteX12" fmla="*/ 96619 w 444492"/>
                <a:gd name="connsiteY12" fmla="*/ 366075 h 570663"/>
                <a:gd name="connsiteX0" fmla="*/ 96619 w 444492"/>
                <a:gd name="connsiteY0" fmla="*/ 357612 h 570663"/>
                <a:gd name="connsiteX1" fmla="*/ 214764 w 444492"/>
                <a:gd name="connsiteY1" fmla="*/ 455804 h 570663"/>
                <a:gd name="connsiteX2" fmla="*/ 158637 w 444492"/>
                <a:gd name="connsiteY2" fmla="*/ 330791 h 570663"/>
                <a:gd name="connsiteX3" fmla="*/ 215779 w 444492"/>
                <a:gd name="connsiteY3" fmla="*/ 450829 h 570663"/>
                <a:gd name="connsiteX4" fmla="*/ 276940 w 444492"/>
                <a:gd name="connsiteY4" fmla="*/ 206690 h 570663"/>
                <a:gd name="connsiteX5" fmla="*/ 428658 w 444492"/>
                <a:gd name="connsiteY5" fmla="*/ 991 h 570663"/>
                <a:gd name="connsiteX6" fmla="*/ 343840 w 444492"/>
                <a:gd name="connsiteY6" fmla="*/ 482025 h 570663"/>
                <a:gd name="connsiteX7" fmla="*/ 257266 w 444492"/>
                <a:gd name="connsiteY7" fmla="*/ 557434 h 570663"/>
                <a:gd name="connsiteX8" fmla="*/ 193751 w 444492"/>
                <a:gd name="connsiteY8" fmla="*/ 570663 h 570663"/>
                <a:gd name="connsiteX9" fmla="*/ 126188 w 444492"/>
                <a:gd name="connsiteY9" fmla="*/ 551029 h 570663"/>
                <a:gd name="connsiteX10" fmla="*/ 57910 w 444492"/>
                <a:gd name="connsiteY10" fmla="*/ 505628 h 570663"/>
                <a:gd name="connsiteX11" fmla="*/ 160 w 444492"/>
                <a:gd name="connsiteY11" fmla="*/ 408397 h 570663"/>
                <a:gd name="connsiteX12" fmla="*/ 96619 w 444492"/>
                <a:gd name="connsiteY12" fmla="*/ 357612 h 570663"/>
                <a:gd name="connsiteX0" fmla="*/ 96619 w 444492"/>
                <a:gd name="connsiteY0" fmla="*/ 357612 h 570663"/>
                <a:gd name="connsiteX1" fmla="*/ 214764 w 444492"/>
                <a:gd name="connsiteY1" fmla="*/ 455804 h 570663"/>
                <a:gd name="connsiteX2" fmla="*/ 158637 w 444492"/>
                <a:gd name="connsiteY2" fmla="*/ 312655 h 570663"/>
                <a:gd name="connsiteX3" fmla="*/ 215779 w 444492"/>
                <a:gd name="connsiteY3" fmla="*/ 450829 h 570663"/>
                <a:gd name="connsiteX4" fmla="*/ 276940 w 444492"/>
                <a:gd name="connsiteY4" fmla="*/ 206690 h 570663"/>
                <a:gd name="connsiteX5" fmla="*/ 428658 w 444492"/>
                <a:gd name="connsiteY5" fmla="*/ 991 h 570663"/>
                <a:gd name="connsiteX6" fmla="*/ 343840 w 444492"/>
                <a:gd name="connsiteY6" fmla="*/ 482025 h 570663"/>
                <a:gd name="connsiteX7" fmla="*/ 257266 w 444492"/>
                <a:gd name="connsiteY7" fmla="*/ 557434 h 570663"/>
                <a:gd name="connsiteX8" fmla="*/ 193751 w 444492"/>
                <a:gd name="connsiteY8" fmla="*/ 570663 h 570663"/>
                <a:gd name="connsiteX9" fmla="*/ 126188 w 444492"/>
                <a:gd name="connsiteY9" fmla="*/ 551029 h 570663"/>
                <a:gd name="connsiteX10" fmla="*/ 57910 w 444492"/>
                <a:gd name="connsiteY10" fmla="*/ 505628 h 570663"/>
                <a:gd name="connsiteX11" fmla="*/ 160 w 444492"/>
                <a:gd name="connsiteY11" fmla="*/ 408397 h 570663"/>
                <a:gd name="connsiteX12" fmla="*/ 96619 w 444492"/>
                <a:gd name="connsiteY12" fmla="*/ 357612 h 570663"/>
                <a:gd name="connsiteX0" fmla="*/ 88164 w 436037"/>
                <a:gd name="connsiteY0" fmla="*/ 357612 h 570663"/>
                <a:gd name="connsiteX1" fmla="*/ 206309 w 436037"/>
                <a:gd name="connsiteY1" fmla="*/ 455804 h 570663"/>
                <a:gd name="connsiteX2" fmla="*/ 150182 w 436037"/>
                <a:gd name="connsiteY2" fmla="*/ 312655 h 570663"/>
                <a:gd name="connsiteX3" fmla="*/ 207324 w 436037"/>
                <a:gd name="connsiteY3" fmla="*/ 450829 h 570663"/>
                <a:gd name="connsiteX4" fmla="*/ 268485 w 436037"/>
                <a:gd name="connsiteY4" fmla="*/ 206690 h 570663"/>
                <a:gd name="connsiteX5" fmla="*/ 420203 w 436037"/>
                <a:gd name="connsiteY5" fmla="*/ 991 h 570663"/>
                <a:gd name="connsiteX6" fmla="*/ 335385 w 436037"/>
                <a:gd name="connsiteY6" fmla="*/ 482025 h 570663"/>
                <a:gd name="connsiteX7" fmla="*/ 248811 w 436037"/>
                <a:gd name="connsiteY7" fmla="*/ 557434 h 570663"/>
                <a:gd name="connsiteX8" fmla="*/ 185296 w 436037"/>
                <a:gd name="connsiteY8" fmla="*/ 570663 h 570663"/>
                <a:gd name="connsiteX9" fmla="*/ 117733 w 436037"/>
                <a:gd name="connsiteY9" fmla="*/ 551029 h 570663"/>
                <a:gd name="connsiteX10" fmla="*/ 49455 w 436037"/>
                <a:gd name="connsiteY10" fmla="*/ 505628 h 570663"/>
                <a:gd name="connsiteX11" fmla="*/ 581 w 436037"/>
                <a:gd name="connsiteY11" fmla="*/ 379380 h 570663"/>
                <a:gd name="connsiteX12" fmla="*/ 88164 w 436037"/>
                <a:gd name="connsiteY12" fmla="*/ 357612 h 57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6037" h="570663">
                  <a:moveTo>
                    <a:pt x="88164" y="357612"/>
                  </a:moveTo>
                  <a:cubicBezTo>
                    <a:pt x="122452" y="370349"/>
                    <a:pt x="168287" y="415742"/>
                    <a:pt x="206309" y="455804"/>
                  </a:cubicBezTo>
                  <a:cubicBezTo>
                    <a:pt x="165713" y="407607"/>
                    <a:pt x="111548" y="337666"/>
                    <a:pt x="150182" y="312655"/>
                  </a:cubicBezTo>
                  <a:cubicBezTo>
                    <a:pt x="178815" y="294705"/>
                    <a:pt x="205585" y="381125"/>
                    <a:pt x="207324" y="450829"/>
                  </a:cubicBezTo>
                  <a:cubicBezTo>
                    <a:pt x="205663" y="373510"/>
                    <a:pt x="233005" y="281663"/>
                    <a:pt x="268485" y="206690"/>
                  </a:cubicBezTo>
                  <a:cubicBezTo>
                    <a:pt x="303965" y="131717"/>
                    <a:pt x="378190" y="-13366"/>
                    <a:pt x="420203" y="991"/>
                  </a:cubicBezTo>
                  <a:cubicBezTo>
                    <a:pt x="470989" y="22076"/>
                    <a:pt x="387924" y="354137"/>
                    <a:pt x="335385" y="482025"/>
                  </a:cubicBezTo>
                  <a:cubicBezTo>
                    <a:pt x="304222" y="539294"/>
                    <a:pt x="280163" y="537207"/>
                    <a:pt x="248811" y="557434"/>
                  </a:cubicBezTo>
                  <a:cubicBezTo>
                    <a:pt x="222740" y="571602"/>
                    <a:pt x="197632" y="568910"/>
                    <a:pt x="185296" y="570663"/>
                  </a:cubicBezTo>
                  <a:cubicBezTo>
                    <a:pt x="148867" y="565162"/>
                    <a:pt x="140373" y="561868"/>
                    <a:pt x="117733" y="551029"/>
                  </a:cubicBezTo>
                  <a:cubicBezTo>
                    <a:pt x="95093" y="540190"/>
                    <a:pt x="129455" y="560861"/>
                    <a:pt x="49455" y="505628"/>
                  </a:cubicBezTo>
                  <a:cubicBezTo>
                    <a:pt x="-4481" y="459750"/>
                    <a:pt x="-680" y="417253"/>
                    <a:pt x="581" y="379380"/>
                  </a:cubicBezTo>
                  <a:cubicBezTo>
                    <a:pt x="3058" y="326634"/>
                    <a:pt x="53876" y="344875"/>
                    <a:pt x="88164" y="357612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Oval 4"/>
            <p:cNvSpPr/>
            <p:nvPr/>
          </p:nvSpPr>
          <p:spPr bwMode="auto">
            <a:xfrm>
              <a:off x="3165617" y="1982758"/>
              <a:ext cx="689066" cy="1158041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108952 h 579860"/>
                <a:gd name="connsiteX1" fmla="*/ 249076 w 538692"/>
                <a:gd name="connsiteY1" fmla="*/ 123238 h 579860"/>
                <a:gd name="connsiteX2" fmla="*/ 364548 w 538692"/>
                <a:gd name="connsiteY2" fmla="*/ 37740 h 579860"/>
                <a:gd name="connsiteX3" fmla="*/ 438388 w 538692"/>
                <a:gd name="connsiteY3" fmla="*/ 251826 h 579860"/>
                <a:gd name="connsiteX4" fmla="*/ 406241 w 538692"/>
                <a:gd name="connsiteY4" fmla="*/ 418513 h 579860"/>
                <a:gd name="connsiteX5" fmla="*/ 524310 w 538692"/>
                <a:gd name="connsiteY5" fmla="*/ 484845 h 579860"/>
                <a:gd name="connsiteX6" fmla="*/ 469437 w 538692"/>
                <a:gd name="connsiteY6" fmla="*/ 553000 h 579860"/>
                <a:gd name="connsiteX7" fmla="*/ 372598 w 538692"/>
                <a:gd name="connsiteY7" fmla="*/ 575612 h 579860"/>
                <a:gd name="connsiteX8" fmla="*/ 215555 w 538692"/>
                <a:gd name="connsiteY8" fmla="*/ 489104 h 579860"/>
                <a:gd name="connsiteX9" fmla="*/ 51290 w 538692"/>
                <a:gd name="connsiteY9" fmla="*/ 344719 h 579860"/>
                <a:gd name="connsiteX10" fmla="*/ 13334 w 538692"/>
                <a:gd name="connsiteY10" fmla="*/ 108952 h 579860"/>
                <a:gd name="connsiteX0" fmla="*/ 13334 w 538692"/>
                <a:gd name="connsiteY0" fmla="*/ 106707 h 577615"/>
                <a:gd name="connsiteX1" fmla="*/ 249076 w 538692"/>
                <a:gd name="connsiteY1" fmla="*/ 120993 h 577615"/>
                <a:gd name="connsiteX2" fmla="*/ 364548 w 538692"/>
                <a:gd name="connsiteY2" fmla="*/ 35495 h 577615"/>
                <a:gd name="connsiteX3" fmla="*/ 438388 w 538692"/>
                <a:gd name="connsiteY3" fmla="*/ 249581 h 577615"/>
                <a:gd name="connsiteX4" fmla="*/ 406241 w 538692"/>
                <a:gd name="connsiteY4" fmla="*/ 416268 h 577615"/>
                <a:gd name="connsiteX5" fmla="*/ 524310 w 538692"/>
                <a:gd name="connsiteY5" fmla="*/ 482600 h 577615"/>
                <a:gd name="connsiteX6" fmla="*/ 469437 w 538692"/>
                <a:gd name="connsiteY6" fmla="*/ 550755 h 577615"/>
                <a:gd name="connsiteX7" fmla="*/ 372598 w 538692"/>
                <a:gd name="connsiteY7" fmla="*/ 573367 h 577615"/>
                <a:gd name="connsiteX8" fmla="*/ 215555 w 538692"/>
                <a:gd name="connsiteY8" fmla="*/ 486859 h 577615"/>
                <a:gd name="connsiteX9" fmla="*/ 51290 w 538692"/>
                <a:gd name="connsiteY9" fmla="*/ 342474 h 577615"/>
                <a:gd name="connsiteX10" fmla="*/ 13334 w 538692"/>
                <a:gd name="connsiteY10" fmla="*/ 106707 h 577615"/>
                <a:gd name="connsiteX0" fmla="*/ 13334 w 538692"/>
                <a:gd name="connsiteY0" fmla="*/ 80708 h 551616"/>
                <a:gd name="connsiteX1" fmla="*/ 249076 w 538692"/>
                <a:gd name="connsiteY1" fmla="*/ 94994 h 551616"/>
                <a:gd name="connsiteX2" fmla="*/ 364548 w 538692"/>
                <a:gd name="connsiteY2" fmla="*/ 9496 h 551616"/>
                <a:gd name="connsiteX3" fmla="*/ 438388 w 538692"/>
                <a:gd name="connsiteY3" fmla="*/ 223582 h 551616"/>
                <a:gd name="connsiteX4" fmla="*/ 406241 w 538692"/>
                <a:gd name="connsiteY4" fmla="*/ 390269 h 551616"/>
                <a:gd name="connsiteX5" fmla="*/ 524310 w 538692"/>
                <a:gd name="connsiteY5" fmla="*/ 456601 h 551616"/>
                <a:gd name="connsiteX6" fmla="*/ 469437 w 538692"/>
                <a:gd name="connsiteY6" fmla="*/ 524756 h 551616"/>
                <a:gd name="connsiteX7" fmla="*/ 372598 w 538692"/>
                <a:gd name="connsiteY7" fmla="*/ 547368 h 551616"/>
                <a:gd name="connsiteX8" fmla="*/ 215555 w 538692"/>
                <a:gd name="connsiteY8" fmla="*/ 460860 h 551616"/>
                <a:gd name="connsiteX9" fmla="*/ 51290 w 538692"/>
                <a:gd name="connsiteY9" fmla="*/ 316475 h 551616"/>
                <a:gd name="connsiteX10" fmla="*/ 13334 w 538692"/>
                <a:gd name="connsiteY10" fmla="*/ 80708 h 551616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02 h 567810"/>
                <a:gd name="connsiteX1" fmla="*/ 249076 w 538692"/>
                <a:gd name="connsiteY1" fmla="*/ 111188 h 567810"/>
                <a:gd name="connsiteX2" fmla="*/ 358208 w 538692"/>
                <a:gd name="connsiteY2" fmla="*/ 300 h 567810"/>
                <a:gd name="connsiteX3" fmla="*/ 438388 w 538692"/>
                <a:gd name="connsiteY3" fmla="*/ 239776 h 567810"/>
                <a:gd name="connsiteX4" fmla="*/ 406241 w 538692"/>
                <a:gd name="connsiteY4" fmla="*/ 406463 h 567810"/>
                <a:gd name="connsiteX5" fmla="*/ 524310 w 538692"/>
                <a:gd name="connsiteY5" fmla="*/ 472795 h 567810"/>
                <a:gd name="connsiteX6" fmla="*/ 469437 w 538692"/>
                <a:gd name="connsiteY6" fmla="*/ 540950 h 567810"/>
                <a:gd name="connsiteX7" fmla="*/ 372598 w 538692"/>
                <a:gd name="connsiteY7" fmla="*/ 563562 h 567810"/>
                <a:gd name="connsiteX8" fmla="*/ 215555 w 538692"/>
                <a:gd name="connsiteY8" fmla="*/ 477054 h 567810"/>
                <a:gd name="connsiteX9" fmla="*/ 51290 w 538692"/>
                <a:gd name="connsiteY9" fmla="*/ 332669 h 567810"/>
                <a:gd name="connsiteX10" fmla="*/ 13334 w 538692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71341 w 499059"/>
                <a:gd name="connsiteY0" fmla="*/ 92066 h 567810"/>
                <a:gd name="connsiteX1" fmla="*/ 237340 w 499059"/>
                <a:gd name="connsiteY1" fmla="*/ 145041 h 567810"/>
                <a:gd name="connsiteX2" fmla="*/ 318575 w 499059"/>
                <a:gd name="connsiteY2" fmla="*/ 300 h 567810"/>
                <a:gd name="connsiteX3" fmla="*/ 398755 w 499059"/>
                <a:gd name="connsiteY3" fmla="*/ 239776 h 567810"/>
                <a:gd name="connsiteX4" fmla="*/ 366608 w 499059"/>
                <a:gd name="connsiteY4" fmla="*/ 406463 h 567810"/>
                <a:gd name="connsiteX5" fmla="*/ 484677 w 499059"/>
                <a:gd name="connsiteY5" fmla="*/ 472795 h 567810"/>
                <a:gd name="connsiteX6" fmla="*/ 429804 w 499059"/>
                <a:gd name="connsiteY6" fmla="*/ 540950 h 567810"/>
                <a:gd name="connsiteX7" fmla="*/ 332965 w 499059"/>
                <a:gd name="connsiteY7" fmla="*/ 563562 h 567810"/>
                <a:gd name="connsiteX8" fmla="*/ 175922 w 499059"/>
                <a:gd name="connsiteY8" fmla="*/ 477054 h 567810"/>
                <a:gd name="connsiteX9" fmla="*/ 11657 w 499059"/>
                <a:gd name="connsiteY9" fmla="*/ 332669 h 567810"/>
                <a:gd name="connsiteX10" fmla="*/ 71341 w 499059"/>
                <a:gd name="connsiteY10" fmla="*/ 92066 h 567810"/>
                <a:gd name="connsiteX0" fmla="*/ 70136 w 497854"/>
                <a:gd name="connsiteY0" fmla="*/ 92066 h 567810"/>
                <a:gd name="connsiteX1" fmla="*/ 236135 w 497854"/>
                <a:gd name="connsiteY1" fmla="*/ 145041 h 567810"/>
                <a:gd name="connsiteX2" fmla="*/ 317370 w 497854"/>
                <a:gd name="connsiteY2" fmla="*/ 300 h 567810"/>
                <a:gd name="connsiteX3" fmla="*/ 397550 w 497854"/>
                <a:gd name="connsiteY3" fmla="*/ 239776 h 567810"/>
                <a:gd name="connsiteX4" fmla="*/ 365403 w 497854"/>
                <a:gd name="connsiteY4" fmla="*/ 406463 h 567810"/>
                <a:gd name="connsiteX5" fmla="*/ 483472 w 497854"/>
                <a:gd name="connsiteY5" fmla="*/ 472795 h 567810"/>
                <a:gd name="connsiteX6" fmla="*/ 428599 w 497854"/>
                <a:gd name="connsiteY6" fmla="*/ 540950 h 567810"/>
                <a:gd name="connsiteX7" fmla="*/ 331760 w 497854"/>
                <a:gd name="connsiteY7" fmla="*/ 563562 h 567810"/>
                <a:gd name="connsiteX8" fmla="*/ 174717 w 497854"/>
                <a:gd name="connsiteY8" fmla="*/ 477054 h 567810"/>
                <a:gd name="connsiteX9" fmla="*/ 10452 w 497854"/>
                <a:gd name="connsiteY9" fmla="*/ 332669 h 567810"/>
                <a:gd name="connsiteX10" fmla="*/ 70136 w 497854"/>
                <a:gd name="connsiteY10" fmla="*/ 92066 h 567810"/>
                <a:gd name="connsiteX0" fmla="*/ 47212 w 501559"/>
                <a:gd name="connsiteY0" fmla="*/ 173072 h 567810"/>
                <a:gd name="connsiteX1" fmla="*/ 239840 w 501559"/>
                <a:gd name="connsiteY1" fmla="*/ 145041 h 567810"/>
                <a:gd name="connsiteX2" fmla="*/ 321075 w 501559"/>
                <a:gd name="connsiteY2" fmla="*/ 300 h 567810"/>
                <a:gd name="connsiteX3" fmla="*/ 401255 w 501559"/>
                <a:gd name="connsiteY3" fmla="*/ 239776 h 567810"/>
                <a:gd name="connsiteX4" fmla="*/ 369108 w 501559"/>
                <a:gd name="connsiteY4" fmla="*/ 406463 h 567810"/>
                <a:gd name="connsiteX5" fmla="*/ 487177 w 501559"/>
                <a:gd name="connsiteY5" fmla="*/ 472795 h 567810"/>
                <a:gd name="connsiteX6" fmla="*/ 432304 w 501559"/>
                <a:gd name="connsiteY6" fmla="*/ 540950 h 567810"/>
                <a:gd name="connsiteX7" fmla="*/ 335465 w 501559"/>
                <a:gd name="connsiteY7" fmla="*/ 563562 h 567810"/>
                <a:gd name="connsiteX8" fmla="*/ 178422 w 501559"/>
                <a:gd name="connsiteY8" fmla="*/ 477054 h 567810"/>
                <a:gd name="connsiteX9" fmla="*/ 14157 w 501559"/>
                <a:gd name="connsiteY9" fmla="*/ 332669 h 567810"/>
                <a:gd name="connsiteX10" fmla="*/ 47212 w 501559"/>
                <a:gd name="connsiteY10" fmla="*/ 173072 h 567810"/>
                <a:gd name="connsiteX0" fmla="*/ 47422 w 501769"/>
                <a:gd name="connsiteY0" fmla="*/ 173072 h 567810"/>
                <a:gd name="connsiteX1" fmla="*/ 240050 w 501769"/>
                <a:gd name="connsiteY1" fmla="*/ 145041 h 567810"/>
                <a:gd name="connsiteX2" fmla="*/ 321285 w 501769"/>
                <a:gd name="connsiteY2" fmla="*/ 300 h 567810"/>
                <a:gd name="connsiteX3" fmla="*/ 401465 w 501769"/>
                <a:gd name="connsiteY3" fmla="*/ 239776 h 567810"/>
                <a:gd name="connsiteX4" fmla="*/ 369318 w 501769"/>
                <a:gd name="connsiteY4" fmla="*/ 406463 h 567810"/>
                <a:gd name="connsiteX5" fmla="*/ 487387 w 501769"/>
                <a:gd name="connsiteY5" fmla="*/ 472795 h 567810"/>
                <a:gd name="connsiteX6" fmla="*/ 432514 w 501769"/>
                <a:gd name="connsiteY6" fmla="*/ 540950 h 567810"/>
                <a:gd name="connsiteX7" fmla="*/ 335675 w 501769"/>
                <a:gd name="connsiteY7" fmla="*/ 563562 h 567810"/>
                <a:gd name="connsiteX8" fmla="*/ 178632 w 501769"/>
                <a:gd name="connsiteY8" fmla="*/ 477054 h 567810"/>
                <a:gd name="connsiteX9" fmla="*/ 14367 w 501769"/>
                <a:gd name="connsiteY9" fmla="*/ 332669 h 567810"/>
                <a:gd name="connsiteX10" fmla="*/ 47422 w 501769"/>
                <a:gd name="connsiteY10" fmla="*/ 173072 h 567810"/>
                <a:gd name="connsiteX0" fmla="*/ 49493 w 501304"/>
                <a:gd name="connsiteY0" fmla="*/ 209343 h 567810"/>
                <a:gd name="connsiteX1" fmla="*/ 239585 w 501304"/>
                <a:gd name="connsiteY1" fmla="*/ 145041 h 567810"/>
                <a:gd name="connsiteX2" fmla="*/ 320820 w 501304"/>
                <a:gd name="connsiteY2" fmla="*/ 300 h 567810"/>
                <a:gd name="connsiteX3" fmla="*/ 401000 w 501304"/>
                <a:gd name="connsiteY3" fmla="*/ 239776 h 567810"/>
                <a:gd name="connsiteX4" fmla="*/ 368853 w 501304"/>
                <a:gd name="connsiteY4" fmla="*/ 406463 h 567810"/>
                <a:gd name="connsiteX5" fmla="*/ 486922 w 501304"/>
                <a:gd name="connsiteY5" fmla="*/ 472795 h 567810"/>
                <a:gd name="connsiteX6" fmla="*/ 432049 w 501304"/>
                <a:gd name="connsiteY6" fmla="*/ 540950 h 567810"/>
                <a:gd name="connsiteX7" fmla="*/ 335210 w 501304"/>
                <a:gd name="connsiteY7" fmla="*/ 563562 h 567810"/>
                <a:gd name="connsiteX8" fmla="*/ 178167 w 501304"/>
                <a:gd name="connsiteY8" fmla="*/ 477054 h 567810"/>
                <a:gd name="connsiteX9" fmla="*/ 13902 w 501304"/>
                <a:gd name="connsiteY9" fmla="*/ 332669 h 567810"/>
                <a:gd name="connsiteX10" fmla="*/ 49493 w 501304"/>
                <a:gd name="connsiteY10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5747 w 507558"/>
                <a:gd name="connsiteY0" fmla="*/ 209343 h 567810"/>
                <a:gd name="connsiteX1" fmla="*/ 366636 w 507558"/>
                <a:gd name="connsiteY1" fmla="*/ 404258 h 567810"/>
                <a:gd name="connsiteX2" fmla="*/ 245839 w 507558"/>
                <a:gd name="connsiteY2" fmla="*/ 145041 h 567810"/>
                <a:gd name="connsiteX3" fmla="*/ 327074 w 507558"/>
                <a:gd name="connsiteY3" fmla="*/ 300 h 567810"/>
                <a:gd name="connsiteX4" fmla="*/ 407254 w 507558"/>
                <a:gd name="connsiteY4" fmla="*/ 239776 h 567810"/>
                <a:gd name="connsiteX5" fmla="*/ 375107 w 507558"/>
                <a:gd name="connsiteY5" fmla="*/ 406463 h 567810"/>
                <a:gd name="connsiteX6" fmla="*/ 493176 w 507558"/>
                <a:gd name="connsiteY6" fmla="*/ 472795 h 567810"/>
                <a:gd name="connsiteX7" fmla="*/ 438303 w 507558"/>
                <a:gd name="connsiteY7" fmla="*/ 540950 h 567810"/>
                <a:gd name="connsiteX8" fmla="*/ 341464 w 507558"/>
                <a:gd name="connsiteY8" fmla="*/ 563562 h 567810"/>
                <a:gd name="connsiteX9" fmla="*/ 184421 w 507558"/>
                <a:gd name="connsiteY9" fmla="*/ 477054 h 567810"/>
                <a:gd name="connsiteX10" fmla="*/ 20156 w 507558"/>
                <a:gd name="connsiteY10" fmla="*/ 332669 h 567810"/>
                <a:gd name="connsiteX11" fmla="*/ 55747 w 507558"/>
                <a:gd name="connsiteY11" fmla="*/ 209343 h 567810"/>
                <a:gd name="connsiteX0" fmla="*/ 226467 w 491875"/>
                <a:gd name="connsiteY0" fmla="*/ 327828 h 567810"/>
                <a:gd name="connsiteX1" fmla="*/ 350953 w 491875"/>
                <a:gd name="connsiteY1" fmla="*/ 404258 h 567810"/>
                <a:gd name="connsiteX2" fmla="*/ 230156 w 491875"/>
                <a:gd name="connsiteY2" fmla="*/ 145041 h 567810"/>
                <a:gd name="connsiteX3" fmla="*/ 311391 w 491875"/>
                <a:gd name="connsiteY3" fmla="*/ 300 h 567810"/>
                <a:gd name="connsiteX4" fmla="*/ 391571 w 491875"/>
                <a:gd name="connsiteY4" fmla="*/ 239776 h 567810"/>
                <a:gd name="connsiteX5" fmla="*/ 359424 w 491875"/>
                <a:gd name="connsiteY5" fmla="*/ 406463 h 567810"/>
                <a:gd name="connsiteX6" fmla="*/ 477493 w 491875"/>
                <a:gd name="connsiteY6" fmla="*/ 472795 h 567810"/>
                <a:gd name="connsiteX7" fmla="*/ 422620 w 491875"/>
                <a:gd name="connsiteY7" fmla="*/ 540950 h 567810"/>
                <a:gd name="connsiteX8" fmla="*/ 325781 w 491875"/>
                <a:gd name="connsiteY8" fmla="*/ 563562 h 567810"/>
                <a:gd name="connsiteX9" fmla="*/ 168738 w 491875"/>
                <a:gd name="connsiteY9" fmla="*/ 477054 h 567810"/>
                <a:gd name="connsiteX10" fmla="*/ 4473 w 491875"/>
                <a:gd name="connsiteY10" fmla="*/ 332669 h 567810"/>
                <a:gd name="connsiteX11" fmla="*/ 226467 w 491875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54788 w 420196"/>
                <a:gd name="connsiteY0" fmla="*/ 327828 h 567810"/>
                <a:gd name="connsiteX1" fmla="*/ 279274 w 420196"/>
                <a:gd name="connsiteY1" fmla="*/ 404258 h 567810"/>
                <a:gd name="connsiteX2" fmla="*/ 158477 w 420196"/>
                <a:gd name="connsiteY2" fmla="*/ 145041 h 567810"/>
                <a:gd name="connsiteX3" fmla="*/ 239712 w 420196"/>
                <a:gd name="connsiteY3" fmla="*/ 300 h 567810"/>
                <a:gd name="connsiteX4" fmla="*/ 319892 w 420196"/>
                <a:gd name="connsiteY4" fmla="*/ 239776 h 567810"/>
                <a:gd name="connsiteX5" fmla="*/ 287745 w 420196"/>
                <a:gd name="connsiteY5" fmla="*/ 406463 h 567810"/>
                <a:gd name="connsiteX6" fmla="*/ 405814 w 420196"/>
                <a:gd name="connsiteY6" fmla="*/ 472795 h 567810"/>
                <a:gd name="connsiteX7" fmla="*/ 350941 w 420196"/>
                <a:gd name="connsiteY7" fmla="*/ 540950 h 567810"/>
                <a:gd name="connsiteX8" fmla="*/ 254102 w 420196"/>
                <a:gd name="connsiteY8" fmla="*/ 563562 h 567810"/>
                <a:gd name="connsiteX9" fmla="*/ 97059 w 420196"/>
                <a:gd name="connsiteY9" fmla="*/ 477054 h 567810"/>
                <a:gd name="connsiteX10" fmla="*/ 0 w 420196"/>
                <a:gd name="connsiteY10" fmla="*/ 368941 h 567810"/>
                <a:gd name="connsiteX11" fmla="*/ 154788 w 420196"/>
                <a:gd name="connsiteY11" fmla="*/ 327828 h 567810"/>
                <a:gd name="connsiteX0" fmla="*/ 137036 w 402444"/>
                <a:gd name="connsiteY0" fmla="*/ 327828 h 567810"/>
                <a:gd name="connsiteX1" fmla="*/ 261522 w 402444"/>
                <a:gd name="connsiteY1" fmla="*/ 404258 h 567810"/>
                <a:gd name="connsiteX2" fmla="*/ 140725 w 402444"/>
                <a:gd name="connsiteY2" fmla="*/ 145041 h 567810"/>
                <a:gd name="connsiteX3" fmla="*/ 221960 w 402444"/>
                <a:gd name="connsiteY3" fmla="*/ 300 h 567810"/>
                <a:gd name="connsiteX4" fmla="*/ 302140 w 402444"/>
                <a:gd name="connsiteY4" fmla="*/ 239776 h 567810"/>
                <a:gd name="connsiteX5" fmla="*/ 269993 w 402444"/>
                <a:gd name="connsiteY5" fmla="*/ 406463 h 567810"/>
                <a:gd name="connsiteX6" fmla="*/ 388062 w 402444"/>
                <a:gd name="connsiteY6" fmla="*/ 472795 h 567810"/>
                <a:gd name="connsiteX7" fmla="*/ 333189 w 402444"/>
                <a:gd name="connsiteY7" fmla="*/ 540950 h 567810"/>
                <a:gd name="connsiteX8" fmla="*/ 236350 w 402444"/>
                <a:gd name="connsiteY8" fmla="*/ 563562 h 567810"/>
                <a:gd name="connsiteX9" fmla="*/ 79307 w 402444"/>
                <a:gd name="connsiteY9" fmla="*/ 477054 h 567810"/>
                <a:gd name="connsiteX10" fmla="*/ 0 w 402444"/>
                <a:gd name="connsiteY10" fmla="*/ 355642 h 567810"/>
                <a:gd name="connsiteX11" fmla="*/ 137036 w 402444"/>
                <a:gd name="connsiteY11" fmla="*/ 327828 h 567810"/>
                <a:gd name="connsiteX0" fmla="*/ 137078 w 402486"/>
                <a:gd name="connsiteY0" fmla="*/ 327828 h 567810"/>
                <a:gd name="connsiteX1" fmla="*/ 261564 w 402486"/>
                <a:gd name="connsiteY1" fmla="*/ 404258 h 567810"/>
                <a:gd name="connsiteX2" fmla="*/ 140767 w 402486"/>
                <a:gd name="connsiteY2" fmla="*/ 145041 h 567810"/>
                <a:gd name="connsiteX3" fmla="*/ 222002 w 402486"/>
                <a:gd name="connsiteY3" fmla="*/ 300 h 567810"/>
                <a:gd name="connsiteX4" fmla="*/ 302182 w 402486"/>
                <a:gd name="connsiteY4" fmla="*/ 239776 h 567810"/>
                <a:gd name="connsiteX5" fmla="*/ 270035 w 402486"/>
                <a:gd name="connsiteY5" fmla="*/ 406463 h 567810"/>
                <a:gd name="connsiteX6" fmla="*/ 388104 w 402486"/>
                <a:gd name="connsiteY6" fmla="*/ 472795 h 567810"/>
                <a:gd name="connsiteX7" fmla="*/ 333231 w 402486"/>
                <a:gd name="connsiteY7" fmla="*/ 540950 h 567810"/>
                <a:gd name="connsiteX8" fmla="*/ 236392 w 402486"/>
                <a:gd name="connsiteY8" fmla="*/ 563562 h 567810"/>
                <a:gd name="connsiteX9" fmla="*/ 79349 w 402486"/>
                <a:gd name="connsiteY9" fmla="*/ 477054 h 567810"/>
                <a:gd name="connsiteX10" fmla="*/ 42 w 402486"/>
                <a:gd name="connsiteY10" fmla="*/ 355642 h 567810"/>
                <a:gd name="connsiteX11" fmla="*/ 137078 w 402486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25668 w 381047"/>
                <a:gd name="connsiteY2" fmla="*/ 178894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67738 h 607720"/>
                <a:gd name="connsiteX1" fmla="*/ 240125 w 381047"/>
                <a:gd name="connsiteY1" fmla="*/ 444168 h 607720"/>
                <a:gd name="connsiteX2" fmla="*/ 125668 w 381047"/>
                <a:gd name="connsiteY2" fmla="*/ 218804 h 607720"/>
                <a:gd name="connsiteX3" fmla="*/ 204367 w 381047"/>
                <a:gd name="connsiteY3" fmla="*/ 312 h 607720"/>
                <a:gd name="connsiteX4" fmla="*/ 280743 w 381047"/>
                <a:gd name="connsiteY4" fmla="*/ 279686 h 607720"/>
                <a:gd name="connsiteX5" fmla="*/ 248596 w 381047"/>
                <a:gd name="connsiteY5" fmla="*/ 446373 h 607720"/>
                <a:gd name="connsiteX6" fmla="*/ 366665 w 381047"/>
                <a:gd name="connsiteY6" fmla="*/ 512705 h 607720"/>
                <a:gd name="connsiteX7" fmla="*/ 311792 w 381047"/>
                <a:gd name="connsiteY7" fmla="*/ 580860 h 607720"/>
                <a:gd name="connsiteX8" fmla="*/ 214953 w 381047"/>
                <a:gd name="connsiteY8" fmla="*/ 603472 h 607720"/>
                <a:gd name="connsiteX9" fmla="*/ 57910 w 381047"/>
                <a:gd name="connsiteY9" fmla="*/ 516964 h 607720"/>
                <a:gd name="connsiteX10" fmla="*/ 160 w 381047"/>
                <a:gd name="connsiteY10" fmla="*/ 419733 h 607720"/>
                <a:gd name="connsiteX11" fmla="*/ 115639 w 381047"/>
                <a:gd name="connsiteY11" fmla="*/ 367738 h 607720"/>
                <a:gd name="connsiteX0" fmla="*/ 115639 w 381047"/>
                <a:gd name="connsiteY0" fmla="*/ 383439 h 623421"/>
                <a:gd name="connsiteX1" fmla="*/ 240125 w 381047"/>
                <a:gd name="connsiteY1" fmla="*/ 459869 h 623421"/>
                <a:gd name="connsiteX2" fmla="*/ 125668 w 381047"/>
                <a:gd name="connsiteY2" fmla="*/ 234505 h 623421"/>
                <a:gd name="connsiteX3" fmla="*/ 181542 w 381047"/>
                <a:gd name="connsiteY3" fmla="*/ 295 h 623421"/>
                <a:gd name="connsiteX4" fmla="*/ 280743 w 381047"/>
                <a:gd name="connsiteY4" fmla="*/ 295387 h 623421"/>
                <a:gd name="connsiteX5" fmla="*/ 248596 w 381047"/>
                <a:gd name="connsiteY5" fmla="*/ 462074 h 623421"/>
                <a:gd name="connsiteX6" fmla="*/ 366665 w 381047"/>
                <a:gd name="connsiteY6" fmla="*/ 528406 h 623421"/>
                <a:gd name="connsiteX7" fmla="*/ 311792 w 381047"/>
                <a:gd name="connsiteY7" fmla="*/ 596561 h 623421"/>
                <a:gd name="connsiteX8" fmla="*/ 214953 w 381047"/>
                <a:gd name="connsiteY8" fmla="*/ 619173 h 623421"/>
                <a:gd name="connsiteX9" fmla="*/ 57910 w 381047"/>
                <a:gd name="connsiteY9" fmla="*/ 532665 h 623421"/>
                <a:gd name="connsiteX10" fmla="*/ 160 w 381047"/>
                <a:gd name="connsiteY10" fmla="*/ 435434 h 623421"/>
                <a:gd name="connsiteX11" fmla="*/ 115639 w 381047"/>
                <a:gd name="connsiteY11" fmla="*/ 383439 h 623421"/>
                <a:gd name="connsiteX0" fmla="*/ 115639 w 381047"/>
                <a:gd name="connsiteY0" fmla="*/ 400349 h 640331"/>
                <a:gd name="connsiteX1" fmla="*/ 240125 w 381047"/>
                <a:gd name="connsiteY1" fmla="*/ 476779 h 640331"/>
                <a:gd name="connsiteX2" fmla="*/ 125668 w 381047"/>
                <a:gd name="connsiteY2" fmla="*/ 251415 h 640331"/>
                <a:gd name="connsiteX3" fmla="*/ 184078 w 381047"/>
                <a:gd name="connsiteY3" fmla="*/ 278 h 640331"/>
                <a:gd name="connsiteX4" fmla="*/ 280743 w 381047"/>
                <a:gd name="connsiteY4" fmla="*/ 312297 h 640331"/>
                <a:gd name="connsiteX5" fmla="*/ 248596 w 381047"/>
                <a:gd name="connsiteY5" fmla="*/ 478984 h 640331"/>
                <a:gd name="connsiteX6" fmla="*/ 366665 w 381047"/>
                <a:gd name="connsiteY6" fmla="*/ 545316 h 640331"/>
                <a:gd name="connsiteX7" fmla="*/ 311792 w 381047"/>
                <a:gd name="connsiteY7" fmla="*/ 613471 h 640331"/>
                <a:gd name="connsiteX8" fmla="*/ 214953 w 381047"/>
                <a:gd name="connsiteY8" fmla="*/ 636083 h 640331"/>
                <a:gd name="connsiteX9" fmla="*/ 57910 w 381047"/>
                <a:gd name="connsiteY9" fmla="*/ 549575 h 640331"/>
                <a:gd name="connsiteX10" fmla="*/ 160 w 381047"/>
                <a:gd name="connsiteY10" fmla="*/ 452344 h 640331"/>
                <a:gd name="connsiteX11" fmla="*/ 115639 w 381047"/>
                <a:gd name="connsiteY11" fmla="*/ 400349 h 640331"/>
                <a:gd name="connsiteX0" fmla="*/ 115639 w 381047"/>
                <a:gd name="connsiteY0" fmla="*/ 400349 h 640331"/>
                <a:gd name="connsiteX1" fmla="*/ 240125 w 381047"/>
                <a:gd name="connsiteY1" fmla="*/ 476779 h 640331"/>
                <a:gd name="connsiteX2" fmla="*/ 125668 w 381047"/>
                <a:gd name="connsiteY2" fmla="*/ 251415 h 640331"/>
                <a:gd name="connsiteX3" fmla="*/ 184078 w 381047"/>
                <a:gd name="connsiteY3" fmla="*/ 278 h 640331"/>
                <a:gd name="connsiteX4" fmla="*/ 280743 w 381047"/>
                <a:gd name="connsiteY4" fmla="*/ 312297 h 640331"/>
                <a:gd name="connsiteX5" fmla="*/ 248596 w 381047"/>
                <a:gd name="connsiteY5" fmla="*/ 478984 h 640331"/>
                <a:gd name="connsiteX6" fmla="*/ 366665 w 381047"/>
                <a:gd name="connsiteY6" fmla="*/ 545316 h 640331"/>
                <a:gd name="connsiteX7" fmla="*/ 311792 w 381047"/>
                <a:gd name="connsiteY7" fmla="*/ 613471 h 640331"/>
                <a:gd name="connsiteX8" fmla="*/ 214953 w 381047"/>
                <a:gd name="connsiteY8" fmla="*/ 636083 h 640331"/>
                <a:gd name="connsiteX9" fmla="*/ 57910 w 381047"/>
                <a:gd name="connsiteY9" fmla="*/ 549575 h 640331"/>
                <a:gd name="connsiteX10" fmla="*/ 160 w 381047"/>
                <a:gd name="connsiteY10" fmla="*/ 452344 h 640331"/>
                <a:gd name="connsiteX11" fmla="*/ 115639 w 381047"/>
                <a:gd name="connsiteY11" fmla="*/ 400349 h 640331"/>
                <a:gd name="connsiteX0" fmla="*/ 115639 w 381047"/>
                <a:gd name="connsiteY0" fmla="*/ 400349 h 640331"/>
                <a:gd name="connsiteX1" fmla="*/ 240125 w 381047"/>
                <a:gd name="connsiteY1" fmla="*/ 476779 h 640331"/>
                <a:gd name="connsiteX2" fmla="*/ 125668 w 381047"/>
                <a:gd name="connsiteY2" fmla="*/ 251415 h 640331"/>
                <a:gd name="connsiteX3" fmla="*/ 184078 w 381047"/>
                <a:gd name="connsiteY3" fmla="*/ 278 h 640331"/>
                <a:gd name="connsiteX4" fmla="*/ 280743 w 381047"/>
                <a:gd name="connsiteY4" fmla="*/ 312297 h 640331"/>
                <a:gd name="connsiteX5" fmla="*/ 248596 w 381047"/>
                <a:gd name="connsiteY5" fmla="*/ 478984 h 640331"/>
                <a:gd name="connsiteX6" fmla="*/ 366665 w 381047"/>
                <a:gd name="connsiteY6" fmla="*/ 545316 h 640331"/>
                <a:gd name="connsiteX7" fmla="*/ 311792 w 381047"/>
                <a:gd name="connsiteY7" fmla="*/ 613471 h 640331"/>
                <a:gd name="connsiteX8" fmla="*/ 214953 w 381047"/>
                <a:gd name="connsiteY8" fmla="*/ 636083 h 640331"/>
                <a:gd name="connsiteX9" fmla="*/ 57910 w 381047"/>
                <a:gd name="connsiteY9" fmla="*/ 549575 h 640331"/>
                <a:gd name="connsiteX10" fmla="*/ 160 w 381047"/>
                <a:gd name="connsiteY10" fmla="*/ 452344 h 640331"/>
                <a:gd name="connsiteX11" fmla="*/ 115639 w 381047"/>
                <a:gd name="connsiteY11" fmla="*/ 400349 h 640331"/>
                <a:gd name="connsiteX0" fmla="*/ 115639 w 381047"/>
                <a:gd name="connsiteY0" fmla="*/ 385841 h 640331"/>
                <a:gd name="connsiteX1" fmla="*/ 240125 w 381047"/>
                <a:gd name="connsiteY1" fmla="*/ 476779 h 640331"/>
                <a:gd name="connsiteX2" fmla="*/ 125668 w 381047"/>
                <a:gd name="connsiteY2" fmla="*/ 251415 h 640331"/>
                <a:gd name="connsiteX3" fmla="*/ 184078 w 381047"/>
                <a:gd name="connsiteY3" fmla="*/ 278 h 640331"/>
                <a:gd name="connsiteX4" fmla="*/ 280743 w 381047"/>
                <a:gd name="connsiteY4" fmla="*/ 312297 h 640331"/>
                <a:gd name="connsiteX5" fmla="*/ 248596 w 381047"/>
                <a:gd name="connsiteY5" fmla="*/ 478984 h 640331"/>
                <a:gd name="connsiteX6" fmla="*/ 366665 w 381047"/>
                <a:gd name="connsiteY6" fmla="*/ 545316 h 640331"/>
                <a:gd name="connsiteX7" fmla="*/ 311792 w 381047"/>
                <a:gd name="connsiteY7" fmla="*/ 613471 h 640331"/>
                <a:gd name="connsiteX8" fmla="*/ 214953 w 381047"/>
                <a:gd name="connsiteY8" fmla="*/ 636083 h 640331"/>
                <a:gd name="connsiteX9" fmla="*/ 57910 w 381047"/>
                <a:gd name="connsiteY9" fmla="*/ 549575 h 640331"/>
                <a:gd name="connsiteX10" fmla="*/ 160 w 381047"/>
                <a:gd name="connsiteY10" fmla="*/ 452344 h 640331"/>
                <a:gd name="connsiteX11" fmla="*/ 115639 w 381047"/>
                <a:gd name="connsiteY11" fmla="*/ 385841 h 640331"/>
                <a:gd name="connsiteX0" fmla="*/ 99294 w 364702"/>
                <a:gd name="connsiteY0" fmla="*/ 385841 h 640331"/>
                <a:gd name="connsiteX1" fmla="*/ 223780 w 364702"/>
                <a:gd name="connsiteY1" fmla="*/ 476779 h 640331"/>
                <a:gd name="connsiteX2" fmla="*/ 109323 w 364702"/>
                <a:gd name="connsiteY2" fmla="*/ 251415 h 640331"/>
                <a:gd name="connsiteX3" fmla="*/ 167733 w 364702"/>
                <a:gd name="connsiteY3" fmla="*/ 278 h 640331"/>
                <a:gd name="connsiteX4" fmla="*/ 264398 w 364702"/>
                <a:gd name="connsiteY4" fmla="*/ 312297 h 640331"/>
                <a:gd name="connsiteX5" fmla="*/ 232251 w 364702"/>
                <a:gd name="connsiteY5" fmla="*/ 478984 h 640331"/>
                <a:gd name="connsiteX6" fmla="*/ 350320 w 364702"/>
                <a:gd name="connsiteY6" fmla="*/ 545316 h 640331"/>
                <a:gd name="connsiteX7" fmla="*/ 295447 w 364702"/>
                <a:gd name="connsiteY7" fmla="*/ 613471 h 640331"/>
                <a:gd name="connsiteX8" fmla="*/ 198608 w 364702"/>
                <a:gd name="connsiteY8" fmla="*/ 636083 h 640331"/>
                <a:gd name="connsiteX9" fmla="*/ 41565 w 364702"/>
                <a:gd name="connsiteY9" fmla="*/ 549575 h 640331"/>
                <a:gd name="connsiteX10" fmla="*/ 2413 w 364702"/>
                <a:gd name="connsiteY10" fmla="*/ 428163 h 640331"/>
                <a:gd name="connsiteX11" fmla="*/ 99294 w 364702"/>
                <a:gd name="connsiteY11" fmla="*/ 385841 h 640331"/>
                <a:gd name="connsiteX0" fmla="*/ 96933 w 362341"/>
                <a:gd name="connsiteY0" fmla="*/ 385841 h 640796"/>
                <a:gd name="connsiteX1" fmla="*/ 221419 w 362341"/>
                <a:gd name="connsiteY1" fmla="*/ 476779 h 640796"/>
                <a:gd name="connsiteX2" fmla="*/ 106962 w 362341"/>
                <a:gd name="connsiteY2" fmla="*/ 251415 h 640796"/>
                <a:gd name="connsiteX3" fmla="*/ 165372 w 362341"/>
                <a:gd name="connsiteY3" fmla="*/ 278 h 640796"/>
                <a:gd name="connsiteX4" fmla="*/ 262037 w 362341"/>
                <a:gd name="connsiteY4" fmla="*/ 312297 h 640796"/>
                <a:gd name="connsiteX5" fmla="*/ 229890 w 362341"/>
                <a:gd name="connsiteY5" fmla="*/ 478984 h 640796"/>
                <a:gd name="connsiteX6" fmla="*/ 347959 w 362341"/>
                <a:gd name="connsiteY6" fmla="*/ 545316 h 640796"/>
                <a:gd name="connsiteX7" fmla="*/ 293086 w 362341"/>
                <a:gd name="connsiteY7" fmla="*/ 613471 h 640796"/>
                <a:gd name="connsiteX8" fmla="*/ 196247 w 362341"/>
                <a:gd name="connsiteY8" fmla="*/ 636083 h 640796"/>
                <a:gd name="connsiteX9" fmla="*/ 74709 w 362341"/>
                <a:gd name="connsiteY9" fmla="*/ 543127 h 640796"/>
                <a:gd name="connsiteX10" fmla="*/ 52 w 362341"/>
                <a:gd name="connsiteY10" fmla="*/ 428163 h 640796"/>
                <a:gd name="connsiteX11" fmla="*/ 96933 w 362341"/>
                <a:gd name="connsiteY11" fmla="*/ 385841 h 640796"/>
                <a:gd name="connsiteX0" fmla="*/ 96933 w 362341"/>
                <a:gd name="connsiteY0" fmla="*/ 385841 h 622192"/>
                <a:gd name="connsiteX1" fmla="*/ 221419 w 362341"/>
                <a:gd name="connsiteY1" fmla="*/ 476779 h 622192"/>
                <a:gd name="connsiteX2" fmla="*/ 106962 w 362341"/>
                <a:gd name="connsiteY2" fmla="*/ 251415 h 622192"/>
                <a:gd name="connsiteX3" fmla="*/ 165372 w 362341"/>
                <a:gd name="connsiteY3" fmla="*/ 278 h 622192"/>
                <a:gd name="connsiteX4" fmla="*/ 262037 w 362341"/>
                <a:gd name="connsiteY4" fmla="*/ 312297 h 622192"/>
                <a:gd name="connsiteX5" fmla="*/ 229890 w 362341"/>
                <a:gd name="connsiteY5" fmla="*/ 478984 h 622192"/>
                <a:gd name="connsiteX6" fmla="*/ 347959 w 362341"/>
                <a:gd name="connsiteY6" fmla="*/ 545316 h 622192"/>
                <a:gd name="connsiteX7" fmla="*/ 293086 w 362341"/>
                <a:gd name="connsiteY7" fmla="*/ 613471 h 622192"/>
                <a:gd name="connsiteX8" fmla="*/ 199629 w 362341"/>
                <a:gd name="connsiteY8" fmla="*/ 595782 h 622192"/>
                <a:gd name="connsiteX9" fmla="*/ 74709 w 362341"/>
                <a:gd name="connsiteY9" fmla="*/ 543127 h 622192"/>
                <a:gd name="connsiteX10" fmla="*/ 52 w 362341"/>
                <a:gd name="connsiteY10" fmla="*/ 428163 h 622192"/>
                <a:gd name="connsiteX11" fmla="*/ 96933 w 362341"/>
                <a:gd name="connsiteY11" fmla="*/ 385841 h 622192"/>
                <a:gd name="connsiteX0" fmla="*/ 96924 w 362332"/>
                <a:gd name="connsiteY0" fmla="*/ 385841 h 622411"/>
                <a:gd name="connsiteX1" fmla="*/ 221410 w 362332"/>
                <a:gd name="connsiteY1" fmla="*/ 476779 h 622411"/>
                <a:gd name="connsiteX2" fmla="*/ 106953 w 362332"/>
                <a:gd name="connsiteY2" fmla="*/ 251415 h 622411"/>
                <a:gd name="connsiteX3" fmla="*/ 165363 w 362332"/>
                <a:gd name="connsiteY3" fmla="*/ 278 h 622411"/>
                <a:gd name="connsiteX4" fmla="*/ 262028 w 362332"/>
                <a:gd name="connsiteY4" fmla="*/ 312297 h 622411"/>
                <a:gd name="connsiteX5" fmla="*/ 229881 w 362332"/>
                <a:gd name="connsiteY5" fmla="*/ 478984 h 622411"/>
                <a:gd name="connsiteX6" fmla="*/ 347950 w 362332"/>
                <a:gd name="connsiteY6" fmla="*/ 545316 h 622411"/>
                <a:gd name="connsiteX7" fmla="*/ 293077 w 362332"/>
                <a:gd name="connsiteY7" fmla="*/ 613471 h 622411"/>
                <a:gd name="connsiteX8" fmla="*/ 199620 w 362332"/>
                <a:gd name="connsiteY8" fmla="*/ 595782 h 622411"/>
                <a:gd name="connsiteX9" fmla="*/ 79772 w 362332"/>
                <a:gd name="connsiteY9" fmla="*/ 535067 h 622411"/>
                <a:gd name="connsiteX10" fmla="*/ 43 w 362332"/>
                <a:gd name="connsiteY10" fmla="*/ 428163 h 622411"/>
                <a:gd name="connsiteX11" fmla="*/ 96924 w 362332"/>
                <a:gd name="connsiteY11" fmla="*/ 385841 h 622411"/>
                <a:gd name="connsiteX0" fmla="*/ 96924 w 362332"/>
                <a:gd name="connsiteY0" fmla="*/ 385841 h 622411"/>
                <a:gd name="connsiteX1" fmla="*/ 221410 w 362332"/>
                <a:gd name="connsiteY1" fmla="*/ 476779 h 622411"/>
                <a:gd name="connsiteX2" fmla="*/ 106953 w 362332"/>
                <a:gd name="connsiteY2" fmla="*/ 251415 h 622411"/>
                <a:gd name="connsiteX3" fmla="*/ 165363 w 362332"/>
                <a:gd name="connsiteY3" fmla="*/ 278 h 622411"/>
                <a:gd name="connsiteX4" fmla="*/ 262028 w 362332"/>
                <a:gd name="connsiteY4" fmla="*/ 312297 h 622411"/>
                <a:gd name="connsiteX5" fmla="*/ 229881 w 362332"/>
                <a:gd name="connsiteY5" fmla="*/ 478984 h 622411"/>
                <a:gd name="connsiteX6" fmla="*/ 347950 w 362332"/>
                <a:gd name="connsiteY6" fmla="*/ 545316 h 622411"/>
                <a:gd name="connsiteX7" fmla="*/ 293077 w 362332"/>
                <a:gd name="connsiteY7" fmla="*/ 613471 h 622411"/>
                <a:gd name="connsiteX8" fmla="*/ 199620 w 362332"/>
                <a:gd name="connsiteY8" fmla="*/ 595782 h 622411"/>
                <a:gd name="connsiteX9" fmla="*/ 79772 w 362332"/>
                <a:gd name="connsiteY9" fmla="*/ 535067 h 622411"/>
                <a:gd name="connsiteX10" fmla="*/ 43 w 362332"/>
                <a:gd name="connsiteY10" fmla="*/ 428163 h 622411"/>
                <a:gd name="connsiteX11" fmla="*/ 96924 w 362332"/>
                <a:gd name="connsiteY11" fmla="*/ 385841 h 622411"/>
                <a:gd name="connsiteX0" fmla="*/ 96924 w 362332"/>
                <a:gd name="connsiteY0" fmla="*/ 385841 h 603733"/>
                <a:gd name="connsiteX1" fmla="*/ 221410 w 362332"/>
                <a:gd name="connsiteY1" fmla="*/ 476779 h 603733"/>
                <a:gd name="connsiteX2" fmla="*/ 106953 w 362332"/>
                <a:gd name="connsiteY2" fmla="*/ 251415 h 603733"/>
                <a:gd name="connsiteX3" fmla="*/ 165363 w 362332"/>
                <a:gd name="connsiteY3" fmla="*/ 278 h 603733"/>
                <a:gd name="connsiteX4" fmla="*/ 262028 w 362332"/>
                <a:gd name="connsiteY4" fmla="*/ 312297 h 603733"/>
                <a:gd name="connsiteX5" fmla="*/ 229881 w 362332"/>
                <a:gd name="connsiteY5" fmla="*/ 478984 h 603733"/>
                <a:gd name="connsiteX6" fmla="*/ 347950 w 362332"/>
                <a:gd name="connsiteY6" fmla="*/ 545316 h 603733"/>
                <a:gd name="connsiteX7" fmla="*/ 277861 w 362332"/>
                <a:gd name="connsiteY7" fmla="*/ 587678 h 603733"/>
                <a:gd name="connsiteX8" fmla="*/ 199620 w 362332"/>
                <a:gd name="connsiteY8" fmla="*/ 595782 h 603733"/>
                <a:gd name="connsiteX9" fmla="*/ 79772 w 362332"/>
                <a:gd name="connsiteY9" fmla="*/ 535067 h 603733"/>
                <a:gd name="connsiteX10" fmla="*/ 43 w 362332"/>
                <a:gd name="connsiteY10" fmla="*/ 428163 h 603733"/>
                <a:gd name="connsiteX11" fmla="*/ 96924 w 362332"/>
                <a:gd name="connsiteY11" fmla="*/ 385841 h 603733"/>
                <a:gd name="connsiteX0" fmla="*/ 96924 w 362332"/>
                <a:gd name="connsiteY0" fmla="*/ 385841 h 603155"/>
                <a:gd name="connsiteX1" fmla="*/ 221410 w 362332"/>
                <a:gd name="connsiteY1" fmla="*/ 476779 h 603155"/>
                <a:gd name="connsiteX2" fmla="*/ 106953 w 362332"/>
                <a:gd name="connsiteY2" fmla="*/ 251415 h 603155"/>
                <a:gd name="connsiteX3" fmla="*/ 165363 w 362332"/>
                <a:gd name="connsiteY3" fmla="*/ 278 h 603155"/>
                <a:gd name="connsiteX4" fmla="*/ 262028 w 362332"/>
                <a:gd name="connsiteY4" fmla="*/ 312297 h 603155"/>
                <a:gd name="connsiteX5" fmla="*/ 229881 w 362332"/>
                <a:gd name="connsiteY5" fmla="*/ 478984 h 603155"/>
                <a:gd name="connsiteX6" fmla="*/ 347950 w 362332"/>
                <a:gd name="connsiteY6" fmla="*/ 545316 h 603155"/>
                <a:gd name="connsiteX7" fmla="*/ 277861 w 362332"/>
                <a:gd name="connsiteY7" fmla="*/ 587678 h 603155"/>
                <a:gd name="connsiteX8" fmla="*/ 199620 w 362332"/>
                <a:gd name="connsiteY8" fmla="*/ 595782 h 603155"/>
                <a:gd name="connsiteX9" fmla="*/ 79772 w 362332"/>
                <a:gd name="connsiteY9" fmla="*/ 535067 h 603155"/>
                <a:gd name="connsiteX10" fmla="*/ 43 w 362332"/>
                <a:gd name="connsiteY10" fmla="*/ 428163 h 603155"/>
                <a:gd name="connsiteX11" fmla="*/ 96924 w 362332"/>
                <a:gd name="connsiteY11" fmla="*/ 385841 h 603155"/>
                <a:gd name="connsiteX0" fmla="*/ 96924 w 345743"/>
                <a:gd name="connsiteY0" fmla="*/ 385841 h 603155"/>
                <a:gd name="connsiteX1" fmla="*/ 221410 w 345743"/>
                <a:gd name="connsiteY1" fmla="*/ 476779 h 603155"/>
                <a:gd name="connsiteX2" fmla="*/ 106953 w 345743"/>
                <a:gd name="connsiteY2" fmla="*/ 251415 h 603155"/>
                <a:gd name="connsiteX3" fmla="*/ 165363 w 345743"/>
                <a:gd name="connsiteY3" fmla="*/ 278 h 603155"/>
                <a:gd name="connsiteX4" fmla="*/ 262028 w 345743"/>
                <a:gd name="connsiteY4" fmla="*/ 312297 h 603155"/>
                <a:gd name="connsiteX5" fmla="*/ 229881 w 345743"/>
                <a:gd name="connsiteY5" fmla="*/ 478984 h 603155"/>
                <a:gd name="connsiteX6" fmla="*/ 329352 w 345743"/>
                <a:gd name="connsiteY6" fmla="*/ 532420 h 603155"/>
                <a:gd name="connsiteX7" fmla="*/ 277861 w 345743"/>
                <a:gd name="connsiteY7" fmla="*/ 587678 h 603155"/>
                <a:gd name="connsiteX8" fmla="*/ 199620 w 345743"/>
                <a:gd name="connsiteY8" fmla="*/ 595782 h 603155"/>
                <a:gd name="connsiteX9" fmla="*/ 79772 w 345743"/>
                <a:gd name="connsiteY9" fmla="*/ 535067 h 603155"/>
                <a:gd name="connsiteX10" fmla="*/ 43 w 345743"/>
                <a:gd name="connsiteY10" fmla="*/ 428163 h 603155"/>
                <a:gd name="connsiteX11" fmla="*/ 96924 w 345743"/>
                <a:gd name="connsiteY11" fmla="*/ 385841 h 603155"/>
                <a:gd name="connsiteX0" fmla="*/ 96924 w 345743"/>
                <a:gd name="connsiteY0" fmla="*/ 385841 h 603155"/>
                <a:gd name="connsiteX1" fmla="*/ 221410 w 345743"/>
                <a:gd name="connsiteY1" fmla="*/ 476779 h 603155"/>
                <a:gd name="connsiteX2" fmla="*/ 106953 w 345743"/>
                <a:gd name="connsiteY2" fmla="*/ 251415 h 603155"/>
                <a:gd name="connsiteX3" fmla="*/ 165363 w 345743"/>
                <a:gd name="connsiteY3" fmla="*/ 278 h 603155"/>
                <a:gd name="connsiteX4" fmla="*/ 262028 w 345743"/>
                <a:gd name="connsiteY4" fmla="*/ 312297 h 603155"/>
                <a:gd name="connsiteX5" fmla="*/ 229881 w 345743"/>
                <a:gd name="connsiteY5" fmla="*/ 478984 h 603155"/>
                <a:gd name="connsiteX6" fmla="*/ 329352 w 345743"/>
                <a:gd name="connsiteY6" fmla="*/ 532420 h 603155"/>
                <a:gd name="connsiteX7" fmla="*/ 277861 w 345743"/>
                <a:gd name="connsiteY7" fmla="*/ 587678 h 603155"/>
                <a:gd name="connsiteX8" fmla="*/ 199620 w 345743"/>
                <a:gd name="connsiteY8" fmla="*/ 595782 h 603155"/>
                <a:gd name="connsiteX9" fmla="*/ 79772 w 345743"/>
                <a:gd name="connsiteY9" fmla="*/ 535067 h 603155"/>
                <a:gd name="connsiteX10" fmla="*/ 43 w 345743"/>
                <a:gd name="connsiteY10" fmla="*/ 428163 h 603155"/>
                <a:gd name="connsiteX11" fmla="*/ 96924 w 345743"/>
                <a:gd name="connsiteY11" fmla="*/ 385841 h 603155"/>
                <a:gd name="connsiteX0" fmla="*/ 96924 w 342785"/>
                <a:gd name="connsiteY0" fmla="*/ 385841 h 603155"/>
                <a:gd name="connsiteX1" fmla="*/ 221410 w 342785"/>
                <a:gd name="connsiteY1" fmla="*/ 476779 h 603155"/>
                <a:gd name="connsiteX2" fmla="*/ 106953 w 342785"/>
                <a:gd name="connsiteY2" fmla="*/ 251415 h 603155"/>
                <a:gd name="connsiteX3" fmla="*/ 165363 w 342785"/>
                <a:gd name="connsiteY3" fmla="*/ 278 h 603155"/>
                <a:gd name="connsiteX4" fmla="*/ 262028 w 342785"/>
                <a:gd name="connsiteY4" fmla="*/ 312297 h 603155"/>
                <a:gd name="connsiteX5" fmla="*/ 229881 w 342785"/>
                <a:gd name="connsiteY5" fmla="*/ 478984 h 603155"/>
                <a:gd name="connsiteX6" fmla="*/ 325971 w 342785"/>
                <a:gd name="connsiteY6" fmla="*/ 527584 h 603155"/>
                <a:gd name="connsiteX7" fmla="*/ 277861 w 342785"/>
                <a:gd name="connsiteY7" fmla="*/ 587678 h 603155"/>
                <a:gd name="connsiteX8" fmla="*/ 199620 w 342785"/>
                <a:gd name="connsiteY8" fmla="*/ 595782 h 603155"/>
                <a:gd name="connsiteX9" fmla="*/ 79772 w 342785"/>
                <a:gd name="connsiteY9" fmla="*/ 535067 h 603155"/>
                <a:gd name="connsiteX10" fmla="*/ 43 w 342785"/>
                <a:gd name="connsiteY10" fmla="*/ 428163 h 603155"/>
                <a:gd name="connsiteX11" fmla="*/ 96924 w 342785"/>
                <a:gd name="connsiteY11" fmla="*/ 385841 h 603155"/>
                <a:gd name="connsiteX0" fmla="*/ 96924 w 342785"/>
                <a:gd name="connsiteY0" fmla="*/ 385841 h 603155"/>
                <a:gd name="connsiteX1" fmla="*/ 221410 w 342785"/>
                <a:gd name="connsiteY1" fmla="*/ 476779 h 603155"/>
                <a:gd name="connsiteX2" fmla="*/ 106953 w 342785"/>
                <a:gd name="connsiteY2" fmla="*/ 251415 h 603155"/>
                <a:gd name="connsiteX3" fmla="*/ 165363 w 342785"/>
                <a:gd name="connsiteY3" fmla="*/ 278 h 603155"/>
                <a:gd name="connsiteX4" fmla="*/ 262028 w 342785"/>
                <a:gd name="connsiteY4" fmla="*/ 312297 h 603155"/>
                <a:gd name="connsiteX5" fmla="*/ 229881 w 342785"/>
                <a:gd name="connsiteY5" fmla="*/ 478984 h 603155"/>
                <a:gd name="connsiteX6" fmla="*/ 325971 w 342785"/>
                <a:gd name="connsiteY6" fmla="*/ 527584 h 603155"/>
                <a:gd name="connsiteX7" fmla="*/ 277861 w 342785"/>
                <a:gd name="connsiteY7" fmla="*/ 587678 h 603155"/>
                <a:gd name="connsiteX8" fmla="*/ 199620 w 342785"/>
                <a:gd name="connsiteY8" fmla="*/ 595782 h 603155"/>
                <a:gd name="connsiteX9" fmla="*/ 79772 w 342785"/>
                <a:gd name="connsiteY9" fmla="*/ 535067 h 603155"/>
                <a:gd name="connsiteX10" fmla="*/ 43 w 342785"/>
                <a:gd name="connsiteY10" fmla="*/ 428163 h 603155"/>
                <a:gd name="connsiteX11" fmla="*/ 96924 w 342785"/>
                <a:gd name="connsiteY11" fmla="*/ 385841 h 603155"/>
                <a:gd name="connsiteX0" fmla="*/ 96924 w 342785"/>
                <a:gd name="connsiteY0" fmla="*/ 385841 h 600642"/>
                <a:gd name="connsiteX1" fmla="*/ 221410 w 342785"/>
                <a:gd name="connsiteY1" fmla="*/ 476779 h 600642"/>
                <a:gd name="connsiteX2" fmla="*/ 106953 w 342785"/>
                <a:gd name="connsiteY2" fmla="*/ 251415 h 600642"/>
                <a:gd name="connsiteX3" fmla="*/ 165363 w 342785"/>
                <a:gd name="connsiteY3" fmla="*/ 278 h 600642"/>
                <a:gd name="connsiteX4" fmla="*/ 262028 w 342785"/>
                <a:gd name="connsiteY4" fmla="*/ 312297 h 600642"/>
                <a:gd name="connsiteX5" fmla="*/ 229881 w 342785"/>
                <a:gd name="connsiteY5" fmla="*/ 478984 h 600642"/>
                <a:gd name="connsiteX6" fmla="*/ 325971 w 342785"/>
                <a:gd name="connsiteY6" fmla="*/ 527584 h 600642"/>
                <a:gd name="connsiteX7" fmla="*/ 277861 w 342785"/>
                <a:gd name="connsiteY7" fmla="*/ 587678 h 600642"/>
                <a:gd name="connsiteX8" fmla="*/ 199620 w 342785"/>
                <a:gd name="connsiteY8" fmla="*/ 595782 h 600642"/>
                <a:gd name="connsiteX9" fmla="*/ 79772 w 342785"/>
                <a:gd name="connsiteY9" fmla="*/ 535067 h 600642"/>
                <a:gd name="connsiteX10" fmla="*/ 43 w 342785"/>
                <a:gd name="connsiteY10" fmla="*/ 428163 h 600642"/>
                <a:gd name="connsiteX11" fmla="*/ 96924 w 342785"/>
                <a:gd name="connsiteY11" fmla="*/ 385841 h 600642"/>
                <a:gd name="connsiteX0" fmla="*/ 96924 w 342785"/>
                <a:gd name="connsiteY0" fmla="*/ 385841 h 595513"/>
                <a:gd name="connsiteX1" fmla="*/ 221410 w 342785"/>
                <a:gd name="connsiteY1" fmla="*/ 476779 h 595513"/>
                <a:gd name="connsiteX2" fmla="*/ 106953 w 342785"/>
                <a:gd name="connsiteY2" fmla="*/ 251415 h 595513"/>
                <a:gd name="connsiteX3" fmla="*/ 165363 w 342785"/>
                <a:gd name="connsiteY3" fmla="*/ 278 h 595513"/>
                <a:gd name="connsiteX4" fmla="*/ 262028 w 342785"/>
                <a:gd name="connsiteY4" fmla="*/ 312297 h 595513"/>
                <a:gd name="connsiteX5" fmla="*/ 229881 w 342785"/>
                <a:gd name="connsiteY5" fmla="*/ 478984 h 595513"/>
                <a:gd name="connsiteX6" fmla="*/ 325971 w 342785"/>
                <a:gd name="connsiteY6" fmla="*/ 527584 h 595513"/>
                <a:gd name="connsiteX7" fmla="*/ 277861 w 342785"/>
                <a:gd name="connsiteY7" fmla="*/ 587678 h 595513"/>
                <a:gd name="connsiteX8" fmla="*/ 194548 w 342785"/>
                <a:gd name="connsiteY8" fmla="*/ 586110 h 595513"/>
                <a:gd name="connsiteX9" fmla="*/ 79772 w 342785"/>
                <a:gd name="connsiteY9" fmla="*/ 535067 h 595513"/>
                <a:gd name="connsiteX10" fmla="*/ 43 w 342785"/>
                <a:gd name="connsiteY10" fmla="*/ 428163 h 595513"/>
                <a:gd name="connsiteX11" fmla="*/ 96924 w 342785"/>
                <a:gd name="connsiteY11" fmla="*/ 385841 h 595513"/>
                <a:gd name="connsiteX0" fmla="*/ 96924 w 366936"/>
                <a:gd name="connsiteY0" fmla="*/ 385841 h 595513"/>
                <a:gd name="connsiteX1" fmla="*/ 221410 w 366936"/>
                <a:gd name="connsiteY1" fmla="*/ 476779 h 595513"/>
                <a:gd name="connsiteX2" fmla="*/ 106953 w 366936"/>
                <a:gd name="connsiteY2" fmla="*/ 251415 h 595513"/>
                <a:gd name="connsiteX3" fmla="*/ 165363 w 366936"/>
                <a:gd name="connsiteY3" fmla="*/ 278 h 595513"/>
                <a:gd name="connsiteX4" fmla="*/ 262028 w 366936"/>
                <a:gd name="connsiteY4" fmla="*/ 312297 h 595513"/>
                <a:gd name="connsiteX5" fmla="*/ 229881 w 366936"/>
                <a:gd name="connsiteY5" fmla="*/ 478984 h 595513"/>
                <a:gd name="connsiteX6" fmla="*/ 353023 w 366936"/>
                <a:gd name="connsiteY6" fmla="*/ 490507 h 595513"/>
                <a:gd name="connsiteX7" fmla="*/ 277861 w 366936"/>
                <a:gd name="connsiteY7" fmla="*/ 587678 h 595513"/>
                <a:gd name="connsiteX8" fmla="*/ 194548 w 366936"/>
                <a:gd name="connsiteY8" fmla="*/ 586110 h 595513"/>
                <a:gd name="connsiteX9" fmla="*/ 79772 w 366936"/>
                <a:gd name="connsiteY9" fmla="*/ 535067 h 595513"/>
                <a:gd name="connsiteX10" fmla="*/ 43 w 366936"/>
                <a:gd name="connsiteY10" fmla="*/ 428163 h 595513"/>
                <a:gd name="connsiteX11" fmla="*/ 96924 w 366936"/>
                <a:gd name="connsiteY11" fmla="*/ 385841 h 595513"/>
                <a:gd name="connsiteX0" fmla="*/ 96924 w 366936"/>
                <a:gd name="connsiteY0" fmla="*/ 385841 h 587975"/>
                <a:gd name="connsiteX1" fmla="*/ 221410 w 366936"/>
                <a:gd name="connsiteY1" fmla="*/ 476779 h 587975"/>
                <a:gd name="connsiteX2" fmla="*/ 106953 w 366936"/>
                <a:gd name="connsiteY2" fmla="*/ 251415 h 587975"/>
                <a:gd name="connsiteX3" fmla="*/ 165363 w 366936"/>
                <a:gd name="connsiteY3" fmla="*/ 278 h 587975"/>
                <a:gd name="connsiteX4" fmla="*/ 262028 w 366936"/>
                <a:gd name="connsiteY4" fmla="*/ 312297 h 587975"/>
                <a:gd name="connsiteX5" fmla="*/ 229881 w 366936"/>
                <a:gd name="connsiteY5" fmla="*/ 478984 h 587975"/>
                <a:gd name="connsiteX6" fmla="*/ 353023 w 366936"/>
                <a:gd name="connsiteY6" fmla="*/ 490507 h 587975"/>
                <a:gd name="connsiteX7" fmla="*/ 293078 w 366936"/>
                <a:gd name="connsiteY7" fmla="*/ 569946 h 587975"/>
                <a:gd name="connsiteX8" fmla="*/ 194548 w 366936"/>
                <a:gd name="connsiteY8" fmla="*/ 586110 h 587975"/>
                <a:gd name="connsiteX9" fmla="*/ 79772 w 366936"/>
                <a:gd name="connsiteY9" fmla="*/ 535067 h 587975"/>
                <a:gd name="connsiteX10" fmla="*/ 43 w 366936"/>
                <a:gd name="connsiteY10" fmla="*/ 428163 h 587975"/>
                <a:gd name="connsiteX11" fmla="*/ 96924 w 366936"/>
                <a:gd name="connsiteY11" fmla="*/ 385841 h 587975"/>
                <a:gd name="connsiteX0" fmla="*/ 96924 w 366936"/>
                <a:gd name="connsiteY0" fmla="*/ 385841 h 587975"/>
                <a:gd name="connsiteX1" fmla="*/ 221410 w 366936"/>
                <a:gd name="connsiteY1" fmla="*/ 476779 h 587975"/>
                <a:gd name="connsiteX2" fmla="*/ 106953 w 366936"/>
                <a:gd name="connsiteY2" fmla="*/ 251415 h 587975"/>
                <a:gd name="connsiteX3" fmla="*/ 165363 w 366936"/>
                <a:gd name="connsiteY3" fmla="*/ 278 h 587975"/>
                <a:gd name="connsiteX4" fmla="*/ 262028 w 366936"/>
                <a:gd name="connsiteY4" fmla="*/ 312297 h 587975"/>
                <a:gd name="connsiteX5" fmla="*/ 229881 w 366936"/>
                <a:gd name="connsiteY5" fmla="*/ 478984 h 587975"/>
                <a:gd name="connsiteX6" fmla="*/ 353023 w 366936"/>
                <a:gd name="connsiteY6" fmla="*/ 490507 h 587975"/>
                <a:gd name="connsiteX7" fmla="*/ 293078 w 366936"/>
                <a:gd name="connsiteY7" fmla="*/ 569946 h 587975"/>
                <a:gd name="connsiteX8" fmla="*/ 194548 w 366936"/>
                <a:gd name="connsiteY8" fmla="*/ 586110 h 587975"/>
                <a:gd name="connsiteX9" fmla="*/ 79772 w 366936"/>
                <a:gd name="connsiteY9" fmla="*/ 535067 h 587975"/>
                <a:gd name="connsiteX10" fmla="*/ 43 w 366936"/>
                <a:gd name="connsiteY10" fmla="*/ 428163 h 587975"/>
                <a:gd name="connsiteX11" fmla="*/ 96924 w 366936"/>
                <a:gd name="connsiteY11" fmla="*/ 385841 h 58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6936" h="587975">
                  <a:moveTo>
                    <a:pt x="96924" y="385841"/>
                  </a:moveTo>
                  <a:cubicBezTo>
                    <a:pt x="133819" y="393944"/>
                    <a:pt x="183388" y="436717"/>
                    <a:pt x="221410" y="476779"/>
                  </a:cubicBezTo>
                  <a:cubicBezTo>
                    <a:pt x="180814" y="428582"/>
                    <a:pt x="129186" y="310278"/>
                    <a:pt x="106953" y="251415"/>
                  </a:cubicBezTo>
                  <a:cubicBezTo>
                    <a:pt x="92472" y="157296"/>
                    <a:pt x="100222" y="5535"/>
                    <a:pt x="165363" y="278"/>
                  </a:cubicBezTo>
                  <a:cubicBezTo>
                    <a:pt x="255001" y="-9335"/>
                    <a:pt x="251275" y="232513"/>
                    <a:pt x="262028" y="312297"/>
                  </a:cubicBezTo>
                  <a:cubicBezTo>
                    <a:pt x="272781" y="392081"/>
                    <a:pt x="247466" y="439237"/>
                    <a:pt x="229881" y="478984"/>
                  </a:cubicBezTo>
                  <a:cubicBezTo>
                    <a:pt x="297151" y="340475"/>
                    <a:pt x="405562" y="362619"/>
                    <a:pt x="353023" y="490507"/>
                  </a:cubicBezTo>
                  <a:cubicBezTo>
                    <a:pt x="340034" y="510699"/>
                    <a:pt x="324430" y="549719"/>
                    <a:pt x="293078" y="569946"/>
                  </a:cubicBezTo>
                  <a:cubicBezTo>
                    <a:pt x="272783" y="583491"/>
                    <a:pt x="230099" y="591923"/>
                    <a:pt x="194548" y="586110"/>
                  </a:cubicBezTo>
                  <a:cubicBezTo>
                    <a:pt x="158997" y="580297"/>
                    <a:pt x="101020" y="554028"/>
                    <a:pt x="79772" y="535067"/>
                  </a:cubicBezTo>
                  <a:cubicBezTo>
                    <a:pt x="25836" y="489189"/>
                    <a:pt x="-1218" y="466036"/>
                    <a:pt x="43" y="428163"/>
                  </a:cubicBezTo>
                  <a:cubicBezTo>
                    <a:pt x="2520" y="375417"/>
                    <a:pt x="60029" y="377738"/>
                    <a:pt x="96924" y="385841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" name="Oval 4"/>
            <p:cNvSpPr/>
            <p:nvPr/>
          </p:nvSpPr>
          <p:spPr bwMode="auto">
            <a:xfrm>
              <a:off x="813587" y="2096459"/>
              <a:ext cx="864019" cy="984503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7831 w 533189"/>
                <a:gd name="connsiteY0" fmla="*/ 15983 h 486891"/>
                <a:gd name="connsiteX1" fmla="*/ 243573 w 533189"/>
                <a:gd name="connsiteY1" fmla="*/ 30269 h 486891"/>
                <a:gd name="connsiteX2" fmla="*/ 398355 w 533189"/>
                <a:gd name="connsiteY2" fmla="*/ 320781 h 486891"/>
                <a:gd name="connsiteX3" fmla="*/ 432885 w 533189"/>
                <a:gd name="connsiteY3" fmla="*/ 158857 h 486891"/>
                <a:gd name="connsiteX4" fmla="*/ 400738 w 533189"/>
                <a:gd name="connsiteY4" fmla="*/ 325544 h 486891"/>
                <a:gd name="connsiteX5" fmla="*/ 518807 w 533189"/>
                <a:gd name="connsiteY5" fmla="*/ 391876 h 486891"/>
                <a:gd name="connsiteX6" fmla="*/ 463934 w 533189"/>
                <a:gd name="connsiteY6" fmla="*/ 460031 h 486891"/>
                <a:gd name="connsiteX7" fmla="*/ 367095 w 533189"/>
                <a:gd name="connsiteY7" fmla="*/ 482643 h 486891"/>
                <a:gd name="connsiteX8" fmla="*/ 210052 w 533189"/>
                <a:gd name="connsiteY8" fmla="*/ 396135 h 486891"/>
                <a:gd name="connsiteX9" fmla="*/ 45787 w 533189"/>
                <a:gd name="connsiteY9" fmla="*/ 251750 h 486891"/>
                <a:gd name="connsiteX10" fmla="*/ 7831 w 533189"/>
                <a:gd name="connsiteY10" fmla="*/ 15983 h 486891"/>
                <a:gd name="connsiteX0" fmla="*/ 69592 w 497311"/>
                <a:gd name="connsiteY0" fmla="*/ 13551 h 490505"/>
                <a:gd name="connsiteX1" fmla="*/ 207695 w 497311"/>
                <a:gd name="connsiteY1" fmla="*/ 33883 h 490505"/>
                <a:gd name="connsiteX2" fmla="*/ 362477 w 497311"/>
                <a:gd name="connsiteY2" fmla="*/ 324395 h 490505"/>
                <a:gd name="connsiteX3" fmla="*/ 397007 w 497311"/>
                <a:gd name="connsiteY3" fmla="*/ 162471 h 490505"/>
                <a:gd name="connsiteX4" fmla="*/ 364860 w 497311"/>
                <a:gd name="connsiteY4" fmla="*/ 329158 h 490505"/>
                <a:gd name="connsiteX5" fmla="*/ 482929 w 497311"/>
                <a:gd name="connsiteY5" fmla="*/ 395490 h 490505"/>
                <a:gd name="connsiteX6" fmla="*/ 428056 w 497311"/>
                <a:gd name="connsiteY6" fmla="*/ 463645 h 490505"/>
                <a:gd name="connsiteX7" fmla="*/ 331217 w 497311"/>
                <a:gd name="connsiteY7" fmla="*/ 486257 h 490505"/>
                <a:gd name="connsiteX8" fmla="*/ 174174 w 497311"/>
                <a:gd name="connsiteY8" fmla="*/ 399749 h 490505"/>
                <a:gd name="connsiteX9" fmla="*/ 9909 w 497311"/>
                <a:gd name="connsiteY9" fmla="*/ 255364 h 490505"/>
                <a:gd name="connsiteX10" fmla="*/ 69592 w 497311"/>
                <a:gd name="connsiteY10" fmla="*/ 13551 h 490505"/>
                <a:gd name="connsiteX0" fmla="*/ 70175 w 497894"/>
                <a:gd name="connsiteY0" fmla="*/ 12519 h 489473"/>
                <a:gd name="connsiteX1" fmla="*/ 208278 w 497894"/>
                <a:gd name="connsiteY1" fmla="*/ 32851 h 489473"/>
                <a:gd name="connsiteX2" fmla="*/ 363060 w 497894"/>
                <a:gd name="connsiteY2" fmla="*/ 323363 h 489473"/>
                <a:gd name="connsiteX3" fmla="*/ 397590 w 497894"/>
                <a:gd name="connsiteY3" fmla="*/ 161439 h 489473"/>
                <a:gd name="connsiteX4" fmla="*/ 365443 w 497894"/>
                <a:gd name="connsiteY4" fmla="*/ 328126 h 489473"/>
                <a:gd name="connsiteX5" fmla="*/ 483512 w 497894"/>
                <a:gd name="connsiteY5" fmla="*/ 394458 h 489473"/>
                <a:gd name="connsiteX6" fmla="*/ 428639 w 497894"/>
                <a:gd name="connsiteY6" fmla="*/ 462613 h 489473"/>
                <a:gd name="connsiteX7" fmla="*/ 331800 w 497894"/>
                <a:gd name="connsiteY7" fmla="*/ 485225 h 489473"/>
                <a:gd name="connsiteX8" fmla="*/ 174757 w 497894"/>
                <a:gd name="connsiteY8" fmla="*/ 398717 h 489473"/>
                <a:gd name="connsiteX9" fmla="*/ 10492 w 497894"/>
                <a:gd name="connsiteY9" fmla="*/ 254332 h 489473"/>
                <a:gd name="connsiteX10" fmla="*/ 70175 w 497894"/>
                <a:gd name="connsiteY10" fmla="*/ 12519 h 489473"/>
                <a:gd name="connsiteX0" fmla="*/ 70821 w 498540"/>
                <a:gd name="connsiteY0" fmla="*/ 19887 h 496841"/>
                <a:gd name="connsiteX1" fmla="*/ 208924 w 498540"/>
                <a:gd name="connsiteY1" fmla="*/ 41428 h 496841"/>
                <a:gd name="connsiteX2" fmla="*/ 363706 w 498540"/>
                <a:gd name="connsiteY2" fmla="*/ 330731 h 496841"/>
                <a:gd name="connsiteX3" fmla="*/ 398236 w 498540"/>
                <a:gd name="connsiteY3" fmla="*/ 168807 h 496841"/>
                <a:gd name="connsiteX4" fmla="*/ 366089 w 498540"/>
                <a:gd name="connsiteY4" fmla="*/ 335494 h 496841"/>
                <a:gd name="connsiteX5" fmla="*/ 484158 w 498540"/>
                <a:gd name="connsiteY5" fmla="*/ 401826 h 496841"/>
                <a:gd name="connsiteX6" fmla="*/ 429285 w 498540"/>
                <a:gd name="connsiteY6" fmla="*/ 469981 h 496841"/>
                <a:gd name="connsiteX7" fmla="*/ 332446 w 498540"/>
                <a:gd name="connsiteY7" fmla="*/ 492593 h 496841"/>
                <a:gd name="connsiteX8" fmla="*/ 175403 w 498540"/>
                <a:gd name="connsiteY8" fmla="*/ 406085 h 496841"/>
                <a:gd name="connsiteX9" fmla="*/ 11138 w 498540"/>
                <a:gd name="connsiteY9" fmla="*/ 261700 h 496841"/>
                <a:gd name="connsiteX10" fmla="*/ 70821 w 498540"/>
                <a:gd name="connsiteY10" fmla="*/ 19887 h 496841"/>
                <a:gd name="connsiteX0" fmla="*/ 70821 w 498540"/>
                <a:gd name="connsiteY0" fmla="*/ 19887 h 496841"/>
                <a:gd name="connsiteX1" fmla="*/ 208924 w 498540"/>
                <a:gd name="connsiteY1" fmla="*/ 41428 h 496841"/>
                <a:gd name="connsiteX2" fmla="*/ 363706 w 498540"/>
                <a:gd name="connsiteY2" fmla="*/ 330731 h 496841"/>
                <a:gd name="connsiteX3" fmla="*/ 398236 w 498540"/>
                <a:gd name="connsiteY3" fmla="*/ 168807 h 496841"/>
                <a:gd name="connsiteX4" fmla="*/ 366089 w 498540"/>
                <a:gd name="connsiteY4" fmla="*/ 335494 h 496841"/>
                <a:gd name="connsiteX5" fmla="*/ 484158 w 498540"/>
                <a:gd name="connsiteY5" fmla="*/ 401826 h 496841"/>
                <a:gd name="connsiteX6" fmla="*/ 429285 w 498540"/>
                <a:gd name="connsiteY6" fmla="*/ 469981 h 496841"/>
                <a:gd name="connsiteX7" fmla="*/ 332446 w 498540"/>
                <a:gd name="connsiteY7" fmla="*/ 492593 h 496841"/>
                <a:gd name="connsiteX8" fmla="*/ 175403 w 498540"/>
                <a:gd name="connsiteY8" fmla="*/ 406085 h 496841"/>
                <a:gd name="connsiteX9" fmla="*/ 11138 w 498540"/>
                <a:gd name="connsiteY9" fmla="*/ 261700 h 496841"/>
                <a:gd name="connsiteX10" fmla="*/ 70821 w 498540"/>
                <a:gd name="connsiteY10" fmla="*/ 19887 h 496841"/>
                <a:gd name="connsiteX0" fmla="*/ 71122 w 498841"/>
                <a:gd name="connsiteY0" fmla="*/ 12611 h 489565"/>
                <a:gd name="connsiteX1" fmla="*/ 225710 w 498841"/>
                <a:gd name="connsiteY1" fmla="*/ 57124 h 489565"/>
                <a:gd name="connsiteX2" fmla="*/ 364007 w 498841"/>
                <a:gd name="connsiteY2" fmla="*/ 323455 h 489565"/>
                <a:gd name="connsiteX3" fmla="*/ 398537 w 498841"/>
                <a:gd name="connsiteY3" fmla="*/ 161531 h 489565"/>
                <a:gd name="connsiteX4" fmla="*/ 366390 w 498841"/>
                <a:gd name="connsiteY4" fmla="*/ 328218 h 489565"/>
                <a:gd name="connsiteX5" fmla="*/ 484459 w 498841"/>
                <a:gd name="connsiteY5" fmla="*/ 394550 h 489565"/>
                <a:gd name="connsiteX6" fmla="*/ 429586 w 498841"/>
                <a:gd name="connsiteY6" fmla="*/ 462705 h 489565"/>
                <a:gd name="connsiteX7" fmla="*/ 332747 w 498841"/>
                <a:gd name="connsiteY7" fmla="*/ 485317 h 489565"/>
                <a:gd name="connsiteX8" fmla="*/ 175704 w 498841"/>
                <a:gd name="connsiteY8" fmla="*/ 398809 h 489565"/>
                <a:gd name="connsiteX9" fmla="*/ 11439 w 498841"/>
                <a:gd name="connsiteY9" fmla="*/ 254424 h 489565"/>
                <a:gd name="connsiteX10" fmla="*/ 71122 w 498841"/>
                <a:gd name="connsiteY10" fmla="*/ 12611 h 489565"/>
                <a:gd name="connsiteX0" fmla="*/ 46000 w 473719"/>
                <a:gd name="connsiteY0" fmla="*/ 10103 h 487057"/>
                <a:gd name="connsiteX1" fmla="*/ 200588 w 473719"/>
                <a:gd name="connsiteY1" fmla="*/ 54616 h 487057"/>
                <a:gd name="connsiteX2" fmla="*/ 338885 w 473719"/>
                <a:gd name="connsiteY2" fmla="*/ 320947 h 487057"/>
                <a:gd name="connsiteX3" fmla="*/ 373415 w 473719"/>
                <a:gd name="connsiteY3" fmla="*/ 159023 h 487057"/>
                <a:gd name="connsiteX4" fmla="*/ 341268 w 473719"/>
                <a:gd name="connsiteY4" fmla="*/ 325710 h 487057"/>
                <a:gd name="connsiteX5" fmla="*/ 459337 w 473719"/>
                <a:gd name="connsiteY5" fmla="*/ 392042 h 487057"/>
                <a:gd name="connsiteX6" fmla="*/ 404464 w 473719"/>
                <a:gd name="connsiteY6" fmla="*/ 460197 h 487057"/>
                <a:gd name="connsiteX7" fmla="*/ 307625 w 473719"/>
                <a:gd name="connsiteY7" fmla="*/ 482809 h 487057"/>
                <a:gd name="connsiteX8" fmla="*/ 150582 w 473719"/>
                <a:gd name="connsiteY8" fmla="*/ 396301 h 487057"/>
                <a:gd name="connsiteX9" fmla="*/ 15482 w 473719"/>
                <a:gd name="connsiteY9" fmla="*/ 216854 h 487057"/>
                <a:gd name="connsiteX10" fmla="*/ 46000 w 473719"/>
                <a:gd name="connsiteY10" fmla="*/ 10103 h 487057"/>
                <a:gd name="connsiteX0" fmla="*/ 46000 w 473719"/>
                <a:gd name="connsiteY0" fmla="*/ 10103 h 487057"/>
                <a:gd name="connsiteX1" fmla="*/ 200588 w 473719"/>
                <a:gd name="connsiteY1" fmla="*/ 54616 h 487057"/>
                <a:gd name="connsiteX2" fmla="*/ 338885 w 473719"/>
                <a:gd name="connsiteY2" fmla="*/ 320947 h 487057"/>
                <a:gd name="connsiteX3" fmla="*/ 373415 w 473719"/>
                <a:gd name="connsiteY3" fmla="*/ 159023 h 487057"/>
                <a:gd name="connsiteX4" fmla="*/ 341268 w 473719"/>
                <a:gd name="connsiteY4" fmla="*/ 325710 h 487057"/>
                <a:gd name="connsiteX5" fmla="*/ 459337 w 473719"/>
                <a:gd name="connsiteY5" fmla="*/ 392042 h 487057"/>
                <a:gd name="connsiteX6" fmla="*/ 404464 w 473719"/>
                <a:gd name="connsiteY6" fmla="*/ 460197 h 487057"/>
                <a:gd name="connsiteX7" fmla="*/ 307625 w 473719"/>
                <a:gd name="connsiteY7" fmla="*/ 482809 h 487057"/>
                <a:gd name="connsiteX8" fmla="*/ 150582 w 473719"/>
                <a:gd name="connsiteY8" fmla="*/ 396301 h 487057"/>
                <a:gd name="connsiteX9" fmla="*/ 15482 w 473719"/>
                <a:gd name="connsiteY9" fmla="*/ 216854 h 487057"/>
                <a:gd name="connsiteX10" fmla="*/ 46000 w 473719"/>
                <a:gd name="connsiteY10" fmla="*/ 10103 h 487057"/>
                <a:gd name="connsiteX0" fmla="*/ 26139 w 453858"/>
                <a:gd name="connsiteY0" fmla="*/ 9587 h 486541"/>
                <a:gd name="connsiteX1" fmla="*/ 180727 w 453858"/>
                <a:gd name="connsiteY1" fmla="*/ 54100 h 486541"/>
                <a:gd name="connsiteX2" fmla="*/ 319024 w 453858"/>
                <a:gd name="connsiteY2" fmla="*/ 320431 h 486541"/>
                <a:gd name="connsiteX3" fmla="*/ 353554 w 453858"/>
                <a:gd name="connsiteY3" fmla="*/ 158507 h 486541"/>
                <a:gd name="connsiteX4" fmla="*/ 321407 w 453858"/>
                <a:gd name="connsiteY4" fmla="*/ 325194 h 486541"/>
                <a:gd name="connsiteX5" fmla="*/ 439476 w 453858"/>
                <a:gd name="connsiteY5" fmla="*/ 391526 h 486541"/>
                <a:gd name="connsiteX6" fmla="*/ 384603 w 453858"/>
                <a:gd name="connsiteY6" fmla="*/ 459681 h 486541"/>
                <a:gd name="connsiteX7" fmla="*/ 287764 w 453858"/>
                <a:gd name="connsiteY7" fmla="*/ 482293 h 486541"/>
                <a:gd name="connsiteX8" fmla="*/ 130721 w 453858"/>
                <a:gd name="connsiteY8" fmla="*/ 395785 h 486541"/>
                <a:gd name="connsiteX9" fmla="*/ 22250 w 453858"/>
                <a:gd name="connsiteY9" fmla="*/ 209084 h 486541"/>
                <a:gd name="connsiteX10" fmla="*/ 26139 w 453858"/>
                <a:gd name="connsiteY10" fmla="*/ 9587 h 486541"/>
                <a:gd name="connsiteX0" fmla="*/ 15851 w 443570"/>
                <a:gd name="connsiteY0" fmla="*/ 9587 h 486541"/>
                <a:gd name="connsiteX1" fmla="*/ 170439 w 443570"/>
                <a:gd name="connsiteY1" fmla="*/ 54100 h 486541"/>
                <a:gd name="connsiteX2" fmla="*/ 308736 w 443570"/>
                <a:gd name="connsiteY2" fmla="*/ 320431 h 486541"/>
                <a:gd name="connsiteX3" fmla="*/ 343266 w 443570"/>
                <a:gd name="connsiteY3" fmla="*/ 158507 h 486541"/>
                <a:gd name="connsiteX4" fmla="*/ 311119 w 443570"/>
                <a:gd name="connsiteY4" fmla="*/ 325194 h 486541"/>
                <a:gd name="connsiteX5" fmla="*/ 429188 w 443570"/>
                <a:gd name="connsiteY5" fmla="*/ 391526 h 486541"/>
                <a:gd name="connsiteX6" fmla="*/ 374315 w 443570"/>
                <a:gd name="connsiteY6" fmla="*/ 459681 h 486541"/>
                <a:gd name="connsiteX7" fmla="*/ 277476 w 443570"/>
                <a:gd name="connsiteY7" fmla="*/ 482293 h 486541"/>
                <a:gd name="connsiteX8" fmla="*/ 120433 w 443570"/>
                <a:gd name="connsiteY8" fmla="*/ 395785 h 486541"/>
                <a:gd name="connsiteX9" fmla="*/ 11962 w 443570"/>
                <a:gd name="connsiteY9" fmla="*/ 209084 h 486541"/>
                <a:gd name="connsiteX10" fmla="*/ 15851 w 443570"/>
                <a:gd name="connsiteY10" fmla="*/ 9587 h 486541"/>
                <a:gd name="connsiteX0" fmla="*/ 9861 w 459137"/>
                <a:gd name="connsiteY0" fmla="*/ 7906 h 496950"/>
                <a:gd name="connsiteX1" fmla="*/ 186006 w 459137"/>
                <a:gd name="connsiteY1" fmla="*/ 64509 h 496950"/>
                <a:gd name="connsiteX2" fmla="*/ 324303 w 459137"/>
                <a:gd name="connsiteY2" fmla="*/ 330840 h 496950"/>
                <a:gd name="connsiteX3" fmla="*/ 358833 w 459137"/>
                <a:gd name="connsiteY3" fmla="*/ 168916 h 496950"/>
                <a:gd name="connsiteX4" fmla="*/ 326686 w 459137"/>
                <a:gd name="connsiteY4" fmla="*/ 335603 h 496950"/>
                <a:gd name="connsiteX5" fmla="*/ 444755 w 459137"/>
                <a:gd name="connsiteY5" fmla="*/ 401935 h 496950"/>
                <a:gd name="connsiteX6" fmla="*/ 389882 w 459137"/>
                <a:gd name="connsiteY6" fmla="*/ 470090 h 496950"/>
                <a:gd name="connsiteX7" fmla="*/ 293043 w 459137"/>
                <a:gd name="connsiteY7" fmla="*/ 492702 h 496950"/>
                <a:gd name="connsiteX8" fmla="*/ 136000 w 459137"/>
                <a:gd name="connsiteY8" fmla="*/ 406194 h 496950"/>
                <a:gd name="connsiteX9" fmla="*/ 27529 w 459137"/>
                <a:gd name="connsiteY9" fmla="*/ 219493 h 496950"/>
                <a:gd name="connsiteX10" fmla="*/ 9861 w 459137"/>
                <a:gd name="connsiteY10" fmla="*/ 7906 h 496950"/>
                <a:gd name="connsiteX0" fmla="*/ 8485 w 466637"/>
                <a:gd name="connsiteY0" fmla="*/ 5876 h 517892"/>
                <a:gd name="connsiteX1" fmla="*/ 193506 w 466637"/>
                <a:gd name="connsiteY1" fmla="*/ 85451 h 517892"/>
                <a:gd name="connsiteX2" fmla="*/ 331803 w 466637"/>
                <a:gd name="connsiteY2" fmla="*/ 351782 h 517892"/>
                <a:gd name="connsiteX3" fmla="*/ 366333 w 466637"/>
                <a:gd name="connsiteY3" fmla="*/ 189858 h 517892"/>
                <a:gd name="connsiteX4" fmla="*/ 334186 w 466637"/>
                <a:gd name="connsiteY4" fmla="*/ 356545 h 517892"/>
                <a:gd name="connsiteX5" fmla="*/ 452255 w 466637"/>
                <a:gd name="connsiteY5" fmla="*/ 422877 h 517892"/>
                <a:gd name="connsiteX6" fmla="*/ 397382 w 466637"/>
                <a:gd name="connsiteY6" fmla="*/ 491032 h 517892"/>
                <a:gd name="connsiteX7" fmla="*/ 300543 w 466637"/>
                <a:gd name="connsiteY7" fmla="*/ 513644 h 517892"/>
                <a:gd name="connsiteX8" fmla="*/ 143500 w 466637"/>
                <a:gd name="connsiteY8" fmla="*/ 427136 h 517892"/>
                <a:gd name="connsiteX9" fmla="*/ 35029 w 466637"/>
                <a:gd name="connsiteY9" fmla="*/ 240435 h 517892"/>
                <a:gd name="connsiteX10" fmla="*/ 8485 w 466637"/>
                <a:gd name="connsiteY10" fmla="*/ 5876 h 517892"/>
                <a:gd name="connsiteX0" fmla="*/ 7456 w 465608"/>
                <a:gd name="connsiteY0" fmla="*/ 8336 h 520352"/>
                <a:gd name="connsiteX1" fmla="*/ 177260 w 465608"/>
                <a:gd name="connsiteY1" fmla="*/ 70984 h 520352"/>
                <a:gd name="connsiteX2" fmla="*/ 330774 w 465608"/>
                <a:gd name="connsiteY2" fmla="*/ 354242 h 520352"/>
                <a:gd name="connsiteX3" fmla="*/ 365304 w 465608"/>
                <a:gd name="connsiteY3" fmla="*/ 192318 h 520352"/>
                <a:gd name="connsiteX4" fmla="*/ 333157 w 465608"/>
                <a:gd name="connsiteY4" fmla="*/ 359005 h 520352"/>
                <a:gd name="connsiteX5" fmla="*/ 451226 w 465608"/>
                <a:gd name="connsiteY5" fmla="*/ 425337 h 520352"/>
                <a:gd name="connsiteX6" fmla="*/ 396353 w 465608"/>
                <a:gd name="connsiteY6" fmla="*/ 493492 h 520352"/>
                <a:gd name="connsiteX7" fmla="*/ 299514 w 465608"/>
                <a:gd name="connsiteY7" fmla="*/ 516104 h 520352"/>
                <a:gd name="connsiteX8" fmla="*/ 142471 w 465608"/>
                <a:gd name="connsiteY8" fmla="*/ 429596 h 520352"/>
                <a:gd name="connsiteX9" fmla="*/ 34000 w 465608"/>
                <a:gd name="connsiteY9" fmla="*/ 242895 h 520352"/>
                <a:gd name="connsiteX10" fmla="*/ 7456 w 465608"/>
                <a:gd name="connsiteY10" fmla="*/ 8336 h 520352"/>
                <a:gd name="connsiteX0" fmla="*/ 7456 w 465608"/>
                <a:gd name="connsiteY0" fmla="*/ 9681 h 521697"/>
                <a:gd name="connsiteX1" fmla="*/ 177260 w 465608"/>
                <a:gd name="connsiteY1" fmla="*/ 72329 h 521697"/>
                <a:gd name="connsiteX2" fmla="*/ 330774 w 465608"/>
                <a:gd name="connsiteY2" fmla="*/ 355587 h 521697"/>
                <a:gd name="connsiteX3" fmla="*/ 365304 w 465608"/>
                <a:gd name="connsiteY3" fmla="*/ 193663 h 521697"/>
                <a:gd name="connsiteX4" fmla="*/ 333157 w 465608"/>
                <a:gd name="connsiteY4" fmla="*/ 360350 h 521697"/>
                <a:gd name="connsiteX5" fmla="*/ 451226 w 465608"/>
                <a:gd name="connsiteY5" fmla="*/ 426682 h 521697"/>
                <a:gd name="connsiteX6" fmla="*/ 396353 w 465608"/>
                <a:gd name="connsiteY6" fmla="*/ 494837 h 521697"/>
                <a:gd name="connsiteX7" fmla="*/ 299514 w 465608"/>
                <a:gd name="connsiteY7" fmla="*/ 517449 h 521697"/>
                <a:gd name="connsiteX8" fmla="*/ 142471 w 465608"/>
                <a:gd name="connsiteY8" fmla="*/ 430941 h 521697"/>
                <a:gd name="connsiteX9" fmla="*/ 34000 w 465608"/>
                <a:gd name="connsiteY9" fmla="*/ 244240 h 521697"/>
                <a:gd name="connsiteX10" fmla="*/ 7456 w 465608"/>
                <a:gd name="connsiteY10" fmla="*/ 9681 h 521697"/>
                <a:gd name="connsiteX0" fmla="*/ 9200 w 467352"/>
                <a:gd name="connsiteY0" fmla="*/ 9681 h 521697"/>
                <a:gd name="connsiteX1" fmla="*/ 179004 w 467352"/>
                <a:gd name="connsiteY1" fmla="*/ 72329 h 521697"/>
                <a:gd name="connsiteX2" fmla="*/ 332518 w 467352"/>
                <a:gd name="connsiteY2" fmla="*/ 355587 h 521697"/>
                <a:gd name="connsiteX3" fmla="*/ 367048 w 467352"/>
                <a:gd name="connsiteY3" fmla="*/ 193663 h 521697"/>
                <a:gd name="connsiteX4" fmla="*/ 334901 w 467352"/>
                <a:gd name="connsiteY4" fmla="*/ 360350 h 521697"/>
                <a:gd name="connsiteX5" fmla="*/ 452970 w 467352"/>
                <a:gd name="connsiteY5" fmla="*/ 426682 h 521697"/>
                <a:gd name="connsiteX6" fmla="*/ 398097 w 467352"/>
                <a:gd name="connsiteY6" fmla="*/ 494837 h 521697"/>
                <a:gd name="connsiteX7" fmla="*/ 301258 w 467352"/>
                <a:gd name="connsiteY7" fmla="*/ 517449 h 521697"/>
                <a:gd name="connsiteX8" fmla="*/ 144215 w 467352"/>
                <a:gd name="connsiteY8" fmla="*/ 430941 h 521697"/>
                <a:gd name="connsiteX9" fmla="*/ 35744 w 467352"/>
                <a:gd name="connsiteY9" fmla="*/ 244240 h 521697"/>
                <a:gd name="connsiteX10" fmla="*/ 9200 w 467352"/>
                <a:gd name="connsiteY10" fmla="*/ 9681 h 521697"/>
                <a:gd name="connsiteX0" fmla="*/ 5568 w 495421"/>
                <a:gd name="connsiteY0" fmla="*/ 7147 h 543344"/>
                <a:gd name="connsiteX1" fmla="*/ 207073 w 495421"/>
                <a:gd name="connsiteY1" fmla="*/ 93976 h 543344"/>
                <a:gd name="connsiteX2" fmla="*/ 360587 w 495421"/>
                <a:gd name="connsiteY2" fmla="*/ 377234 h 543344"/>
                <a:gd name="connsiteX3" fmla="*/ 395117 w 495421"/>
                <a:gd name="connsiteY3" fmla="*/ 215310 h 543344"/>
                <a:gd name="connsiteX4" fmla="*/ 362970 w 495421"/>
                <a:gd name="connsiteY4" fmla="*/ 381997 h 543344"/>
                <a:gd name="connsiteX5" fmla="*/ 481039 w 495421"/>
                <a:gd name="connsiteY5" fmla="*/ 448329 h 543344"/>
                <a:gd name="connsiteX6" fmla="*/ 426166 w 495421"/>
                <a:gd name="connsiteY6" fmla="*/ 516484 h 543344"/>
                <a:gd name="connsiteX7" fmla="*/ 329327 w 495421"/>
                <a:gd name="connsiteY7" fmla="*/ 539096 h 543344"/>
                <a:gd name="connsiteX8" fmla="*/ 172284 w 495421"/>
                <a:gd name="connsiteY8" fmla="*/ 452588 h 543344"/>
                <a:gd name="connsiteX9" fmla="*/ 63813 w 495421"/>
                <a:gd name="connsiteY9" fmla="*/ 265887 h 543344"/>
                <a:gd name="connsiteX10" fmla="*/ 5568 w 495421"/>
                <a:gd name="connsiteY10" fmla="*/ 7147 h 543344"/>
                <a:gd name="connsiteX0" fmla="*/ 9699 w 499552"/>
                <a:gd name="connsiteY0" fmla="*/ 4287 h 540484"/>
                <a:gd name="connsiteX1" fmla="*/ 211204 w 499552"/>
                <a:gd name="connsiteY1" fmla="*/ 91116 h 540484"/>
                <a:gd name="connsiteX2" fmla="*/ 364718 w 499552"/>
                <a:gd name="connsiteY2" fmla="*/ 374374 h 540484"/>
                <a:gd name="connsiteX3" fmla="*/ 399248 w 499552"/>
                <a:gd name="connsiteY3" fmla="*/ 212450 h 540484"/>
                <a:gd name="connsiteX4" fmla="*/ 367101 w 499552"/>
                <a:gd name="connsiteY4" fmla="*/ 379137 h 540484"/>
                <a:gd name="connsiteX5" fmla="*/ 485170 w 499552"/>
                <a:gd name="connsiteY5" fmla="*/ 445469 h 540484"/>
                <a:gd name="connsiteX6" fmla="*/ 430297 w 499552"/>
                <a:gd name="connsiteY6" fmla="*/ 513624 h 540484"/>
                <a:gd name="connsiteX7" fmla="*/ 333458 w 499552"/>
                <a:gd name="connsiteY7" fmla="*/ 536236 h 540484"/>
                <a:gd name="connsiteX8" fmla="*/ 176415 w 499552"/>
                <a:gd name="connsiteY8" fmla="*/ 449728 h 540484"/>
                <a:gd name="connsiteX9" fmla="*/ 67944 w 499552"/>
                <a:gd name="connsiteY9" fmla="*/ 263027 h 540484"/>
                <a:gd name="connsiteX10" fmla="*/ 9699 w 499552"/>
                <a:gd name="connsiteY10" fmla="*/ 4287 h 540484"/>
                <a:gd name="connsiteX0" fmla="*/ 9258 w 499111"/>
                <a:gd name="connsiteY0" fmla="*/ 4287 h 540484"/>
                <a:gd name="connsiteX1" fmla="*/ 210763 w 499111"/>
                <a:gd name="connsiteY1" fmla="*/ 91116 h 540484"/>
                <a:gd name="connsiteX2" fmla="*/ 364277 w 499111"/>
                <a:gd name="connsiteY2" fmla="*/ 374374 h 540484"/>
                <a:gd name="connsiteX3" fmla="*/ 398807 w 499111"/>
                <a:gd name="connsiteY3" fmla="*/ 212450 h 540484"/>
                <a:gd name="connsiteX4" fmla="*/ 366660 w 499111"/>
                <a:gd name="connsiteY4" fmla="*/ 379137 h 540484"/>
                <a:gd name="connsiteX5" fmla="*/ 484729 w 499111"/>
                <a:gd name="connsiteY5" fmla="*/ 445469 h 540484"/>
                <a:gd name="connsiteX6" fmla="*/ 429856 w 499111"/>
                <a:gd name="connsiteY6" fmla="*/ 513624 h 540484"/>
                <a:gd name="connsiteX7" fmla="*/ 333017 w 499111"/>
                <a:gd name="connsiteY7" fmla="*/ 536236 h 540484"/>
                <a:gd name="connsiteX8" fmla="*/ 175974 w 499111"/>
                <a:gd name="connsiteY8" fmla="*/ 449728 h 540484"/>
                <a:gd name="connsiteX9" fmla="*/ 67503 w 499111"/>
                <a:gd name="connsiteY9" fmla="*/ 263027 h 540484"/>
                <a:gd name="connsiteX10" fmla="*/ 9258 w 499111"/>
                <a:gd name="connsiteY10" fmla="*/ 4287 h 540484"/>
                <a:gd name="connsiteX0" fmla="*/ 9258 w 499111"/>
                <a:gd name="connsiteY0" fmla="*/ 4287 h 540484"/>
                <a:gd name="connsiteX1" fmla="*/ 210763 w 499111"/>
                <a:gd name="connsiteY1" fmla="*/ 91116 h 540484"/>
                <a:gd name="connsiteX2" fmla="*/ 364277 w 499111"/>
                <a:gd name="connsiteY2" fmla="*/ 374374 h 540484"/>
                <a:gd name="connsiteX3" fmla="*/ 398807 w 499111"/>
                <a:gd name="connsiteY3" fmla="*/ 196732 h 540484"/>
                <a:gd name="connsiteX4" fmla="*/ 366660 w 499111"/>
                <a:gd name="connsiteY4" fmla="*/ 379137 h 540484"/>
                <a:gd name="connsiteX5" fmla="*/ 484729 w 499111"/>
                <a:gd name="connsiteY5" fmla="*/ 445469 h 540484"/>
                <a:gd name="connsiteX6" fmla="*/ 429856 w 499111"/>
                <a:gd name="connsiteY6" fmla="*/ 513624 h 540484"/>
                <a:gd name="connsiteX7" fmla="*/ 333017 w 499111"/>
                <a:gd name="connsiteY7" fmla="*/ 536236 h 540484"/>
                <a:gd name="connsiteX8" fmla="*/ 175974 w 499111"/>
                <a:gd name="connsiteY8" fmla="*/ 449728 h 540484"/>
                <a:gd name="connsiteX9" fmla="*/ 67503 w 499111"/>
                <a:gd name="connsiteY9" fmla="*/ 263027 h 540484"/>
                <a:gd name="connsiteX10" fmla="*/ 9258 w 499111"/>
                <a:gd name="connsiteY10" fmla="*/ 4287 h 540484"/>
                <a:gd name="connsiteX0" fmla="*/ 9258 w 499111"/>
                <a:gd name="connsiteY0" fmla="*/ 4287 h 540484"/>
                <a:gd name="connsiteX1" fmla="*/ 210763 w 499111"/>
                <a:gd name="connsiteY1" fmla="*/ 91116 h 540484"/>
                <a:gd name="connsiteX2" fmla="*/ 364277 w 499111"/>
                <a:gd name="connsiteY2" fmla="*/ 374374 h 540484"/>
                <a:gd name="connsiteX3" fmla="*/ 402611 w 499111"/>
                <a:gd name="connsiteY3" fmla="*/ 199150 h 540484"/>
                <a:gd name="connsiteX4" fmla="*/ 366660 w 499111"/>
                <a:gd name="connsiteY4" fmla="*/ 379137 h 540484"/>
                <a:gd name="connsiteX5" fmla="*/ 484729 w 499111"/>
                <a:gd name="connsiteY5" fmla="*/ 445469 h 540484"/>
                <a:gd name="connsiteX6" fmla="*/ 429856 w 499111"/>
                <a:gd name="connsiteY6" fmla="*/ 513624 h 540484"/>
                <a:gd name="connsiteX7" fmla="*/ 333017 w 499111"/>
                <a:gd name="connsiteY7" fmla="*/ 536236 h 540484"/>
                <a:gd name="connsiteX8" fmla="*/ 175974 w 499111"/>
                <a:gd name="connsiteY8" fmla="*/ 449728 h 540484"/>
                <a:gd name="connsiteX9" fmla="*/ 67503 w 499111"/>
                <a:gd name="connsiteY9" fmla="*/ 263027 h 540484"/>
                <a:gd name="connsiteX10" fmla="*/ 9258 w 499111"/>
                <a:gd name="connsiteY10" fmla="*/ 4287 h 540484"/>
                <a:gd name="connsiteX0" fmla="*/ 9258 w 499111"/>
                <a:gd name="connsiteY0" fmla="*/ 4287 h 540484"/>
                <a:gd name="connsiteX1" fmla="*/ 210763 w 499111"/>
                <a:gd name="connsiteY1" fmla="*/ 91116 h 540484"/>
                <a:gd name="connsiteX2" fmla="*/ 364277 w 499111"/>
                <a:gd name="connsiteY2" fmla="*/ 374374 h 540484"/>
                <a:gd name="connsiteX3" fmla="*/ 402611 w 499111"/>
                <a:gd name="connsiteY3" fmla="*/ 199150 h 540484"/>
                <a:gd name="connsiteX4" fmla="*/ 366660 w 499111"/>
                <a:gd name="connsiteY4" fmla="*/ 379137 h 540484"/>
                <a:gd name="connsiteX5" fmla="*/ 484729 w 499111"/>
                <a:gd name="connsiteY5" fmla="*/ 445469 h 540484"/>
                <a:gd name="connsiteX6" fmla="*/ 429856 w 499111"/>
                <a:gd name="connsiteY6" fmla="*/ 513624 h 540484"/>
                <a:gd name="connsiteX7" fmla="*/ 333017 w 499111"/>
                <a:gd name="connsiteY7" fmla="*/ 536236 h 540484"/>
                <a:gd name="connsiteX8" fmla="*/ 175974 w 499111"/>
                <a:gd name="connsiteY8" fmla="*/ 449728 h 540484"/>
                <a:gd name="connsiteX9" fmla="*/ 67503 w 499111"/>
                <a:gd name="connsiteY9" fmla="*/ 263027 h 540484"/>
                <a:gd name="connsiteX10" fmla="*/ 9258 w 499111"/>
                <a:gd name="connsiteY10" fmla="*/ 4287 h 540484"/>
                <a:gd name="connsiteX0" fmla="*/ 9258 w 499111"/>
                <a:gd name="connsiteY0" fmla="*/ 4287 h 540484"/>
                <a:gd name="connsiteX1" fmla="*/ 210763 w 499111"/>
                <a:gd name="connsiteY1" fmla="*/ 91116 h 540484"/>
                <a:gd name="connsiteX2" fmla="*/ 364277 w 499111"/>
                <a:gd name="connsiteY2" fmla="*/ 374374 h 540484"/>
                <a:gd name="connsiteX3" fmla="*/ 398807 w 499111"/>
                <a:gd name="connsiteY3" fmla="*/ 185851 h 540484"/>
                <a:gd name="connsiteX4" fmla="*/ 366660 w 499111"/>
                <a:gd name="connsiteY4" fmla="*/ 379137 h 540484"/>
                <a:gd name="connsiteX5" fmla="*/ 484729 w 499111"/>
                <a:gd name="connsiteY5" fmla="*/ 445469 h 540484"/>
                <a:gd name="connsiteX6" fmla="*/ 429856 w 499111"/>
                <a:gd name="connsiteY6" fmla="*/ 513624 h 540484"/>
                <a:gd name="connsiteX7" fmla="*/ 333017 w 499111"/>
                <a:gd name="connsiteY7" fmla="*/ 536236 h 540484"/>
                <a:gd name="connsiteX8" fmla="*/ 175974 w 499111"/>
                <a:gd name="connsiteY8" fmla="*/ 449728 h 540484"/>
                <a:gd name="connsiteX9" fmla="*/ 67503 w 499111"/>
                <a:gd name="connsiteY9" fmla="*/ 263027 h 540484"/>
                <a:gd name="connsiteX10" fmla="*/ 9258 w 499111"/>
                <a:gd name="connsiteY10" fmla="*/ 4287 h 540484"/>
                <a:gd name="connsiteX0" fmla="*/ 9258 w 499111"/>
                <a:gd name="connsiteY0" fmla="*/ 4287 h 537422"/>
                <a:gd name="connsiteX1" fmla="*/ 210763 w 499111"/>
                <a:gd name="connsiteY1" fmla="*/ 91116 h 537422"/>
                <a:gd name="connsiteX2" fmla="*/ 364277 w 499111"/>
                <a:gd name="connsiteY2" fmla="*/ 374374 h 537422"/>
                <a:gd name="connsiteX3" fmla="*/ 398807 w 499111"/>
                <a:gd name="connsiteY3" fmla="*/ 185851 h 537422"/>
                <a:gd name="connsiteX4" fmla="*/ 366660 w 499111"/>
                <a:gd name="connsiteY4" fmla="*/ 379137 h 537422"/>
                <a:gd name="connsiteX5" fmla="*/ 484729 w 499111"/>
                <a:gd name="connsiteY5" fmla="*/ 445469 h 537422"/>
                <a:gd name="connsiteX6" fmla="*/ 409568 w 499111"/>
                <a:gd name="connsiteY6" fmla="*/ 493070 h 537422"/>
                <a:gd name="connsiteX7" fmla="*/ 333017 w 499111"/>
                <a:gd name="connsiteY7" fmla="*/ 536236 h 537422"/>
                <a:gd name="connsiteX8" fmla="*/ 175974 w 499111"/>
                <a:gd name="connsiteY8" fmla="*/ 449728 h 537422"/>
                <a:gd name="connsiteX9" fmla="*/ 67503 w 499111"/>
                <a:gd name="connsiteY9" fmla="*/ 263027 h 537422"/>
                <a:gd name="connsiteX10" fmla="*/ 9258 w 499111"/>
                <a:gd name="connsiteY10" fmla="*/ 4287 h 537422"/>
                <a:gd name="connsiteX0" fmla="*/ 9258 w 482151"/>
                <a:gd name="connsiteY0" fmla="*/ 4287 h 537422"/>
                <a:gd name="connsiteX1" fmla="*/ 210763 w 482151"/>
                <a:gd name="connsiteY1" fmla="*/ 91116 h 537422"/>
                <a:gd name="connsiteX2" fmla="*/ 364277 w 482151"/>
                <a:gd name="connsiteY2" fmla="*/ 374374 h 537422"/>
                <a:gd name="connsiteX3" fmla="*/ 398807 w 482151"/>
                <a:gd name="connsiteY3" fmla="*/ 185851 h 537422"/>
                <a:gd name="connsiteX4" fmla="*/ 366660 w 482151"/>
                <a:gd name="connsiteY4" fmla="*/ 379137 h 537422"/>
                <a:gd name="connsiteX5" fmla="*/ 465708 w 482151"/>
                <a:gd name="connsiteY5" fmla="*/ 423706 h 537422"/>
                <a:gd name="connsiteX6" fmla="*/ 409568 w 482151"/>
                <a:gd name="connsiteY6" fmla="*/ 493070 h 537422"/>
                <a:gd name="connsiteX7" fmla="*/ 333017 w 482151"/>
                <a:gd name="connsiteY7" fmla="*/ 536236 h 537422"/>
                <a:gd name="connsiteX8" fmla="*/ 175974 w 482151"/>
                <a:gd name="connsiteY8" fmla="*/ 449728 h 537422"/>
                <a:gd name="connsiteX9" fmla="*/ 67503 w 482151"/>
                <a:gd name="connsiteY9" fmla="*/ 263027 h 537422"/>
                <a:gd name="connsiteX10" fmla="*/ 9258 w 482151"/>
                <a:gd name="connsiteY10" fmla="*/ 4287 h 537422"/>
                <a:gd name="connsiteX0" fmla="*/ 9258 w 482151"/>
                <a:gd name="connsiteY0" fmla="*/ 4287 h 537422"/>
                <a:gd name="connsiteX1" fmla="*/ 210763 w 482151"/>
                <a:gd name="connsiteY1" fmla="*/ 91116 h 537422"/>
                <a:gd name="connsiteX2" fmla="*/ 364277 w 482151"/>
                <a:gd name="connsiteY2" fmla="*/ 374374 h 537422"/>
                <a:gd name="connsiteX3" fmla="*/ 398807 w 482151"/>
                <a:gd name="connsiteY3" fmla="*/ 185851 h 537422"/>
                <a:gd name="connsiteX4" fmla="*/ 366660 w 482151"/>
                <a:gd name="connsiteY4" fmla="*/ 379137 h 537422"/>
                <a:gd name="connsiteX5" fmla="*/ 465708 w 482151"/>
                <a:gd name="connsiteY5" fmla="*/ 423706 h 537422"/>
                <a:gd name="connsiteX6" fmla="*/ 409568 w 482151"/>
                <a:gd name="connsiteY6" fmla="*/ 493070 h 537422"/>
                <a:gd name="connsiteX7" fmla="*/ 333017 w 482151"/>
                <a:gd name="connsiteY7" fmla="*/ 536236 h 537422"/>
                <a:gd name="connsiteX8" fmla="*/ 175974 w 482151"/>
                <a:gd name="connsiteY8" fmla="*/ 449728 h 537422"/>
                <a:gd name="connsiteX9" fmla="*/ 67503 w 482151"/>
                <a:gd name="connsiteY9" fmla="*/ 263027 h 537422"/>
                <a:gd name="connsiteX10" fmla="*/ 9258 w 482151"/>
                <a:gd name="connsiteY10" fmla="*/ 4287 h 537422"/>
                <a:gd name="connsiteX0" fmla="*/ 9258 w 482151"/>
                <a:gd name="connsiteY0" fmla="*/ 4287 h 537422"/>
                <a:gd name="connsiteX1" fmla="*/ 210763 w 482151"/>
                <a:gd name="connsiteY1" fmla="*/ 91116 h 537422"/>
                <a:gd name="connsiteX2" fmla="*/ 364277 w 482151"/>
                <a:gd name="connsiteY2" fmla="*/ 374374 h 537422"/>
                <a:gd name="connsiteX3" fmla="*/ 398807 w 482151"/>
                <a:gd name="connsiteY3" fmla="*/ 185851 h 537422"/>
                <a:gd name="connsiteX4" fmla="*/ 366660 w 482151"/>
                <a:gd name="connsiteY4" fmla="*/ 379137 h 537422"/>
                <a:gd name="connsiteX5" fmla="*/ 465708 w 482151"/>
                <a:gd name="connsiteY5" fmla="*/ 423706 h 537422"/>
                <a:gd name="connsiteX6" fmla="*/ 409568 w 482151"/>
                <a:gd name="connsiteY6" fmla="*/ 493070 h 537422"/>
                <a:gd name="connsiteX7" fmla="*/ 333017 w 482151"/>
                <a:gd name="connsiteY7" fmla="*/ 536236 h 537422"/>
                <a:gd name="connsiteX8" fmla="*/ 175974 w 482151"/>
                <a:gd name="connsiteY8" fmla="*/ 449728 h 537422"/>
                <a:gd name="connsiteX9" fmla="*/ 67503 w 482151"/>
                <a:gd name="connsiteY9" fmla="*/ 263027 h 537422"/>
                <a:gd name="connsiteX10" fmla="*/ 9258 w 482151"/>
                <a:gd name="connsiteY10" fmla="*/ 4287 h 537422"/>
                <a:gd name="connsiteX0" fmla="*/ 9258 w 482151"/>
                <a:gd name="connsiteY0" fmla="*/ 4287 h 507947"/>
                <a:gd name="connsiteX1" fmla="*/ 210763 w 482151"/>
                <a:gd name="connsiteY1" fmla="*/ 91116 h 507947"/>
                <a:gd name="connsiteX2" fmla="*/ 364277 w 482151"/>
                <a:gd name="connsiteY2" fmla="*/ 374374 h 507947"/>
                <a:gd name="connsiteX3" fmla="*/ 398807 w 482151"/>
                <a:gd name="connsiteY3" fmla="*/ 185851 h 507947"/>
                <a:gd name="connsiteX4" fmla="*/ 366660 w 482151"/>
                <a:gd name="connsiteY4" fmla="*/ 379137 h 507947"/>
                <a:gd name="connsiteX5" fmla="*/ 465708 w 482151"/>
                <a:gd name="connsiteY5" fmla="*/ 423706 h 507947"/>
                <a:gd name="connsiteX6" fmla="*/ 409568 w 482151"/>
                <a:gd name="connsiteY6" fmla="*/ 493070 h 507947"/>
                <a:gd name="connsiteX7" fmla="*/ 321604 w 482151"/>
                <a:gd name="connsiteY7" fmla="*/ 499965 h 507947"/>
                <a:gd name="connsiteX8" fmla="*/ 175974 w 482151"/>
                <a:gd name="connsiteY8" fmla="*/ 449728 h 507947"/>
                <a:gd name="connsiteX9" fmla="*/ 67503 w 482151"/>
                <a:gd name="connsiteY9" fmla="*/ 263027 h 507947"/>
                <a:gd name="connsiteX10" fmla="*/ 9258 w 482151"/>
                <a:gd name="connsiteY10" fmla="*/ 4287 h 507947"/>
                <a:gd name="connsiteX0" fmla="*/ 9258 w 482151"/>
                <a:gd name="connsiteY0" fmla="*/ 4287 h 505529"/>
                <a:gd name="connsiteX1" fmla="*/ 210763 w 482151"/>
                <a:gd name="connsiteY1" fmla="*/ 91116 h 505529"/>
                <a:gd name="connsiteX2" fmla="*/ 364277 w 482151"/>
                <a:gd name="connsiteY2" fmla="*/ 374374 h 505529"/>
                <a:gd name="connsiteX3" fmla="*/ 398807 w 482151"/>
                <a:gd name="connsiteY3" fmla="*/ 185851 h 505529"/>
                <a:gd name="connsiteX4" fmla="*/ 366660 w 482151"/>
                <a:gd name="connsiteY4" fmla="*/ 379137 h 505529"/>
                <a:gd name="connsiteX5" fmla="*/ 465708 w 482151"/>
                <a:gd name="connsiteY5" fmla="*/ 423706 h 505529"/>
                <a:gd name="connsiteX6" fmla="*/ 409568 w 482151"/>
                <a:gd name="connsiteY6" fmla="*/ 493070 h 505529"/>
                <a:gd name="connsiteX7" fmla="*/ 321604 w 482151"/>
                <a:gd name="connsiteY7" fmla="*/ 499965 h 505529"/>
                <a:gd name="connsiteX8" fmla="*/ 175974 w 482151"/>
                <a:gd name="connsiteY8" fmla="*/ 449728 h 505529"/>
                <a:gd name="connsiteX9" fmla="*/ 67503 w 482151"/>
                <a:gd name="connsiteY9" fmla="*/ 263027 h 505529"/>
                <a:gd name="connsiteX10" fmla="*/ 9258 w 482151"/>
                <a:gd name="connsiteY10" fmla="*/ 4287 h 505529"/>
                <a:gd name="connsiteX0" fmla="*/ 9258 w 482151"/>
                <a:gd name="connsiteY0" fmla="*/ 4287 h 505529"/>
                <a:gd name="connsiteX1" fmla="*/ 210763 w 482151"/>
                <a:gd name="connsiteY1" fmla="*/ 91116 h 505529"/>
                <a:gd name="connsiteX2" fmla="*/ 364277 w 482151"/>
                <a:gd name="connsiteY2" fmla="*/ 374374 h 505529"/>
                <a:gd name="connsiteX3" fmla="*/ 398807 w 482151"/>
                <a:gd name="connsiteY3" fmla="*/ 185851 h 505529"/>
                <a:gd name="connsiteX4" fmla="*/ 366660 w 482151"/>
                <a:gd name="connsiteY4" fmla="*/ 379137 h 505529"/>
                <a:gd name="connsiteX5" fmla="*/ 465708 w 482151"/>
                <a:gd name="connsiteY5" fmla="*/ 423706 h 505529"/>
                <a:gd name="connsiteX6" fmla="*/ 409568 w 482151"/>
                <a:gd name="connsiteY6" fmla="*/ 493070 h 505529"/>
                <a:gd name="connsiteX7" fmla="*/ 321604 w 482151"/>
                <a:gd name="connsiteY7" fmla="*/ 499965 h 505529"/>
                <a:gd name="connsiteX8" fmla="*/ 175974 w 482151"/>
                <a:gd name="connsiteY8" fmla="*/ 449728 h 505529"/>
                <a:gd name="connsiteX9" fmla="*/ 67503 w 482151"/>
                <a:gd name="connsiteY9" fmla="*/ 263027 h 505529"/>
                <a:gd name="connsiteX10" fmla="*/ 9258 w 482151"/>
                <a:gd name="connsiteY10" fmla="*/ 4287 h 505529"/>
                <a:gd name="connsiteX0" fmla="*/ 9258 w 482151"/>
                <a:gd name="connsiteY0" fmla="*/ 4287 h 504477"/>
                <a:gd name="connsiteX1" fmla="*/ 210763 w 482151"/>
                <a:gd name="connsiteY1" fmla="*/ 91116 h 504477"/>
                <a:gd name="connsiteX2" fmla="*/ 364277 w 482151"/>
                <a:gd name="connsiteY2" fmla="*/ 374374 h 504477"/>
                <a:gd name="connsiteX3" fmla="*/ 398807 w 482151"/>
                <a:gd name="connsiteY3" fmla="*/ 185851 h 504477"/>
                <a:gd name="connsiteX4" fmla="*/ 366660 w 482151"/>
                <a:gd name="connsiteY4" fmla="*/ 379137 h 504477"/>
                <a:gd name="connsiteX5" fmla="*/ 465708 w 482151"/>
                <a:gd name="connsiteY5" fmla="*/ 423706 h 504477"/>
                <a:gd name="connsiteX6" fmla="*/ 409568 w 482151"/>
                <a:gd name="connsiteY6" fmla="*/ 493070 h 504477"/>
                <a:gd name="connsiteX7" fmla="*/ 321604 w 482151"/>
                <a:gd name="connsiteY7" fmla="*/ 499965 h 504477"/>
                <a:gd name="connsiteX8" fmla="*/ 175974 w 482151"/>
                <a:gd name="connsiteY8" fmla="*/ 449728 h 504477"/>
                <a:gd name="connsiteX9" fmla="*/ 67503 w 482151"/>
                <a:gd name="connsiteY9" fmla="*/ 263027 h 504477"/>
                <a:gd name="connsiteX10" fmla="*/ 9258 w 482151"/>
                <a:gd name="connsiteY10" fmla="*/ 4287 h 504477"/>
                <a:gd name="connsiteX0" fmla="*/ 9258 w 482151"/>
                <a:gd name="connsiteY0" fmla="*/ 4287 h 506658"/>
                <a:gd name="connsiteX1" fmla="*/ 210763 w 482151"/>
                <a:gd name="connsiteY1" fmla="*/ 91116 h 506658"/>
                <a:gd name="connsiteX2" fmla="*/ 364277 w 482151"/>
                <a:gd name="connsiteY2" fmla="*/ 374374 h 506658"/>
                <a:gd name="connsiteX3" fmla="*/ 398807 w 482151"/>
                <a:gd name="connsiteY3" fmla="*/ 185851 h 506658"/>
                <a:gd name="connsiteX4" fmla="*/ 366660 w 482151"/>
                <a:gd name="connsiteY4" fmla="*/ 379137 h 506658"/>
                <a:gd name="connsiteX5" fmla="*/ 465708 w 482151"/>
                <a:gd name="connsiteY5" fmla="*/ 423706 h 506658"/>
                <a:gd name="connsiteX6" fmla="*/ 409568 w 482151"/>
                <a:gd name="connsiteY6" fmla="*/ 493070 h 506658"/>
                <a:gd name="connsiteX7" fmla="*/ 321604 w 482151"/>
                <a:gd name="connsiteY7" fmla="*/ 499965 h 506658"/>
                <a:gd name="connsiteX8" fmla="*/ 181046 w 482151"/>
                <a:gd name="connsiteY8" fmla="*/ 420711 h 506658"/>
                <a:gd name="connsiteX9" fmla="*/ 67503 w 482151"/>
                <a:gd name="connsiteY9" fmla="*/ 263027 h 506658"/>
                <a:gd name="connsiteX10" fmla="*/ 9258 w 482151"/>
                <a:gd name="connsiteY10" fmla="*/ 4287 h 506658"/>
                <a:gd name="connsiteX0" fmla="*/ 9258 w 482151"/>
                <a:gd name="connsiteY0" fmla="*/ 4287 h 506658"/>
                <a:gd name="connsiteX1" fmla="*/ 210763 w 482151"/>
                <a:gd name="connsiteY1" fmla="*/ 91116 h 506658"/>
                <a:gd name="connsiteX2" fmla="*/ 364277 w 482151"/>
                <a:gd name="connsiteY2" fmla="*/ 374374 h 506658"/>
                <a:gd name="connsiteX3" fmla="*/ 398807 w 482151"/>
                <a:gd name="connsiteY3" fmla="*/ 185851 h 506658"/>
                <a:gd name="connsiteX4" fmla="*/ 366660 w 482151"/>
                <a:gd name="connsiteY4" fmla="*/ 379137 h 506658"/>
                <a:gd name="connsiteX5" fmla="*/ 465708 w 482151"/>
                <a:gd name="connsiteY5" fmla="*/ 423706 h 506658"/>
                <a:gd name="connsiteX6" fmla="*/ 409568 w 482151"/>
                <a:gd name="connsiteY6" fmla="*/ 493070 h 506658"/>
                <a:gd name="connsiteX7" fmla="*/ 321604 w 482151"/>
                <a:gd name="connsiteY7" fmla="*/ 499965 h 506658"/>
                <a:gd name="connsiteX8" fmla="*/ 181046 w 482151"/>
                <a:gd name="connsiteY8" fmla="*/ 420711 h 506658"/>
                <a:gd name="connsiteX9" fmla="*/ 67503 w 482151"/>
                <a:gd name="connsiteY9" fmla="*/ 263027 h 506658"/>
                <a:gd name="connsiteX10" fmla="*/ 9258 w 482151"/>
                <a:gd name="connsiteY10" fmla="*/ 4287 h 506658"/>
                <a:gd name="connsiteX0" fmla="*/ 9258 w 482151"/>
                <a:gd name="connsiteY0" fmla="*/ 4287 h 506658"/>
                <a:gd name="connsiteX1" fmla="*/ 210763 w 482151"/>
                <a:gd name="connsiteY1" fmla="*/ 91116 h 506658"/>
                <a:gd name="connsiteX2" fmla="*/ 364277 w 482151"/>
                <a:gd name="connsiteY2" fmla="*/ 374374 h 506658"/>
                <a:gd name="connsiteX3" fmla="*/ 398807 w 482151"/>
                <a:gd name="connsiteY3" fmla="*/ 185851 h 506658"/>
                <a:gd name="connsiteX4" fmla="*/ 366660 w 482151"/>
                <a:gd name="connsiteY4" fmla="*/ 379137 h 506658"/>
                <a:gd name="connsiteX5" fmla="*/ 465708 w 482151"/>
                <a:gd name="connsiteY5" fmla="*/ 423706 h 506658"/>
                <a:gd name="connsiteX6" fmla="*/ 409568 w 482151"/>
                <a:gd name="connsiteY6" fmla="*/ 493070 h 506658"/>
                <a:gd name="connsiteX7" fmla="*/ 321604 w 482151"/>
                <a:gd name="connsiteY7" fmla="*/ 499965 h 506658"/>
                <a:gd name="connsiteX8" fmla="*/ 181046 w 482151"/>
                <a:gd name="connsiteY8" fmla="*/ 420711 h 506658"/>
                <a:gd name="connsiteX9" fmla="*/ 67503 w 482151"/>
                <a:gd name="connsiteY9" fmla="*/ 263027 h 506658"/>
                <a:gd name="connsiteX10" fmla="*/ 9258 w 482151"/>
                <a:gd name="connsiteY10" fmla="*/ 4287 h 506658"/>
                <a:gd name="connsiteX0" fmla="*/ 9258 w 482151"/>
                <a:gd name="connsiteY0" fmla="*/ 4287 h 502190"/>
                <a:gd name="connsiteX1" fmla="*/ 210763 w 482151"/>
                <a:gd name="connsiteY1" fmla="*/ 91116 h 502190"/>
                <a:gd name="connsiteX2" fmla="*/ 364277 w 482151"/>
                <a:gd name="connsiteY2" fmla="*/ 374374 h 502190"/>
                <a:gd name="connsiteX3" fmla="*/ 398807 w 482151"/>
                <a:gd name="connsiteY3" fmla="*/ 185851 h 502190"/>
                <a:gd name="connsiteX4" fmla="*/ 366660 w 482151"/>
                <a:gd name="connsiteY4" fmla="*/ 379137 h 502190"/>
                <a:gd name="connsiteX5" fmla="*/ 465708 w 482151"/>
                <a:gd name="connsiteY5" fmla="*/ 423706 h 502190"/>
                <a:gd name="connsiteX6" fmla="*/ 396887 w 482151"/>
                <a:gd name="connsiteY6" fmla="*/ 474934 h 502190"/>
                <a:gd name="connsiteX7" fmla="*/ 321604 w 482151"/>
                <a:gd name="connsiteY7" fmla="*/ 499965 h 502190"/>
                <a:gd name="connsiteX8" fmla="*/ 181046 w 482151"/>
                <a:gd name="connsiteY8" fmla="*/ 420711 h 502190"/>
                <a:gd name="connsiteX9" fmla="*/ 67503 w 482151"/>
                <a:gd name="connsiteY9" fmla="*/ 263027 h 502190"/>
                <a:gd name="connsiteX10" fmla="*/ 9258 w 482151"/>
                <a:gd name="connsiteY10" fmla="*/ 4287 h 502190"/>
                <a:gd name="connsiteX0" fmla="*/ 9258 w 460550"/>
                <a:gd name="connsiteY0" fmla="*/ 4287 h 502190"/>
                <a:gd name="connsiteX1" fmla="*/ 210763 w 460550"/>
                <a:gd name="connsiteY1" fmla="*/ 91116 h 502190"/>
                <a:gd name="connsiteX2" fmla="*/ 364277 w 460550"/>
                <a:gd name="connsiteY2" fmla="*/ 374374 h 502190"/>
                <a:gd name="connsiteX3" fmla="*/ 398807 w 460550"/>
                <a:gd name="connsiteY3" fmla="*/ 185851 h 502190"/>
                <a:gd name="connsiteX4" fmla="*/ 366660 w 460550"/>
                <a:gd name="connsiteY4" fmla="*/ 379137 h 502190"/>
                <a:gd name="connsiteX5" fmla="*/ 440347 w 460550"/>
                <a:gd name="connsiteY5" fmla="*/ 407988 h 502190"/>
                <a:gd name="connsiteX6" fmla="*/ 396887 w 460550"/>
                <a:gd name="connsiteY6" fmla="*/ 474934 h 502190"/>
                <a:gd name="connsiteX7" fmla="*/ 321604 w 460550"/>
                <a:gd name="connsiteY7" fmla="*/ 499965 h 502190"/>
                <a:gd name="connsiteX8" fmla="*/ 181046 w 460550"/>
                <a:gd name="connsiteY8" fmla="*/ 420711 h 502190"/>
                <a:gd name="connsiteX9" fmla="*/ 67503 w 460550"/>
                <a:gd name="connsiteY9" fmla="*/ 263027 h 502190"/>
                <a:gd name="connsiteX10" fmla="*/ 9258 w 460550"/>
                <a:gd name="connsiteY10" fmla="*/ 4287 h 502190"/>
                <a:gd name="connsiteX0" fmla="*/ 9258 w 460550"/>
                <a:gd name="connsiteY0" fmla="*/ 4287 h 502953"/>
                <a:gd name="connsiteX1" fmla="*/ 210763 w 460550"/>
                <a:gd name="connsiteY1" fmla="*/ 91116 h 502953"/>
                <a:gd name="connsiteX2" fmla="*/ 364277 w 460550"/>
                <a:gd name="connsiteY2" fmla="*/ 374374 h 502953"/>
                <a:gd name="connsiteX3" fmla="*/ 398807 w 460550"/>
                <a:gd name="connsiteY3" fmla="*/ 185851 h 502953"/>
                <a:gd name="connsiteX4" fmla="*/ 366660 w 460550"/>
                <a:gd name="connsiteY4" fmla="*/ 379137 h 502953"/>
                <a:gd name="connsiteX5" fmla="*/ 440347 w 460550"/>
                <a:gd name="connsiteY5" fmla="*/ 407988 h 502953"/>
                <a:gd name="connsiteX6" fmla="*/ 396887 w 460550"/>
                <a:gd name="connsiteY6" fmla="*/ 479770 h 502953"/>
                <a:gd name="connsiteX7" fmla="*/ 321604 w 460550"/>
                <a:gd name="connsiteY7" fmla="*/ 499965 h 502953"/>
                <a:gd name="connsiteX8" fmla="*/ 181046 w 460550"/>
                <a:gd name="connsiteY8" fmla="*/ 420711 h 502953"/>
                <a:gd name="connsiteX9" fmla="*/ 67503 w 460550"/>
                <a:gd name="connsiteY9" fmla="*/ 263027 h 502953"/>
                <a:gd name="connsiteX10" fmla="*/ 9258 w 460550"/>
                <a:gd name="connsiteY10" fmla="*/ 4287 h 502953"/>
                <a:gd name="connsiteX0" fmla="*/ 9258 w 460550"/>
                <a:gd name="connsiteY0" fmla="*/ 4287 h 502953"/>
                <a:gd name="connsiteX1" fmla="*/ 210763 w 460550"/>
                <a:gd name="connsiteY1" fmla="*/ 91116 h 502953"/>
                <a:gd name="connsiteX2" fmla="*/ 364277 w 460550"/>
                <a:gd name="connsiteY2" fmla="*/ 374374 h 502953"/>
                <a:gd name="connsiteX3" fmla="*/ 398807 w 460550"/>
                <a:gd name="connsiteY3" fmla="*/ 185851 h 502953"/>
                <a:gd name="connsiteX4" fmla="*/ 366660 w 460550"/>
                <a:gd name="connsiteY4" fmla="*/ 379137 h 502953"/>
                <a:gd name="connsiteX5" fmla="*/ 440347 w 460550"/>
                <a:gd name="connsiteY5" fmla="*/ 407988 h 502953"/>
                <a:gd name="connsiteX6" fmla="*/ 396887 w 460550"/>
                <a:gd name="connsiteY6" fmla="*/ 479770 h 502953"/>
                <a:gd name="connsiteX7" fmla="*/ 321604 w 460550"/>
                <a:gd name="connsiteY7" fmla="*/ 499965 h 502953"/>
                <a:gd name="connsiteX8" fmla="*/ 181046 w 460550"/>
                <a:gd name="connsiteY8" fmla="*/ 420711 h 502953"/>
                <a:gd name="connsiteX9" fmla="*/ 67503 w 460550"/>
                <a:gd name="connsiteY9" fmla="*/ 263027 h 502953"/>
                <a:gd name="connsiteX10" fmla="*/ 9258 w 460550"/>
                <a:gd name="connsiteY10" fmla="*/ 4287 h 502953"/>
                <a:gd name="connsiteX0" fmla="*/ 9258 w 460550"/>
                <a:gd name="connsiteY0" fmla="*/ 4287 h 501493"/>
                <a:gd name="connsiteX1" fmla="*/ 210763 w 460550"/>
                <a:gd name="connsiteY1" fmla="*/ 91116 h 501493"/>
                <a:gd name="connsiteX2" fmla="*/ 364277 w 460550"/>
                <a:gd name="connsiteY2" fmla="*/ 374374 h 501493"/>
                <a:gd name="connsiteX3" fmla="*/ 398807 w 460550"/>
                <a:gd name="connsiteY3" fmla="*/ 185851 h 501493"/>
                <a:gd name="connsiteX4" fmla="*/ 366660 w 460550"/>
                <a:gd name="connsiteY4" fmla="*/ 379137 h 501493"/>
                <a:gd name="connsiteX5" fmla="*/ 440347 w 460550"/>
                <a:gd name="connsiteY5" fmla="*/ 407988 h 501493"/>
                <a:gd name="connsiteX6" fmla="*/ 393083 w 460550"/>
                <a:gd name="connsiteY6" fmla="*/ 468888 h 501493"/>
                <a:gd name="connsiteX7" fmla="*/ 321604 w 460550"/>
                <a:gd name="connsiteY7" fmla="*/ 499965 h 501493"/>
                <a:gd name="connsiteX8" fmla="*/ 181046 w 460550"/>
                <a:gd name="connsiteY8" fmla="*/ 420711 h 501493"/>
                <a:gd name="connsiteX9" fmla="*/ 67503 w 460550"/>
                <a:gd name="connsiteY9" fmla="*/ 263027 h 501493"/>
                <a:gd name="connsiteX10" fmla="*/ 9258 w 460550"/>
                <a:gd name="connsiteY10" fmla="*/ 4287 h 501493"/>
                <a:gd name="connsiteX0" fmla="*/ 9258 w 460550"/>
                <a:gd name="connsiteY0" fmla="*/ 4287 h 480726"/>
                <a:gd name="connsiteX1" fmla="*/ 210763 w 460550"/>
                <a:gd name="connsiteY1" fmla="*/ 91116 h 480726"/>
                <a:gd name="connsiteX2" fmla="*/ 364277 w 460550"/>
                <a:gd name="connsiteY2" fmla="*/ 374374 h 480726"/>
                <a:gd name="connsiteX3" fmla="*/ 398807 w 460550"/>
                <a:gd name="connsiteY3" fmla="*/ 185851 h 480726"/>
                <a:gd name="connsiteX4" fmla="*/ 366660 w 460550"/>
                <a:gd name="connsiteY4" fmla="*/ 379137 h 480726"/>
                <a:gd name="connsiteX5" fmla="*/ 440347 w 460550"/>
                <a:gd name="connsiteY5" fmla="*/ 407988 h 480726"/>
                <a:gd name="connsiteX6" fmla="*/ 393083 w 460550"/>
                <a:gd name="connsiteY6" fmla="*/ 468888 h 480726"/>
                <a:gd name="connsiteX7" fmla="*/ 316532 w 460550"/>
                <a:gd name="connsiteY7" fmla="*/ 475784 h 480726"/>
                <a:gd name="connsiteX8" fmla="*/ 181046 w 460550"/>
                <a:gd name="connsiteY8" fmla="*/ 420711 h 480726"/>
                <a:gd name="connsiteX9" fmla="*/ 67503 w 460550"/>
                <a:gd name="connsiteY9" fmla="*/ 263027 h 480726"/>
                <a:gd name="connsiteX10" fmla="*/ 9258 w 460550"/>
                <a:gd name="connsiteY10" fmla="*/ 4287 h 480726"/>
                <a:gd name="connsiteX0" fmla="*/ 9258 w 460550"/>
                <a:gd name="connsiteY0" fmla="*/ 4287 h 477712"/>
                <a:gd name="connsiteX1" fmla="*/ 210763 w 460550"/>
                <a:gd name="connsiteY1" fmla="*/ 91116 h 477712"/>
                <a:gd name="connsiteX2" fmla="*/ 364277 w 460550"/>
                <a:gd name="connsiteY2" fmla="*/ 374374 h 477712"/>
                <a:gd name="connsiteX3" fmla="*/ 398807 w 460550"/>
                <a:gd name="connsiteY3" fmla="*/ 185851 h 477712"/>
                <a:gd name="connsiteX4" fmla="*/ 366660 w 460550"/>
                <a:gd name="connsiteY4" fmla="*/ 379137 h 477712"/>
                <a:gd name="connsiteX5" fmla="*/ 440347 w 460550"/>
                <a:gd name="connsiteY5" fmla="*/ 407988 h 477712"/>
                <a:gd name="connsiteX6" fmla="*/ 393083 w 460550"/>
                <a:gd name="connsiteY6" fmla="*/ 468888 h 477712"/>
                <a:gd name="connsiteX7" fmla="*/ 316532 w 460550"/>
                <a:gd name="connsiteY7" fmla="*/ 475784 h 477712"/>
                <a:gd name="connsiteX8" fmla="*/ 181046 w 460550"/>
                <a:gd name="connsiteY8" fmla="*/ 420711 h 477712"/>
                <a:gd name="connsiteX9" fmla="*/ 67503 w 460550"/>
                <a:gd name="connsiteY9" fmla="*/ 263027 h 477712"/>
                <a:gd name="connsiteX10" fmla="*/ 9258 w 460550"/>
                <a:gd name="connsiteY10" fmla="*/ 4287 h 477712"/>
                <a:gd name="connsiteX0" fmla="*/ 9258 w 460550"/>
                <a:gd name="connsiteY0" fmla="*/ 4287 h 474684"/>
                <a:gd name="connsiteX1" fmla="*/ 210763 w 460550"/>
                <a:gd name="connsiteY1" fmla="*/ 91116 h 474684"/>
                <a:gd name="connsiteX2" fmla="*/ 364277 w 460550"/>
                <a:gd name="connsiteY2" fmla="*/ 374374 h 474684"/>
                <a:gd name="connsiteX3" fmla="*/ 398807 w 460550"/>
                <a:gd name="connsiteY3" fmla="*/ 185851 h 474684"/>
                <a:gd name="connsiteX4" fmla="*/ 366660 w 460550"/>
                <a:gd name="connsiteY4" fmla="*/ 379137 h 474684"/>
                <a:gd name="connsiteX5" fmla="*/ 440347 w 460550"/>
                <a:gd name="connsiteY5" fmla="*/ 407988 h 474684"/>
                <a:gd name="connsiteX6" fmla="*/ 393083 w 460550"/>
                <a:gd name="connsiteY6" fmla="*/ 468888 h 474684"/>
                <a:gd name="connsiteX7" fmla="*/ 288636 w 460550"/>
                <a:gd name="connsiteY7" fmla="*/ 467321 h 474684"/>
                <a:gd name="connsiteX8" fmla="*/ 181046 w 460550"/>
                <a:gd name="connsiteY8" fmla="*/ 420711 h 474684"/>
                <a:gd name="connsiteX9" fmla="*/ 67503 w 460550"/>
                <a:gd name="connsiteY9" fmla="*/ 263027 h 474684"/>
                <a:gd name="connsiteX10" fmla="*/ 9258 w 460550"/>
                <a:gd name="connsiteY10" fmla="*/ 4287 h 474684"/>
                <a:gd name="connsiteX0" fmla="*/ 9258 w 460550"/>
                <a:gd name="connsiteY0" fmla="*/ 4287 h 476868"/>
                <a:gd name="connsiteX1" fmla="*/ 210763 w 460550"/>
                <a:gd name="connsiteY1" fmla="*/ 91116 h 476868"/>
                <a:gd name="connsiteX2" fmla="*/ 364277 w 460550"/>
                <a:gd name="connsiteY2" fmla="*/ 374374 h 476868"/>
                <a:gd name="connsiteX3" fmla="*/ 398807 w 460550"/>
                <a:gd name="connsiteY3" fmla="*/ 185851 h 476868"/>
                <a:gd name="connsiteX4" fmla="*/ 366660 w 460550"/>
                <a:gd name="connsiteY4" fmla="*/ 379137 h 476868"/>
                <a:gd name="connsiteX5" fmla="*/ 440347 w 460550"/>
                <a:gd name="connsiteY5" fmla="*/ 407988 h 476868"/>
                <a:gd name="connsiteX6" fmla="*/ 393083 w 460550"/>
                <a:gd name="connsiteY6" fmla="*/ 468888 h 476868"/>
                <a:gd name="connsiteX7" fmla="*/ 288636 w 460550"/>
                <a:gd name="connsiteY7" fmla="*/ 467321 h 476868"/>
                <a:gd name="connsiteX8" fmla="*/ 181046 w 460550"/>
                <a:gd name="connsiteY8" fmla="*/ 420711 h 476868"/>
                <a:gd name="connsiteX9" fmla="*/ 67503 w 460550"/>
                <a:gd name="connsiteY9" fmla="*/ 263027 h 476868"/>
                <a:gd name="connsiteX10" fmla="*/ 9258 w 460550"/>
                <a:gd name="connsiteY10" fmla="*/ 4287 h 476868"/>
                <a:gd name="connsiteX0" fmla="*/ 9258 w 460550"/>
                <a:gd name="connsiteY0" fmla="*/ 4287 h 477250"/>
                <a:gd name="connsiteX1" fmla="*/ 210763 w 460550"/>
                <a:gd name="connsiteY1" fmla="*/ 91116 h 477250"/>
                <a:gd name="connsiteX2" fmla="*/ 364277 w 460550"/>
                <a:gd name="connsiteY2" fmla="*/ 374374 h 477250"/>
                <a:gd name="connsiteX3" fmla="*/ 398807 w 460550"/>
                <a:gd name="connsiteY3" fmla="*/ 185851 h 477250"/>
                <a:gd name="connsiteX4" fmla="*/ 366660 w 460550"/>
                <a:gd name="connsiteY4" fmla="*/ 379137 h 477250"/>
                <a:gd name="connsiteX5" fmla="*/ 440347 w 460550"/>
                <a:gd name="connsiteY5" fmla="*/ 407988 h 477250"/>
                <a:gd name="connsiteX6" fmla="*/ 393083 w 460550"/>
                <a:gd name="connsiteY6" fmla="*/ 468888 h 477250"/>
                <a:gd name="connsiteX7" fmla="*/ 288636 w 460550"/>
                <a:gd name="connsiteY7" fmla="*/ 467321 h 477250"/>
                <a:gd name="connsiteX8" fmla="*/ 191190 w 460550"/>
                <a:gd name="connsiteY8" fmla="*/ 406202 h 477250"/>
                <a:gd name="connsiteX9" fmla="*/ 67503 w 460550"/>
                <a:gd name="connsiteY9" fmla="*/ 263027 h 477250"/>
                <a:gd name="connsiteX10" fmla="*/ 9258 w 460550"/>
                <a:gd name="connsiteY10" fmla="*/ 4287 h 477250"/>
                <a:gd name="connsiteX0" fmla="*/ 3932 w 455224"/>
                <a:gd name="connsiteY0" fmla="*/ 6300 h 479263"/>
                <a:gd name="connsiteX1" fmla="*/ 205437 w 455224"/>
                <a:gd name="connsiteY1" fmla="*/ 93129 h 479263"/>
                <a:gd name="connsiteX2" fmla="*/ 358951 w 455224"/>
                <a:gd name="connsiteY2" fmla="*/ 376387 h 479263"/>
                <a:gd name="connsiteX3" fmla="*/ 393481 w 455224"/>
                <a:gd name="connsiteY3" fmla="*/ 187864 h 479263"/>
                <a:gd name="connsiteX4" fmla="*/ 361334 w 455224"/>
                <a:gd name="connsiteY4" fmla="*/ 381150 h 479263"/>
                <a:gd name="connsiteX5" fmla="*/ 435021 w 455224"/>
                <a:gd name="connsiteY5" fmla="*/ 410001 h 479263"/>
                <a:gd name="connsiteX6" fmla="*/ 387757 w 455224"/>
                <a:gd name="connsiteY6" fmla="*/ 470901 h 479263"/>
                <a:gd name="connsiteX7" fmla="*/ 283310 w 455224"/>
                <a:gd name="connsiteY7" fmla="*/ 469334 h 479263"/>
                <a:gd name="connsiteX8" fmla="*/ 185864 w 455224"/>
                <a:gd name="connsiteY8" fmla="*/ 408215 h 479263"/>
                <a:gd name="connsiteX9" fmla="*/ 74857 w 455224"/>
                <a:gd name="connsiteY9" fmla="*/ 250532 h 479263"/>
                <a:gd name="connsiteX10" fmla="*/ 3932 w 455224"/>
                <a:gd name="connsiteY10" fmla="*/ 6300 h 479263"/>
                <a:gd name="connsiteX0" fmla="*/ 3932 w 455224"/>
                <a:gd name="connsiteY0" fmla="*/ 6300 h 479526"/>
                <a:gd name="connsiteX1" fmla="*/ 205437 w 455224"/>
                <a:gd name="connsiteY1" fmla="*/ 93129 h 479526"/>
                <a:gd name="connsiteX2" fmla="*/ 358951 w 455224"/>
                <a:gd name="connsiteY2" fmla="*/ 376387 h 479526"/>
                <a:gd name="connsiteX3" fmla="*/ 393481 w 455224"/>
                <a:gd name="connsiteY3" fmla="*/ 187864 h 479526"/>
                <a:gd name="connsiteX4" fmla="*/ 361334 w 455224"/>
                <a:gd name="connsiteY4" fmla="*/ 381150 h 479526"/>
                <a:gd name="connsiteX5" fmla="*/ 435021 w 455224"/>
                <a:gd name="connsiteY5" fmla="*/ 410001 h 479526"/>
                <a:gd name="connsiteX6" fmla="*/ 387757 w 455224"/>
                <a:gd name="connsiteY6" fmla="*/ 470901 h 479526"/>
                <a:gd name="connsiteX7" fmla="*/ 283310 w 455224"/>
                <a:gd name="connsiteY7" fmla="*/ 469334 h 479526"/>
                <a:gd name="connsiteX8" fmla="*/ 176988 w 455224"/>
                <a:gd name="connsiteY8" fmla="*/ 403379 h 479526"/>
                <a:gd name="connsiteX9" fmla="*/ 74857 w 455224"/>
                <a:gd name="connsiteY9" fmla="*/ 250532 h 479526"/>
                <a:gd name="connsiteX10" fmla="*/ 3932 w 455224"/>
                <a:gd name="connsiteY10" fmla="*/ 6300 h 479526"/>
                <a:gd name="connsiteX0" fmla="*/ 3932 w 455224"/>
                <a:gd name="connsiteY0" fmla="*/ 6300 h 479526"/>
                <a:gd name="connsiteX1" fmla="*/ 205437 w 455224"/>
                <a:gd name="connsiteY1" fmla="*/ 93129 h 479526"/>
                <a:gd name="connsiteX2" fmla="*/ 358951 w 455224"/>
                <a:gd name="connsiteY2" fmla="*/ 376387 h 479526"/>
                <a:gd name="connsiteX3" fmla="*/ 393481 w 455224"/>
                <a:gd name="connsiteY3" fmla="*/ 187864 h 479526"/>
                <a:gd name="connsiteX4" fmla="*/ 361334 w 455224"/>
                <a:gd name="connsiteY4" fmla="*/ 381150 h 479526"/>
                <a:gd name="connsiteX5" fmla="*/ 435021 w 455224"/>
                <a:gd name="connsiteY5" fmla="*/ 410001 h 479526"/>
                <a:gd name="connsiteX6" fmla="*/ 387757 w 455224"/>
                <a:gd name="connsiteY6" fmla="*/ 470901 h 479526"/>
                <a:gd name="connsiteX7" fmla="*/ 283310 w 455224"/>
                <a:gd name="connsiteY7" fmla="*/ 469334 h 479526"/>
                <a:gd name="connsiteX8" fmla="*/ 176988 w 455224"/>
                <a:gd name="connsiteY8" fmla="*/ 403379 h 479526"/>
                <a:gd name="connsiteX9" fmla="*/ 74857 w 455224"/>
                <a:gd name="connsiteY9" fmla="*/ 250532 h 479526"/>
                <a:gd name="connsiteX10" fmla="*/ 3932 w 455224"/>
                <a:gd name="connsiteY10" fmla="*/ 6300 h 479526"/>
                <a:gd name="connsiteX0" fmla="*/ 3877 w 456437"/>
                <a:gd name="connsiteY0" fmla="*/ 5075 h 498855"/>
                <a:gd name="connsiteX1" fmla="*/ 206650 w 456437"/>
                <a:gd name="connsiteY1" fmla="*/ 112458 h 498855"/>
                <a:gd name="connsiteX2" fmla="*/ 360164 w 456437"/>
                <a:gd name="connsiteY2" fmla="*/ 395716 h 498855"/>
                <a:gd name="connsiteX3" fmla="*/ 394694 w 456437"/>
                <a:gd name="connsiteY3" fmla="*/ 207193 h 498855"/>
                <a:gd name="connsiteX4" fmla="*/ 362547 w 456437"/>
                <a:gd name="connsiteY4" fmla="*/ 400479 h 498855"/>
                <a:gd name="connsiteX5" fmla="*/ 436234 w 456437"/>
                <a:gd name="connsiteY5" fmla="*/ 429330 h 498855"/>
                <a:gd name="connsiteX6" fmla="*/ 388970 w 456437"/>
                <a:gd name="connsiteY6" fmla="*/ 490230 h 498855"/>
                <a:gd name="connsiteX7" fmla="*/ 284523 w 456437"/>
                <a:gd name="connsiteY7" fmla="*/ 488663 h 498855"/>
                <a:gd name="connsiteX8" fmla="*/ 178201 w 456437"/>
                <a:gd name="connsiteY8" fmla="*/ 422708 h 498855"/>
                <a:gd name="connsiteX9" fmla="*/ 76070 w 456437"/>
                <a:gd name="connsiteY9" fmla="*/ 269861 h 498855"/>
                <a:gd name="connsiteX10" fmla="*/ 3877 w 456437"/>
                <a:gd name="connsiteY10" fmla="*/ 5075 h 498855"/>
                <a:gd name="connsiteX0" fmla="*/ 12364 w 464924"/>
                <a:gd name="connsiteY0" fmla="*/ 6964 h 500744"/>
                <a:gd name="connsiteX1" fmla="*/ 215137 w 464924"/>
                <a:gd name="connsiteY1" fmla="*/ 114347 h 500744"/>
                <a:gd name="connsiteX2" fmla="*/ 368651 w 464924"/>
                <a:gd name="connsiteY2" fmla="*/ 397605 h 500744"/>
                <a:gd name="connsiteX3" fmla="*/ 403181 w 464924"/>
                <a:gd name="connsiteY3" fmla="*/ 209082 h 500744"/>
                <a:gd name="connsiteX4" fmla="*/ 371034 w 464924"/>
                <a:gd name="connsiteY4" fmla="*/ 402368 h 500744"/>
                <a:gd name="connsiteX5" fmla="*/ 444721 w 464924"/>
                <a:gd name="connsiteY5" fmla="*/ 431219 h 500744"/>
                <a:gd name="connsiteX6" fmla="*/ 397457 w 464924"/>
                <a:gd name="connsiteY6" fmla="*/ 492119 h 500744"/>
                <a:gd name="connsiteX7" fmla="*/ 293010 w 464924"/>
                <a:gd name="connsiteY7" fmla="*/ 490552 h 500744"/>
                <a:gd name="connsiteX8" fmla="*/ 186688 w 464924"/>
                <a:gd name="connsiteY8" fmla="*/ 424597 h 500744"/>
                <a:gd name="connsiteX9" fmla="*/ 84557 w 464924"/>
                <a:gd name="connsiteY9" fmla="*/ 271750 h 500744"/>
                <a:gd name="connsiteX10" fmla="*/ 12364 w 464924"/>
                <a:gd name="connsiteY10" fmla="*/ 6964 h 500744"/>
                <a:gd name="connsiteX0" fmla="*/ 11469 w 464029"/>
                <a:gd name="connsiteY0" fmla="*/ 6964 h 500744"/>
                <a:gd name="connsiteX1" fmla="*/ 214242 w 464029"/>
                <a:gd name="connsiteY1" fmla="*/ 114347 h 500744"/>
                <a:gd name="connsiteX2" fmla="*/ 367756 w 464029"/>
                <a:gd name="connsiteY2" fmla="*/ 397605 h 500744"/>
                <a:gd name="connsiteX3" fmla="*/ 402286 w 464029"/>
                <a:gd name="connsiteY3" fmla="*/ 209082 h 500744"/>
                <a:gd name="connsiteX4" fmla="*/ 370139 w 464029"/>
                <a:gd name="connsiteY4" fmla="*/ 402368 h 500744"/>
                <a:gd name="connsiteX5" fmla="*/ 443826 w 464029"/>
                <a:gd name="connsiteY5" fmla="*/ 431219 h 500744"/>
                <a:gd name="connsiteX6" fmla="*/ 396562 w 464029"/>
                <a:gd name="connsiteY6" fmla="*/ 492119 h 500744"/>
                <a:gd name="connsiteX7" fmla="*/ 292115 w 464029"/>
                <a:gd name="connsiteY7" fmla="*/ 490552 h 500744"/>
                <a:gd name="connsiteX8" fmla="*/ 185793 w 464029"/>
                <a:gd name="connsiteY8" fmla="*/ 424597 h 500744"/>
                <a:gd name="connsiteX9" fmla="*/ 83662 w 464029"/>
                <a:gd name="connsiteY9" fmla="*/ 271750 h 500744"/>
                <a:gd name="connsiteX10" fmla="*/ 11469 w 464029"/>
                <a:gd name="connsiteY10" fmla="*/ 6964 h 500744"/>
                <a:gd name="connsiteX0" fmla="*/ 2877 w 455437"/>
                <a:gd name="connsiteY0" fmla="*/ 5076 h 498856"/>
                <a:gd name="connsiteX1" fmla="*/ 191702 w 455437"/>
                <a:gd name="connsiteY1" fmla="*/ 112459 h 498856"/>
                <a:gd name="connsiteX2" fmla="*/ 359164 w 455437"/>
                <a:gd name="connsiteY2" fmla="*/ 395717 h 498856"/>
                <a:gd name="connsiteX3" fmla="*/ 393694 w 455437"/>
                <a:gd name="connsiteY3" fmla="*/ 207194 h 498856"/>
                <a:gd name="connsiteX4" fmla="*/ 361547 w 455437"/>
                <a:gd name="connsiteY4" fmla="*/ 400480 h 498856"/>
                <a:gd name="connsiteX5" fmla="*/ 435234 w 455437"/>
                <a:gd name="connsiteY5" fmla="*/ 429331 h 498856"/>
                <a:gd name="connsiteX6" fmla="*/ 387970 w 455437"/>
                <a:gd name="connsiteY6" fmla="*/ 490231 h 498856"/>
                <a:gd name="connsiteX7" fmla="*/ 283523 w 455437"/>
                <a:gd name="connsiteY7" fmla="*/ 488664 h 498856"/>
                <a:gd name="connsiteX8" fmla="*/ 177201 w 455437"/>
                <a:gd name="connsiteY8" fmla="*/ 422709 h 498856"/>
                <a:gd name="connsiteX9" fmla="*/ 75070 w 455437"/>
                <a:gd name="connsiteY9" fmla="*/ 269862 h 498856"/>
                <a:gd name="connsiteX10" fmla="*/ 2877 w 455437"/>
                <a:gd name="connsiteY10" fmla="*/ 5076 h 498856"/>
                <a:gd name="connsiteX0" fmla="*/ 2877 w 455437"/>
                <a:gd name="connsiteY0" fmla="*/ 3831 h 497611"/>
                <a:gd name="connsiteX1" fmla="*/ 191702 w 455437"/>
                <a:gd name="connsiteY1" fmla="*/ 111214 h 497611"/>
                <a:gd name="connsiteX2" fmla="*/ 359164 w 455437"/>
                <a:gd name="connsiteY2" fmla="*/ 394472 h 497611"/>
                <a:gd name="connsiteX3" fmla="*/ 393694 w 455437"/>
                <a:gd name="connsiteY3" fmla="*/ 205949 h 497611"/>
                <a:gd name="connsiteX4" fmla="*/ 361547 w 455437"/>
                <a:gd name="connsiteY4" fmla="*/ 399235 h 497611"/>
                <a:gd name="connsiteX5" fmla="*/ 435234 w 455437"/>
                <a:gd name="connsiteY5" fmla="*/ 428086 h 497611"/>
                <a:gd name="connsiteX6" fmla="*/ 387970 w 455437"/>
                <a:gd name="connsiteY6" fmla="*/ 488986 h 497611"/>
                <a:gd name="connsiteX7" fmla="*/ 283523 w 455437"/>
                <a:gd name="connsiteY7" fmla="*/ 487419 h 497611"/>
                <a:gd name="connsiteX8" fmla="*/ 177201 w 455437"/>
                <a:gd name="connsiteY8" fmla="*/ 421464 h 497611"/>
                <a:gd name="connsiteX9" fmla="*/ 75070 w 455437"/>
                <a:gd name="connsiteY9" fmla="*/ 268617 h 497611"/>
                <a:gd name="connsiteX10" fmla="*/ 2877 w 455437"/>
                <a:gd name="connsiteY10" fmla="*/ 3831 h 497611"/>
                <a:gd name="connsiteX0" fmla="*/ 3086 w 455646"/>
                <a:gd name="connsiteY0" fmla="*/ 3914 h 497694"/>
                <a:gd name="connsiteX1" fmla="*/ 196983 w 455646"/>
                <a:gd name="connsiteY1" fmla="*/ 110088 h 497694"/>
                <a:gd name="connsiteX2" fmla="*/ 359373 w 455646"/>
                <a:gd name="connsiteY2" fmla="*/ 394555 h 497694"/>
                <a:gd name="connsiteX3" fmla="*/ 393903 w 455646"/>
                <a:gd name="connsiteY3" fmla="*/ 206032 h 497694"/>
                <a:gd name="connsiteX4" fmla="*/ 361756 w 455646"/>
                <a:gd name="connsiteY4" fmla="*/ 399318 h 497694"/>
                <a:gd name="connsiteX5" fmla="*/ 435443 w 455646"/>
                <a:gd name="connsiteY5" fmla="*/ 428169 h 497694"/>
                <a:gd name="connsiteX6" fmla="*/ 388179 w 455646"/>
                <a:gd name="connsiteY6" fmla="*/ 489069 h 497694"/>
                <a:gd name="connsiteX7" fmla="*/ 283732 w 455646"/>
                <a:gd name="connsiteY7" fmla="*/ 487502 h 497694"/>
                <a:gd name="connsiteX8" fmla="*/ 177410 w 455646"/>
                <a:gd name="connsiteY8" fmla="*/ 421547 h 497694"/>
                <a:gd name="connsiteX9" fmla="*/ 75279 w 455646"/>
                <a:gd name="connsiteY9" fmla="*/ 268700 h 497694"/>
                <a:gd name="connsiteX10" fmla="*/ 3086 w 455646"/>
                <a:gd name="connsiteY10" fmla="*/ 3914 h 497694"/>
                <a:gd name="connsiteX0" fmla="*/ 3086 w 455646"/>
                <a:gd name="connsiteY0" fmla="*/ 3914 h 497694"/>
                <a:gd name="connsiteX1" fmla="*/ 196983 w 455646"/>
                <a:gd name="connsiteY1" fmla="*/ 110088 h 497694"/>
                <a:gd name="connsiteX2" fmla="*/ 359373 w 455646"/>
                <a:gd name="connsiteY2" fmla="*/ 394555 h 497694"/>
                <a:gd name="connsiteX3" fmla="*/ 393903 w 455646"/>
                <a:gd name="connsiteY3" fmla="*/ 206032 h 497694"/>
                <a:gd name="connsiteX4" fmla="*/ 361756 w 455646"/>
                <a:gd name="connsiteY4" fmla="*/ 399318 h 497694"/>
                <a:gd name="connsiteX5" fmla="*/ 435443 w 455646"/>
                <a:gd name="connsiteY5" fmla="*/ 428169 h 497694"/>
                <a:gd name="connsiteX6" fmla="*/ 388179 w 455646"/>
                <a:gd name="connsiteY6" fmla="*/ 489069 h 497694"/>
                <a:gd name="connsiteX7" fmla="*/ 283732 w 455646"/>
                <a:gd name="connsiteY7" fmla="*/ 487502 h 497694"/>
                <a:gd name="connsiteX8" fmla="*/ 177410 w 455646"/>
                <a:gd name="connsiteY8" fmla="*/ 421547 h 497694"/>
                <a:gd name="connsiteX9" fmla="*/ 75279 w 455646"/>
                <a:gd name="connsiteY9" fmla="*/ 268700 h 497694"/>
                <a:gd name="connsiteX10" fmla="*/ 3086 w 455646"/>
                <a:gd name="connsiteY10" fmla="*/ 3914 h 497694"/>
                <a:gd name="connsiteX0" fmla="*/ 3522 w 456082"/>
                <a:gd name="connsiteY0" fmla="*/ 4175 h 497955"/>
                <a:gd name="connsiteX1" fmla="*/ 207563 w 456082"/>
                <a:gd name="connsiteY1" fmla="*/ 106722 h 497955"/>
                <a:gd name="connsiteX2" fmla="*/ 359809 w 456082"/>
                <a:gd name="connsiteY2" fmla="*/ 394816 h 497955"/>
                <a:gd name="connsiteX3" fmla="*/ 394339 w 456082"/>
                <a:gd name="connsiteY3" fmla="*/ 206293 h 497955"/>
                <a:gd name="connsiteX4" fmla="*/ 362192 w 456082"/>
                <a:gd name="connsiteY4" fmla="*/ 399579 h 497955"/>
                <a:gd name="connsiteX5" fmla="*/ 435879 w 456082"/>
                <a:gd name="connsiteY5" fmla="*/ 428430 h 497955"/>
                <a:gd name="connsiteX6" fmla="*/ 388615 w 456082"/>
                <a:gd name="connsiteY6" fmla="*/ 489330 h 497955"/>
                <a:gd name="connsiteX7" fmla="*/ 284168 w 456082"/>
                <a:gd name="connsiteY7" fmla="*/ 487763 h 497955"/>
                <a:gd name="connsiteX8" fmla="*/ 177846 w 456082"/>
                <a:gd name="connsiteY8" fmla="*/ 421808 h 497955"/>
                <a:gd name="connsiteX9" fmla="*/ 75715 w 456082"/>
                <a:gd name="connsiteY9" fmla="*/ 268961 h 497955"/>
                <a:gd name="connsiteX10" fmla="*/ 3522 w 456082"/>
                <a:gd name="connsiteY10" fmla="*/ 4175 h 497955"/>
                <a:gd name="connsiteX0" fmla="*/ 14292 w 466852"/>
                <a:gd name="connsiteY0" fmla="*/ 4175 h 497955"/>
                <a:gd name="connsiteX1" fmla="*/ 218333 w 466852"/>
                <a:gd name="connsiteY1" fmla="*/ 106722 h 497955"/>
                <a:gd name="connsiteX2" fmla="*/ 370579 w 466852"/>
                <a:gd name="connsiteY2" fmla="*/ 394816 h 497955"/>
                <a:gd name="connsiteX3" fmla="*/ 405109 w 466852"/>
                <a:gd name="connsiteY3" fmla="*/ 206293 h 497955"/>
                <a:gd name="connsiteX4" fmla="*/ 372962 w 466852"/>
                <a:gd name="connsiteY4" fmla="*/ 399579 h 497955"/>
                <a:gd name="connsiteX5" fmla="*/ 446649 w 466852"/>
                <a:gd name="connsiteY5" fmla="*/ 428430 h 497955"/>
                <a:gd name="connsiteX6" fmla="*/ 399385 w 466852"/>
                <a:gd name="connsiteY6" fmla="*/ 489330 h 497955"/>
                <a:gd name="connsiteX7" fmla="*/ 294938 w 466852"/>
                <a:gd name="connsiteY7" fmla="*/ 487763 h 497955"/>
                <a:gd name="connsiteX8" fmla="*/ 188616 w 466852"/>
                <a:gd name="connsiteY8" fmla="*/ 421808 h 497955"/>
                <a:gd name="connsiteX9" fmla="*/ 86485 w 466852"/>
                <a:gd name="connsiteY9" fmla="*/ 268961 h 497955"/>
                <a:gd name="connsiteX10" fmla="*/ 14292 w 466852"/>
                <a:gd name="connsiteY10" fmla="*/ 4175 h 497955"/>
                <a:gd name="connsiteX0" fmla="*/ 2804 w 455364"/>
                <a:gd name="connsiteY0" fmla="*/ 3821 h 497601"/>
                <a:gd name="connsiteX1" fmla="*/ 206845 w 455364"/>
                <a:gd name="connsiteY1" fmla="*/ 106368 h 497601"/>
                <a:gd name="connsiteX2" fmla="*/ 359091 w 455364"/>
                <a:gd name="connsiteY2" fmla="*/ 394462 h 497601"/>
                <a:gd name="connsiteX3" fmla="*/ 393621 w 455364"/>
                <a:gd name="connsiteY3" fmla="*/ 205939 h 497601"/>
                <a:gd name="connsiteX4" fmla="*/ 361474 w 455364"/>
                <a:gd name="connsiteY4" fmla="*/ 399225 h 497601"/>
                <a:gd name="connsiteX5" fmla="*/ 435161 w 455364"/>
                <a:gd name="connsiteY5" fmla="*/ 428076 h 497601"/>
                <a:gd name="connsiteX6" fmla="*/ 387897 w 455364"/>
                <a:gd name="connsiteY6" fmla="*/ 488976 h 497601"/>
                <a:gd name="connsiteX7" fmla="*/ 283450 w 455364"/>
                <a:gd name="connsiteY7" fmla="*/ 487409 h 497601"/>
                <a:gd name="connsiteX8" fmla="*/ 177128 w 455364"/>
                <a:gd name="connsiteY8" fmla="*/ 421454 h 497601"/>
                <a:gd name="connsiteX9" fmla="*/ 85142 w 455364"/>
                <a:gd name="connsiteY9" fmla="*/ 260144 h 497601"/>
                <a:gd name="connsiteX10" fmla="*/ 2804 w 455364"/>
                <a:gd name="connsiteY10" fmla="*/ 3821 h 497601"/>
                <a:gd name="connsiteX0" fmla="*/ 3724 w 456284"/>
                <a:gd name="connsiteY0" fmla="*/ 3525 h 497305"/>
                <a:gd name="connsiteX1" fmla="*/ 207765 w 456284"/>
                <a:gd name="connsiteY1" fmla="*/ 106072 h 497305"/>
                <a:gd name="connsiteX2" fmla="*/ 360011 w 456284"/>
                <a:gd name="connsiteY2" fmla="*/ 394166 h 497305"/>
                <a:gd name="connsiteX3" fmla="*/ 394541 w 456284"/>
                <a:gd name="connsiteY3" fmla="*/ 205643 h 497305"/>
                <a:gd name="connsiteX4" fmla="*/ 362394 w 456284"/>
                <a:gd name="connsiteY4" fmla="*/ 398929 h 497305"/>
                <a:gd name="connsiteX5" fmla="*/ 436081 w 456284"/>
                <a:gd name="connsiteY5" fmla="*/ 427780 h 497305"/>
                <a:gd name="connsiteX6" fmla="*/ 388817 w 456284"/>
                <a:gd name="connsiteY6" fmla="*/ 488680 h 497305"/>
                <a:gd name="connsiteX7" fmla="*/ 284370 w 456284"/>
                <a:gd name="connsiteY7" fmla="*/ 487113 h 497305"/>
                <a:gd name="connsiteX8" fmla="*/ 178048 w 456284"/>
                <a:gd name="connsiteY8" fmla="*/ 421158 h 497305"/>
                <a:gd name="connsiteX9" fmla="*/ 73382 w 456284"/>
                <a:gd name="connsiteY9" fmla="*/ 252594 h 497305"/>
                <a:gd name="connsiteX10" fmla="*/ 3724 w 456284"/>
                <a:gd name="connsiteY10" fmla="*/ 3525 h 497305"/>
                <a:gd name="connsiteX0" fmla="*/ 7540 w 460100"/>
                <a:gd name="connsiteY0" fmla="*/ 6084 h 499864"/>
                <a:gd name="connsiteX1" fmla="*/ 211581 w 460100"/>
                <a:gd name="connsiteY1" fmla="*/ 108631 h 499864"/>
                <a:gd name="connsiteX2" fmla="*/ 363827 w 460100"/>
                <a:gd name="connsiteY2" fmla="*/ 396725 h 499864"/>
                <a:gd name="connsiteX3" fmla="*/ 398357 w 460100"/>
                <a:gd name="connsiteY3" fmla="*/ 208202 h 499864"/>
                <a:gd name="connsiteX4" fmla="*/ 366210 w 460100"/>
                <a:gd name="connsiteY4" fmla="*/ 401488 h 499864"/>
                <a:gd name="connsiteX5" fmla="*/ 439897 w 460100"/>
                <a:gd name="connsiteY5" fmla="*/ 430339 h 499864"/>
                <a:gd name="connsiteX6" fmla="*/ 392633 w 460100"/>
                <a:gd name="connsiteY6" fmla="*/ 491239 h 499864"/>
                <a:gd name="connsiteX7" fmla="*/ 288186 w 460100"/>
                <a:gd name="connsiteY7" fmla="*/ 489672 h 499864"/>
                <a:gd name="connsiteX8" fmla="*/ 181864 w 460100"/>
                <a:gd name="connsiteY8" fmla="*/ 423717 h 499864"/>
                <a:gd name="connsiteX9" fmla="*/ 77198 w 460100"/>
                <a:gd name="connsiteY9" fmla="*/ 255153 h 499864"/>
                <a:gd name="connsiteX10" fmla="*/ 7540 w 460100"/>
                <a:gd name="connsiteY10" fmla="*/ 6084 h 499864"/>
                <a:gd name="connsiteX0" fmla="*/ 7540 w 460100"/>
                <a:gd name="connsiteY0" fmla="*/ 6084 h 499864"/>
                <a:gd name="connsiteX1" fmla="*/ 211581 w 460100"/>
                <a:gd name="connsiteY1" fmla="*/ 108631 h 499864"/>
                <a:gd name="connsiteX2" fmla="*/ 363827 w 460100"/>
                <a:gd name="connsiteY2" fmla="*/ 396725 h 499864"/>
                <a:gd name="connsiteX3" fmla="*/ 398357 w 460100"/>
                <a:gd name="connsiteY3" fmla="*/ 208202 h 499864"/>
                <a:gd name="connsiteX4" fmla="*/ 366210 w 460100"/>
                <a:gd name="connsiteY4" fmla="*/ 401488 h 499864"/>
                <a:gd name="connsiteX5" fmla="*/ 439897 w 460100"/>
                <a:gd name="connsiteY5" fmla="*/ 430339 h 499864"/>
                <a:gd name="connsiteX6" fmla="*/ 392633 w 460100"/>
                <a:gd name="connsiteY6" fmla="*/ 491239 h 499864"/>
                <a:gd name="connsiteX7" fmla="*/ 288186 w 460100"/>
                <a:gd name="connsiteY7" fmla="*/ 489672 h 499864"/>
                <a:gd name="connsiteX8" fmla="*/ 181864 w 460100"/>
                <a:gd name="connsiteY8" fmla="*/ 423717 h 499864"/>
                <a:gd name="connsiteX9" fmla="*/ 77198 w 460100"/>
                <a:gd name="connsiteY9" fmla="*/ 255153 h 499864"/>
                <a:gd name="connsiteX10" fmla="*/ 7540 w 460100"/>
                <a:gd name="connsiteY10" fmla="*/ 6084 h 49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100" h="499864">
                  <a:moveTo>
                    <a:pt x="7540" y="6084"/>
                  </a:moveTo>
                  <a:cubicBezTo>
                    <a:pt x="42618" y="-28008"/>
                    <a:pt x="196897" y="91518"/>
                    <a:pt x="211581" y="108631"/>
                  </a:cubicBezTo>
                  <a:cubicBezTo>
                    <a:pt x="252896" y="142669"/>
                    <a:pt x="341800" y="265360"/>
                    <a:pt x="363827" y="396725"/>
                  </a:cubicBezTo>
                  <a:cubicBezTo>
                    <a:pt x="340609" y="262581"/>
                    <a:pt x="376403" y="206199"/>
                    <a:pt x="398357" y="208202"/>
                  </a:cubicBezTo>
                  <a:cubicBezTo>
                    <a:pt x="420311" y="210205"/>
                    <a:pt x="437053" y="261391"/>
                    <a:pt x="366210" y="401488"/>
                  </a:cubicBezTo>
                  <a:cubicBezTo>
                    <a:pt x="433480" y="262979"/>
                    <a:pt x="492436" y="302451"/>
                    <a:pt x="439897" y="430339"/>
                  </a:cubicBezTo>
                  <a:cubicBezTo>
                    <a:pt x="411269" y="485190"/>
                    <a:pt x="420181" y="477059"/>
                    <a:pt x="392633" y="491239"/>
                  </a:cubicBezTo>
                  <a:cubicBezTo>
                    <a:pt x="358389" y="504784"/>
                    <a:pt x="323314" y="500926"/>
                    <a:pt x="288186" y="489672"/>
                  </a:cubicBezTo>
                  <a:cubicBezTo>
                    <a:pt x="253058" y="478418"/>
                    <a:pt x="200997" y="435424"/>
                    <a:pt x="181864" y="423717"/>
                  </a:cubicBezTo>
                  <a:cubicBezTo>
                    <a:pt x="127928" y="377839"/>
                    <a:pt x="88618" y="280936"/>
                    <a:pt x="77198" y="255153"/>
                  </a:cubicBezTo>
                  <a:cubicBezTo>
                    <a:pt x="70799" y="244724"/>
                    <a:pt x="-27538" y="40176"/>
                    <a:pt x="7540" y="608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492437" y="1962680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492437" y="1962680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226658" y="2595237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2"/>
                  </a:solidFill>
                </a:rPr>
                <a:t>+</a:t>
              </a:r>
              <a:endParaRPr lang="en-US" sz="3600" b="1" dirty="0">
                <a:solidFill>
                  <a:schemeClr val="bg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68747" y="2619014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2"/>
                  </a:solidFill>
                </a:rPr>
                <a:t>+</a:t>
              </a:r>
              <a:endParaRPr lang="en-US" sz="3600" b="1" dirty="0">
                <a:solidFill>
                  <a:schemeClr val="bg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18725" y="2596325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2"/>
                  </a:solidFill>
                </a:rPr>
                <a:t>=</a:t>
              </a:r>
              <a:endParaRPr lang="en-US" sz="3600" b="1" dirty="0">
                <a:solidFill>
                  <a:schemeClr val="bg2"/>
                </a:solidFill>
              </a:endParaRPr>
            </a:p>
          </p:txBody>
        </p:sp>
        <p:sp>
          <p:nvSpPr>
            <p:cNvPr id="16" name="Oval 4"/>
            <p:cNvSpPr/>
            <p:nvPr/>
          </p:nvSpPr>
          <p:spPr bwMode="auto">
            <a:xfrm>
              <a:off x="917045" y="2249106"/>
              <a:ext cx="832976" cy="958263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7831 w 533189"/>
                <a:gd name="connsiteY0" fmla="*/ 15983 h 486891"/>
                <a:gd name="connsiteX1" fmla="*/ 243573 w 533189"/>
                <a:gd name="connsiteY1" fmla="*/ 30269 h 486891"/>
                <a:gd name="connsiteX2" fmla="*/ 398355 w 533189"/>
                <a:gd name="connsiteY2" fmla="*/ 320781 h 486891"/>
                <a:gd name="connsiteX3" fmla="*/ 432885 w 533189"/>
                <a:gd name="connsiteY3" fmla="*/ 158857 h 486891"/>
                <a:gd name="connsiteX4" fmla="*/ 400738 w 533189"/>
                <a:gd name="connsiteY4" fmla="*/ 325544 h 486891"/>
                <a:gd name="connsiteX5" fmla="*/ 518807 w 533189"/>
                <a:gd name="connsiteY5" fmla="*/ 391876 h 486891"/>
                <a:gd name="connsiteX6" fmla="*/ 463934 w 533189"/>
                <a:gd name="connsiteY6" fmla="*/ 460031 h 486891"/>
                <a:gd name="connsiteX7" fmla="*/ 367095 w 533189"/>
                <a:gd name="connsiteY7" fmla="*/ 482643 h 486891"/>
                <a:gd name="connsiteX8" fmla="*/ 210052 w 533189"/>
                <a:gd name="connsiteY8" fmla="*/ 396135 h 486891"/>
                <a:gd name="connsiteX9" fmla="*/ 45787 w 533189"/>
                <a:gd name="connsiteY9" fmla="*/ 251750 h 486891"/>
                <a:gd name="connsiteX10" fmla="*/ 7831 w 533189"/>
                <a:gd name="connsiteY10" fmla="*/ 15983 h 486891"/>
                <a:gd name="connsiteX0" fmla="*/ 69592 w 497311"/>
                <a:gd name="connsiteY0" fmla="*/ 13551 h 490505"/>
                <a:gd name="connsiteX1" fmla="*/ 207695 w 497311"/>
                <a:gd name="connsiteY1" fmla="*/ 33883 h 490505"/>
                <a:gd name="connsiteX2" fmla="*/ 362477 w 497311"/>
                <a:gd name="connsiteY2" fmla="*/ 324395 h 490505"/>
                <a:gd name="connsiteX3" fmla="*/ 397007 w 497311"/>
                <a:gd name="connsiteY3" fmla="*/ 162471 h 490505"/>
                <a:gd name="connsiteX4" fmla="*/ 364860 w 497311"/>
                <a:gd name="connsiteY4" fmla="*/ 329158 h 490505"/>
                <a:gd name="connsiteX5" fmla="*/ 482929 w 497311"/>
                <a:gd name="connsiteY5" fmla="*/ 395490 h 490505"/>
                <a:gd name="connsiteX6" fmla="*/ 428056 w 497311"/>
                <a:gd name="connsiteY6" fmla="*/ 463645 h 490505"/>
                <a:gd name="connsiteX7" fmla="*/ 331217 w 497311"/>
                <a:gd name="connsiteY7" fmla="*/ 486257 h 490505"/>
                <a:gd name="connsiteX8" fmla="*/ 174174 w 497311"/>
                <a:gd name="connsiteY8" fmla="*/ 399749 h 490505"/>
                <a:gd name="connsiteX9" fmla="*/ 9909 w 497311"/>
                <a:gd name="connsiteY9" fmla="*/ 255364 h 490505"/>
                <a:gd name="connsiteX10" fmla="*/ 69592 w 497311"/>
                <a:gd name="connsiteY10" fmla="*/ 13551 h 490505"/>
                <a:gd name="connsiteX0" fmla="*/ 70175 w 497894"/>
                <a:gd name="connsiteY0" fmla="*/ 12519 h 489473"/>
                <a:gd name="connsiteX1" fmla="*/ 208278 w 497894"/>
                <a:gd name="connsiteY1" fmla="*/ 32851 h 489473"/>
                <a:gd name="connsiteX2" fmla="*/ 363060 w 497894"/>
                <a:gd name="connsiteY2" fmla="*/ 323363 h 489473"/>
                <a:gd name="connsiteX3" fmla="*/ 397590 w 497894"/>
                <a:gd name="connsiteY3" fmla="*/ 161439 h 489473"/>
                <a:gd name="connsiteX4" fmla="*/ 365443 w 497894"/>
                <a:gd name="connsiteY4" fmla="*/ 328126 h 489473"/>
                <a:gd name="connsiteX5" fmla="*/ 483512 w 497894"/>
                <a:gd name="connsiteY5" fmla="*/ 394458 h 489473"/>
                <a:gd name="connsiteX6" fmla="*/ 428639 w 497894"/>
                <a:gd name="connsiteY6" fmla="*/ 462613 h 489473"/>
                <a:gd name="connsiteX7" fmla="*/ 331800 w 497894"/>
                <a:gd name="connsiteY7" fmla="*/ 485225 h 489473"/>
                <a:gd name="connsiteX8" fmla="*/ 174757 w 497894"/>
                <a:gd name="connsiteY8" fmla="*/ 398717 h 489473"/>
                <a:gd name="connsiteX9" fmla="*/ 10492 w 497894"/>
                <a:gd name="connsiteY9" fmla="*/ 254332 h 489473"/>
                <a:gd name="connsiteX10" fmla="*/ 70175 w 497894"/>
                <a:gd name="connsiteY10" fmla="*/ 12519 h 489473"/>
                <a:gd name="connsiteX0" fmla="*/ 70821 w 498540"/>
                <a:gd name="connsiteY0" fmla="*/ 19887 h 496841"/>
                <a:gd name="connsiteX1" fmla="*/ 208924 w 498540"/>
                <a:gd name="connsiteY1" fmla="*/ 41428 h 496841"/>
                <a:gd name="connsiteX2" fmla="*/ 363706 w 498540"/>
                <a:gd name="connsiteY2" fmla="*/ 330731 h 496841"/>
                <a:gd name="connsiteX3" fmla="*/ 398236 w 498540"/>
                <a:gd name="connsiteY3" fmla="*/ 168807 h 496841"/>
                <a:gd name="connsiteX4" fmla="*/ 366089 w 498540"/>
                <a:gd name="connsiteY4" fmla="*/ 335494 h 496841"/>
                <a:gd name="connsiteX5" fmla="*/ 484158 w 498540"/>
                <a:gd name="connsiteY5" fmla="*/ 401826 h 496841"/>
                <a:gd name="connsiteX6" fmla="*/ 429285 w 498540"/>
                <a:gd name="connsiteY6" fmla="*/ 469981 h 496841"/>
                <a:gd name="connsiteX7" fmla="*/ 332446 w 498540"/>
                <a:gd name="connsiteY7" fmla="*/ 492593 h 496841"/>
                <a:gd name="connsiteX8" fmla="*/ 175403 w 498540"/>
                <a:gd name="connsiteY8" fmla="*/ 406085 h 496841"/>
                <a:gd name="connsiteX9" fmla="*/ 11138 w 498540"/>
                <a:gd name="connsiteY9" fmla="*/ 261700 h 496841"/>
                <a:gd name="connsiteX10" fmla="*/ 70821 w 498540"/>
                <a:gd name="connsiteY10" fmla="*/ 19887 h 496841"/>
                <a:gd name="connsiteX0" fmla="*/ 70821 w 498540"/>
                <a:gd name="connsiteY0" fmla="*/ 19887 h 496841"/>
                <a:gd name="connsiteX1" fmla="*/ 208924 w 498540"/>
                <a:gd name="connsiteY1" fmla="*/ 41428 h 496841"/>
                <a:gd name="connsiteX2" fmla="*/ 363706 w 498540"/>
                <a:gd name="connsiteY2" fmla="*/ 330731 h 496841"/>
                <a:gd name="connsiteX3" fmla="*/ 398236 w 498540"/>
                <a:gd name="connsiteY3" fmla="*/ 168807 h 496841"/>
                <a:gd name="connsiteX4" fmla="*/ 366089 w 498540"/>
                <a:gd name="connsiteY4" fmla="*/ 335494 h 496841"/>
                <a:gd name="connsiteX5" fmla="*/ 484158 w 498540"/>
                <a:gd name="connsiteY5" fmla="*/ 401826 h 496841"/>
                <a:gd name="connsiteX6" fmla="*/ 429285 w 498540"/>
                <a:gd name="connsiteY6" fmla="*/ 469981 h 496841"/>
                <a:gd name="connsiteX7" fmla="*/ 332446 w 498540"/>
                <a:gd name="connsiteY7" fmla="*/ 492593 h 496841"/>
                <a:gd name="connsiteX8" fmla="*/ 175403 w 498540"/>
                <a:gd name="connsiteY8" fmla="*/ 406085 h 496841"/>
                <a:gd name="connsiteX9" fmla="*/ 11138 w 498540"/>
                <a:gd name="connsiteY9" fmla="*/ 261700 h 496841"/>
                <a:gd name="connsiteX10" fmla="*/ 70821 w 498540"/>
                <a:gd name="connsiteY10" fmla="*/ 19887 h 496841"/>
                <a:gd name="connsiteX0" fmla="*/ 71122 w 498841"/>
                <a:gd name="connsiteY0" fmla="*/ 12611 h 489565"/>
                <a:gd name="connsiteX1" fmla="*/ 225710 w 498841"/>
                <a:gd name="connsiteY1" fmla="*/ 57124 h 489565"/>
                <a:gd name="connsiteX2" fmla="*/ 364007 w 498841"/>
                <a:gd name="connsiteY2" fmla="*/ 323455 h 489565"/>
                <a:gd name="connsiteX3" fmla="*/ 398537 w 498841"/>
                <a:gd name="connsiteY3" fmla="*/ 161531 h 489565"/>
                <a:gd name="connsiteX4" fmla="*/ 366390 w 498841"/>
                <a:gd name="connsiteY4" fmla="*/ 328218 h 489565"/>
                <a:gd name="connsiteX5" fmla="*/ 484459 w 498841"/>
                <a:gd name="connsiteY5" fmla="*/ 394550 h 489565"/>
                <a:gd name="connsiteX6" fmla="*/ 429586 w 498841"/>
                <a:gd name="connsiteY6" fmla="*/ 462705 h 489565"/>
                <a:gd name="connsiteX7" fmla="*/ 332747 w 498841"/>
                <a:gd name="connsiteY7" fmla="*/ 485317 h 489565"/>
                <a:gd name="connsiteX8" fmla="*/ 175704 w 498841"/>
                <a:gd name="connsiteY8" fmla="*/ 398809 h 489565"/>
                <a:gd name="connsiteX9" fmla="*/ 11439 w 498841"/>
                <a:gd name="connsiteY9" fmla="*/ 254424 h 489565"/>
                <a:gd name="connsiteX10" fmla="*/ 71122 w 498841"/>
                <a:gd name="connsiteY10" fmla="*/ 12611 h 489565"/>
                <a:gd name="connsiteX0" fmla="*/ 46000 w 473719"/>
                <a:gd name="connsiteY0" fmla="*/ 10103 h 487057"/>
                <a:gd name="connsiteX1" fmla="*/ 200588 w 473719"/>
                <a:gd name="connsiteY1" fmla="*/ 54616 h 487057"/>
                <a:gd name="connsiteX2" fmla="*/ 338885 w 473719"/>
                <a:gd name="connsiteY2" fmla="*/ 320947 h 487057"/>
                <a:gd name="connsiteX3" fmla="*/ 373415 w 473719"/>
                <a:gd name="connsiteY3" fmla="*/ 159023 h 487057"/>
                <a:gd name="connsiteX4" fmla="*/ 341268 w 473719"/>
                <a:gd name="connsiteY4" fmla="*/ 325710 h 487057"/>
                <a:gd name="connsiteX5" fmla="*/ 459337 w 473719"/>
                <a:gd name="connsiteY5" fmla="*/ 392042 h 487057"/>
                <a:gd name="connsiteX6" fmla="*/ 404464 w 473719"/>
                <a:gd name="connsiteY6" fmla="*/ 460197 h 487057"/>
                <a:gd name="connsiteX7" fmla="*/ 307625 w 473719"/>
                <a:gd name="connsiteY7" fmla="*/ 482809 h 487057"/>
                <a:gd name="connsiteX8" fmla="*/ 150582 w 473719"/>
                <a:gd name="connsiteY8" fmla="*/ 396301 h 487057"/>
                <a:gd name="connsiteX9" fmla="*/ 15482 w 473719"/>
                <a:gd name="connsiteY9" fmla="*/ 216854 h 487057"/>
                <a:gd name="connsiteX10" fmla="*/ 46000 w 473719"/>
                <a:gd name="connsiteY10" fmla="*/ 10103 h 487057"/>
                <a:gd name="connsiteX0" fmla="*/ 46000 w 473719"/>
                <a:gd name="connsiteY0" fmla="*/ 10103 h 487057"/>
                <a:gd name="connsiteX1" fmla="*/ 200588 w 473719"/>
                <a:gd name="connsiteY1" fmla="*/ 54616 h 487057"/>
                <a:gd name="connsiteX2" fmla="*/ 338885 w 473719"/>
                <a:gd name="connsiteY2" fmla="*/ 320947 h 487057"/>
                <a:gd name="connsiteX3" fmla="*/ 373415 w 473719"/>
                <a:gd name="connsiteY3" fmla="*/ 159023 h 487057"/>
                <a:gd name="connsiteX4" fmla="*/ 341268 w 473719"/>
                <a:gd name="connsiteY4" fmla="*/ 325710 h 487057"/>
                <a:gd name="connsiteX5" fmla="*/ 459337 w 473719"/>
                <a:gd name="connsiteY5" fmla="*/ 392042 h 487057"/>
                <a:gd name="connsiteX6" fmla="*/ 404464 w 473719"/>
                <a:gd name="connsiteY6" fmla="*/ 460197 h 487057"/>
                <a:gd name="connsiteX7" fmla="*/ 307625 w 473719"/>
                <a:gd name="connsiteY7" fmla="*/ 482809 h 487057"/>
                <a:gd name="connsiteX8" fmla="*/ 150582 w 473719"/>
                <a:gd name="connsiteY8" fmla="*/ 396301 h 487057"/>
                <a:gd name="connsiteX9" fmla="*/ 15482 w 473719"/>
                <a:gd name="connsiteY9" fmla="*/ 216854 h 487057"/>
                <a:gd name="connsiteX10" fmla="*/ 46000 w 473719"/>
                <a:gd name="connsiteY10" fmla="*/ 10103 h 487057"/>
                <a:gd name="connsiteX0" fmla="*/ 26139 w 453858"/>
                <a:gd name="connsiteY0" fmla="*/ 9587 h 486541"/>
                <a:gd name="connsiteX1" fmla="*/ 180727 w 453858"/>
                <a:gd name="connsiteY1" fmla="*/ 54100 h 486541"/>
                <a:gd name="connsiteX2" fmla="*/ 319024 w 453858"/>
                <a:gd name="connsiteY2" fmla="*/ 320431 h 486541"/>
                <a:gd name="connsiteX3" fmla="*/ 353554 w 453858"/>
                <a:gd name="connsiteY3" fmla="*/ 158507 h 486541"/>
                <a:gd name="connsiteX4" fmla="*/ 321407 w 453858"/>
                <a:gd name="connsiteY4" fmla="*/ 325194 h 486541"/>
                <a:gd name="connsiteX5" fmla="*/ 439476 w 453858"/>
                <a:gd name="connsiteY5" fmla="*/ 391526 h 486541"/>
                <a:gd name="connsiteX6" fmla="*/ 384603 w 453858"/>
                <a:gd name="connsiteY6" fmla="*/ 459681 h 486541"/>
                <a:gd name="connsiteX7" fmla="*/ 287764 w 453858"/>
                <a:gd name="connsiteY7" fmla="*/ 482293 h 486541"/>
                <a:gd name="connsiteX8" fmla="*/ 130721 w 453858"/>
                <a:gd name="connsiteY8" fmla="*/ 395785 h 486541"/>
                <a:gd name="connsiteX9" fmla="*/ 22250 w 453858"/>
                <a:gd name="connsiteY9" fmla="*/ 209084 h 486541"/>
                <a:gd name="connsiteX10" fmla="*/ 26139 w 453858"/>
                <a:gd name="connsiteY10" fmla="*/ 9587 h 486541"/>
                <a:gd name="connsiteX0" fmla="*/ 15851 w 443570"/>
                <a:gd name="connsiteY0" fmla="*/ 9587 h 486541"/>
                <a:gd name="connsiteX1" fmla="*/ 170439 w 443570"/>
                <a:gd name="connsiteY1" fmla="*/ 54100 h 486541"/>
                <a:gd name="connsiteX2" fmla="*/ 308736 w 443570"/>
                <a:gd name="connsiteY2" fmla="*/ 320431 h 486541"/>
                <a:gd name="connsiteX3" fmla="*/ 343266 w 443570"/>
                <a:gd name="connsiteY3" fmla="*/ 158507 h 486541"/>
                <a:gd name="connsiteX4" fmla="*/ 311119 w 443570"/>
                <a:gd name="connsiteY4" fmla="*/ 325194 h 486541"/>
                <a:gd name="connsiteX5" fmla="*/ 429188 w 443570"/>
                <a:gd name="connsiteY5" fmla="*/ 391526 h 486541"/>
                <a:gd name="connsiteX6" fmla="*/ 374315 w 443570"/>
                <a:gd name="connsiteY6" fmla="*/ 459681 h 486541"/>
                <a:gd name="connsiteX7" fmla="*/ 277476 w 443570"/>
                <a:gd name="connsiteY7" fmla="*/ 482293 h 486541"/>
                <a:gd name="connsiteX8" fmla="*/ 120433 w 443570"/>
                <a:gd name="connsiteY8" fmla="*/ 395785 h 486541"/>
                <a:gd name="connsiteX9" fmla="*/ 11962 w 443570"/>
                <a:gd name="connsiteY9" fmla="*/ 209084 h 486541"/>
                <a:gd name="connsiteX10" fmla="*/ 15851 w 443570"/>
                <a:gd name="connsiteY10" fmla="*/ 9587 h 48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570" h="486541">
                  <a:moveTo>
                    <a:pt x="15851" y="9587"/>
                  </a:moveTo>
                  <a:cubicBezTo>
                    <a:pt x="42264" y="-16244"/>
                    <a:pt x="103764" y="14016"/>
                    <a:pt x="170439" y="54100"/>
                  </a:cubicBezTo>
                  <a:cubicBezTo>
                    <a:pt x="232042" y="103856"/>
                    <a:pt x="286709" y="189066"/>
                    <a:pt x="308736" y="320431"/>
                  </a:cubicBezTo>
                  <a:cubicBezTo>
                    <a:pt x="285518" y="186287"/>
                    <a:pt x="342869" y="157713"/>
                    <a:pt x="343266" y="158507"/>
                  </a:cubicBezTo>
                  <a:cubicBezTo>
                    <a:pt x="343663" y="159301"/>
                    <a:pt x="381962" y="185097"/>
                    <a:pt x="311119" y="325194"/>
                  </a:cubicBezTo>
                  <a:cubicBezTo>
                    <a:pt x="378389" y="186685"/>
                    <a:pt x="481727" y="263638"/>
                    <a:pt x="429188" y="391526"/>
                  </a:cubicBezTo>
                  <a:cubicBezTo>
                    <a:pt x="414509" y="448795"/>
                    <a:pt x="405667" y="439454"/>
                    <a:pt x="374315" y="459681"/>
                  </a:cubicBezTo>
                  <a:cubicBezTo>
                    <a:pt x="348947" y="482898"/>
                    <a:pt x="319790" y="492942"/>
                    <a:pt x="277476" y="482293"/>
                  </a:cubicBezTo>
                  <a:cubicBezTo>
                    <a:pt x="235162" y="471644"/>
                    <a:pt x="219454" y="472780"/>
                    <a:pt x="120433" y="395785"/>
                  </a:cubicBezTo>
                  <a:cubicBezTo>
                    <a:pt x="66497" y="349907"/>
                    <a:pt x="23382" y="234867"/>
                    <a:pt x="11962" y="209084"/>
                  </a:cubicBezTo>
                  <a:cubicBezTo>
                    <a:pt x="1759" y="175683"/>
                    <a:pt x="-10562" y="35418"/>
                    <a:pt x="15851" y="9587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7" name="Oval 4"/>
            <p:cNvSpPr/>
            <p:nvPr/>
          </p:nvSpPr>
          <p:spPr bwMode="auto">
            <a:xfrm>
              <a:off x="916139" y="2249104"/>
              <a:ext cx="832976" cy="958263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7831 w 533189"/>
                <a:gd name="connsiteY0" fmla="*/ 15983 h 486891"/>
                <a:gd name="connsiteX1" fmla="*/ 243573 w 533189"/>
                <a:gd name="connsiteY1" fmla="*/ 30269 h 486891"/>
                <a:gd name="connsiteX2" fmla="*/ 398355 w 533189"/>
                <a:gd name="connsiteY2" fmla="*/ 320781 h 486891"/>
                <a:gd name="connsiteX3" fmla="*/ 432885 w 533189"/>
                <a:gd name="connsiteY3" fmla="*/ 158857 h 486891"/>
                <a:gd name="connsiteX4" fmla="*/ 400738 w 533189"/>
                <a:gd name="connsiteY4" fmla="*/ 325544 h 486891"/>
                <a:gd name="connsiteX5" fmla="*/ 518807 w 533189"/>
                <a:gd name="connsiteY5" fmla="*/ 391876 h 486891"/>
                <a:gd name="connsiteX6" fmla="*/ 463934 w 533189"/>
                <a:gd name="connsiteY6" fmla="*/ 460031 h 486891"/>
                <a:gd name="connsiteX7" fmla="*/ 367095 w 533189"/>
                <a:gd name="connsiteY7" fmla="*/ 482643 h 486891"/>
                <a:gd name="connsiteX8" fmla="*/ 210052 w 533189"/>
                <a:gd name="connsiteY8" fmla="*/ 396135 h 486891"/>
                <a:gd name="connsiteX9" fmla="*/ 45787 w 533189"/>
                <a:gd name="connsiteY9" fmla="*/ 251750 h 486891"/>
                <a:gd name="connsiteX10" fmla="*/ 7831 w 533189"/>
                <a:gd name="connsiteY10" fmla="*/ 15983 h 486891"/>
                <a:gd name="connsiteX0" fmla="*/ 69592 w 497311"/>
                <a:gd name="connsiteY0" fmla="*/ 13551 h 490505"/>
                <a:gd name="connsiteX1" fmla="*/ 207695 w 497311"/>
                <a:gd name="connsiteY1" fmla="*/ 33883 h 490505"/>
                <a:gd name="connsiteX2" fmla="*/ 362477 w 497311"/>
                <a:gd name="connsiteY2" fmla="*/ 324395 h 490505"/>
                <a:gd name="connsiteX3" fmla="*/ 397007 w 497311"/>
                <a:gd name="connsiteY3" fmla="*/ 162471 h 490505"/>
                <a:gd name="connsiteX4" fmla="*/ 364860 w 497311"/>
                <a:gd name="connsiteY4" fmla="*/ 329158 h 490505"/>
                <a:gd name="connsiteX5" fmla="*/ 482929 w 497311"/>
                <a:gd name="connsiteY5" fmla="*/ 395490 h 490505"/>
                <a:gd name="connsiteX6" fmla="*/ 428056 w 497311"/>
                <a:gd name="connsiteY6" fmla="*/ 463645 h 490505"/>
                <a:gd name="connsiteX7" fmla="*/ 331217 w 497311"/>
                <a:gd name="connsiteY7" fmla="*/ 486257 h 490505"/>
                <a:gd name="connsiteX8" fmla="*/ 174174 w 497311"/>
                <a:gd name="connsiteY8" fmla="*/ 399749 h 490505"/>
                <a:gd name="connsiteX9" fmla="*/ 9909 w 497311"/>
                <a:gd name="connsiteY9" fmla="*/ 255364 h 490505"/>
                <a:gd name="connsiteX10" fmla="*/ 69592 w 497311"/>
                <a:gd name="connsiteY10" fmla="*/ 13551 h 490505"/>
                <a:gd name="connsiteX0" fmla="*/ 70175 w 497894"/>
                <a:gd name="connsiteY0" fmla="*/ 12519 h 489473"/>
                <a:gd name="connsiteX1" fmla="*/ 208278 w 497894"/>
                <a:gd name="connsiteY1" fmla="*/ 32851 h 489473"/>
                <a:gd name="connsiteX2" fmla="*/ 363060 w 497894"/>
                <a:gd name="connsiteY2" fmla="*/ 323363 h 489473"/>
                <a:gd name="connsiteX3" fmla="*/ 397590 w 497894"/>
                <a:gd name="connsiteY3" fmla="*/ 161439 h 489473"/>
                <a:gd name="connsiteX4" fmla="*/ 365443 w 497894"/>
                <a:gd name="connsiteY4" fmla="*/ 328126 h 489473"/>
                <a:gd name="connsiteX5" fmla="*/ 483512 w 497894"/>
                <a:gd name="connsiteY5" fmla="*/ 394458 h 489473"/>
                <a:gd name="connsiteX6" fmla="*/ 428639 w 497894"/>
                <a:gd name="connsiteY6" fmla="*/ 462613 h 489473"/>
                <a:gd name="connsiteX7" fmla="*/ 331800 w 497894"/>
                <a:gd name="connsiteY7" fmla="*/ 485225 h 489473"/>
                <a:gd name="connsiteX8" fmla="*/ 174757 w 497894"/>
                <a:gd name="connsiteY8" fmla="*/ 398717 h 489473"/>
                <a:gd name="connsiteX9" fmla="*/ 10492 w 497894"/>
                <a:gd name="connsiteY9" fmla="*/ 254332 h 489473"/>
                <a:gd name="connsiteX10" fmla="*/ 70175 w 497894"/>
                <a:gd name="connsiteY10" fmla="*/ 12519 h 489473"/>
                <a:gd name="connsiteX0" fmla="*/ 70821 w 498540"/>
                <a:gd name="connsiteY0" fmla="*/ 19887 h 496841"/>
                <a:gd name="connsiteX1" fmla="*/ 208924 w 498540"/>
                <a:gd name="connsiteY1" fmla="*/ 41428 h 496841"/>
                <a:gd name="connsiteX2" fmla="*/ 363706 w 498540"/>
                <a:gd name="connsiteY2" fmla="*/ 330731 h 496841"/>
                <a:gd name="connsiteX3" fmla="*/ 398236 w 498540"/>
                <a:gd name="connsiteY3" fmla="*/ 168807 h 496841"/>
                <a:gd name="connsiteX4" fmla="*/ 366089 w 498540"/>
                <a:gd name="connsiteY4" fmla="*/ 335494 h 496841"/>
                <a:gd name="connsiteX5" fmla="*/ 484158 w 498540"/>
                <a:gd name="connsiteY5" fmla="*/ 401826 h 496841"/>
                <a:gd name="connsiteX6" fmla="*/ 429285 w 498540"/>
                <a:gd name="connsiteY6" fmla="*/ 469981 h 496841"/>
                <a:gd name="connsiteX7" fmla="*/ 332446 w 498540"/>
                <a:gd name="connsiteY7" fmla="*/ 492593 h 496841"/>
                <a:gd name="connsiteX8" fmla="*/ 175403 w 498540"/>
                <a:gd name="connsiteY8" fmla="*/ 406085 h 496841"/>
                <a:gd name="connsiteX9" fmla="*/ 11138 w 498540"/>
                <a:gd name="connsiteY9" fmla="*/ 261700 h 496841"/>
                <a:gd name="connsiteX10" fmla="*/ 70821 w 498540"/>
                <a:gd name="connsiteY10" fmla="*/ 19887 h 496841"/>
                <a:gd name="connsiteX0" fmla="*/ 70821 w 498540"/>
                <a:gd name="connsiteY0" fmla="*/ 19887 h 496841"/>
                <a:gd name="connsiteX1" fmla="*/ 208924 w 498540"/>
                <a:gd name="connsiteY1" fmla="*/ 41428 h 496841"/>
                <a:gd name="connsiteX2" fmla="*/ 363706 w 498540"/>
                <a:gd name="connsiteY2" fmla="*/ 330731 h 496841"/>
                <a:gd name="connsiteX3" fmla="*/ 398236 w 498540"/>
                <a:gd name="connsiteY3" fmla="*/ 168807 h 496841"/>
                <a:gd name="connsiteX4" fmla="*/ 366089 w 498540"/>
                <a:gd name="connsiteY4" fmla="*/ 335494 h 496841"/>
                <a:gd name="connsiteX5" fmla="*/ 484158 w 498540"/>
                <a:gd name="connsiteY5" fmla="*/ 401826 h 496841"/>
                <a:gd name="connsiteX6" fmla="*/ 429285 w 498540"/>
                <a:gd name="connsiteY6" fmla="*/ 469981 h 496841"/>
                <a:gd name="connsiteX7" fmla="*/ 332446 w 498540"/>
                <a:gd name="connsiteY7" fmla="*/ 492593 h 496841"/>
                <a:gd name="connsiteX8" fmla="*/ 175403 w 498540"/>
                <a:gd name="connsiteY8" fmla="*/ 406085 h 496841"/>
                <a:gd name="connsiteX9" fmla="*/ 11138 w 498540"/>
                <a:gd name="connsiteY9" fmla="*/ 261700 h 496841"/>
                <a:gd name="connsiteX10" fmla="*/ 70821 w 498540"/>
                <a:gd name="connsiteY10" fmla="*/ 19887 h 496841"/>
                <a:gd name="connsiteX0" fmla="*/ 71122 w 498841"/>
                <a:gd name="connsiteY0" fmla="*/ 12611 h 489565"/>
                <a:gd name="connsiteX1" fmla="*/ 225710 w 498841"/>
                <a:gd name="connsiteY1" fmla="*/ 57124 h 489565"/>
                <a:gd name="connsiteX2" fmla="*/ 364007 w 498841"/>
                <a:gd name="connsiteY2" fmla="*/ 323455 h 489565"/>
                <a:gd name="connsiteX3" fmla="*/ 398537 w 498841"/>
                <a:gd name="connsiteY3" fmla="*/ 161531 h 489565"/>
                <a:gd name="connsiteX4" fmla="*/ 366390 w 498841"/>
                <a:gd name="connsiteY4" fmla="*/ 328218 h 489565"/>
                <a:gd name="connsiteX5" fmla="*/ 484459 w 498841"/>
                <a:gd name="connsiteY5" fmla="*/ 394550 h 489565"/>
                <a:gd name="connsiteX6" fmla="*/ 429586 w 498841"/>
                <a:gd name="connsiteY6" fmla="*/ 462705 h 489565"/>
                <a:gd name="connsiteX7" fmla="*/ 332747 w 498841"/>
                <a:gd name="connsiteY7" fmla="*/ 485317 h 489565"/>
                <a:gd name="connsiteX8" fmla="*/ 175704 w 498841"/>
                <a:gd name="connsiteY8" fmla="*/ 398809 h 489565"/>
                <a:gd name="connsiteX9" fmla="*/ 11439 w 498841"/>
                <a:gd name="connsiteY9" fmla="*/ 254424 h 489565"/>
                <a:gd name="connsiteX10" fmla="*/ 71122 w 498841"/>
                <a:gd name="connsiteY10" fmla="*/ 12611 h 489565"/>
                <a:gd name="connsiteX0" fmla="*/ 46000 w 473719"/>
                <a:gd name="connsiteY0" fmla="*/ 10103 h 487057"/>
                <a:gd name="connsiteX1" fmla="*/ 200588 w 473719"/>
                <a:gd name="connsiteY1" fmla="*/ 54616 h 487057"/>
                <a:gd name="connsiteX2" fmla="*/ 338885 w 473719"/>
                <a:gd name="connsiteY2" fmla="*/ 320947 h 487057"/>
                <a:gd name="connsiteX3" fmla="*/ 373415 w 473719"/>
                <a:gd name="connsiteY3" fmla="*/ 159023 h 487057"/>
                <a:gd name="connsiteX4" fmla="*/ 341268 w 473719"/>
                <a:gd name="connsiteY4" fmla="*/ 325710 h 487057"/>
                <a:gd name="connsiteX5" fmla="*/ 459337 w 473719"/>
                <a:gd name="connsiteY5" fmla="*/ 392042 h 487057"/>
                <a:gd name="connsiteX6" fmla="*/ 404464 w 473719"/>
                <a:gd name="connsiteY6" fmla="*/ 460197 h 487057"/>
                <a:gd name="connsiteX7" fmla="*/ 307625 w 473719"/>
                <a:gd name="connsiteY7" fmla="*/ 482809 h 487057"/>
                <a:gd name="connsiteX8" fmla="*/ 150582 w 473719"/>
                <a:gd name="connsiteY8" fmla="*/ 396301 h 487057"/>
                <a:gd name="connsiteX9" fmla="*/ 15482 w 473719"/>
                <a:gd name="connsiteY9" fmla="*/ 216854 h 487057"/>
                <a:gd name="connsiteX10" fmla="*/ 46000 w 473719"/>
                <a:gd name="connsiteY10" fmla="*/ 10103 h 487057"/>
                <a:gd name="connsiteX0" fmla="*/ 46000 w 473719"/>
                <a:gd name="connsiteY0" fmla="*/ 10103 h 487057"/>
                <a:gd name="connsiteX1" fmla="*/ 200588 w 473719"/>
                <a:gd name="connsiteY1" fmla="*/ 54616 h 487057"/>
                <a:gd name="connsiteX2" fmla="*/ 338885 w 473719"/>
                <a:gd name="connsiteY2" fmla="*/ 320947 h 487057"/>
                <a:gd name="connsiteX3" fmla="*/ 373415 w 473719"/>
                <a:gd name="connsiteY3" fmla="*/ 159023 h 487057"/>
                <a:gd name="connsiteX4" fmla="*/ 341268 w 473719"/>
                <a:gd name="connsiteY4" fmla="*/ 325710 h 487057"/>
                <a:gd name="connsiteX5" fmla="*/ 459337 w 473719"/>
                <a:gd name="connsiteY5" fmla="*/ 392042 h 487057"/>
                <a:gd name="connsiteX6" fmla="*/ 404464 w 473719"/>
                <a:gd name="connsiteY6" fmla="*/ 460197 h 487057"/>
                <a:gd name="connsiteX7" fmla="*/ 307625 w 473719"/>
                <a:gd name="connsiteY7" fmla="*/ 482809 h 487057"/>
                <a:gd name="connsiteX8" fmla="*/ 150582 w 473719"/>
                <a:gd name="connsiteY8" fmla="*/ 396301 h 487057"/>
                <a:gd name="connsiteX9" fmla="*/ 15482 w 473719"/>
                <a:gd name="connsiteY9" fmla="*/ 216854 h 487057"/>
                <a:gd name="connsiteX10" fmla="*/ 46000 w 473719"/>
                <a:gd name="connsiteY10" fmla="*/ 10103 h 487057"/>
                <a:gd name="connsiteX0" fmla="*/ 26139 w 453858"/>
                <a:gd name="connsiteY0" fmla="*/ 9587 h 486541"/>
                <a:gd name="connsiteX1" fmla="*/ 180727 w 453858"/>
                <a:gd name="connsiteY1" fmla="*/ 54100 h 486541"/>
                <a:gd name="connsiteX2" fmla="*/ 319024 w 453858"/>
                <a:gd name="connsiteY2" fmla="*/ 320431 h 486541"/>
                <a:gd name="connsiteX3" fmla="*/ 353554 w 453858"/>
                <a:gd name="connsiteY3" fmla="*/ 158507 h 486541"/>
                <a:gd name="connsiteX4" fmla="*/ 321407 w 453858"/>
                <a:gd name="connsiteY4" fmla="*/ 325194 h 486541"/>
                <a:gd name="connsiteX5" fmla="*/ 439476 w 453858"/>
                <a:gd name="connsiteY5" fmla="*/ 391526 h 486541"/>
                <a:gd name="connsiteX6" fmla="*/ 384603 w 453858"/>
                <a:gd name="connsiteY6" fmla="*/ 459681 h 486541"/>
                <a:gd name="connsiteX7" fmla="*/ 287764 w 453858"/>
                <a:gd name="connsiteY7" fmla="*/ 482293 h 486541"/>
                <a:gd name="connsiteX8" fmla="*/ 130721 w 453858"/>
                <a:gd name="connsiteY8" fmla="*/ 395785 h 486541"/>
                <a:gd name="connsiteX9" fmla="*/ 22250 w 453858"/>
                <a:gd name="connsiteY9" fmla="*/ 209084 h 486541"/>
                <a:gd name="connsiteX10" fmla="*/ 26139 w 453858"/>
                <a:gd name="connsiteY10" fmla="*/ 9587 h 486541"/>
                <a:gd name="connsiteX0" fmla="*/ 15851 w 443570"/>
                <a:gd name="connsiteY0" fmla="*/ 9587 h 486541"/>
                <a:gd name="connsiteX1" fmla="*/ 170439 w 443570"/>
                <a:gd name="connsiteY1" fmla="*/ 54100 h 486541"/>
                <a:gd name="connsiteX2" fmla="*/ 308736 w 443570"/>
                <a:gd name="connsiteY2" fmla="*/ 320431 h 486541"/>
                <a:gd name="connsiteX3" fmla="*/ 343266 w 443570"/>
                <a:gd name="connsiteY3" fmla="*/ 158507 h 486541"/>
                <a:gd name="connsiteX4" fmla="*/ 311119 w 443570"/>
                <a:gd name="connsiteY4" fmla="*/ 325194 h 486541"/>
                <a:gd name="connsiteX5" fmla="*/ 429188 w 443570"/>
                <a:gd name="connsiteY5" fmla="*/ 391526 h 486541"/>
                <a:gd name="connsiteX6" fmla="*/ 374315 w 443570"/>
                <a:gd name="connsiteY6" fmla="*/ 459681 h 486541"/>
                <a:gd name="connsiteX7" fmla="*/ 277476 w 443570"/>
                <a:gd name="connsiteY7" fmla="*/ 482293 h 486541"/>
                <a:gd name="connsiteX8" fmla="*/ 120433 w 443570"/>
                <a:gd name="connsiteY8" fmla="*/ 395785 h 486541"/>
                <a:gd name="connsiteX9" fmla="*/ 11962 w 443570"/>
                <a:gd name="connsiteY9" fmla="*/ 209084 h 486541"/>
                <a:gd name="connsiteX10" fmla="*/ 15851 w 443570"/>
                <a:gd name="connsiteY10" fmla="*/ 9587 h 48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570" h="486541">
                  <a:moveTo>
                    <a:pt x="15851" y="9587"/>
                  </a:moveTo>
                  <a:cubicBezTo>
                    <a:pt x="42264" y="-16244"/>
                    <a:pt x="103764" y="14016"/>
                    <a:pt x="170439" y="54100"/>
                  </a:cubicBezTo>
                  <a:cubicBezTo>
                    <a:pt x="232042" y="103856"/>
                    <a:pt x="286709" y="189066"/>
                    <a:pt x="308736" y="320431"/>
                  </a:cubicBezTo>
                  <a:cubicBezTo>
                    <a:pt x="285518" y="186287"/>
                    <a:pt x="342869" y="157713"/>
                    <a:pt x="343266" y="158507"/>
                  </a:cubicBezTo>
                  <a:cubicBezTo>
                    <a:pt x="343663" y="159301"/>
                    <a:pt x="381962" y="185097"/>
                    <a:pt x="311119" y="325194"/>
                  </a:cubicBezTo>
                  <a:cubicBezTo>
                    <a:pt x="378389" y="186685"/>
                    <a:pt x="481727" y="263638"/>
                    <a:pt x="429188" y="391526"/>
                  </a:cubicBezTo>
                  <a:cubicBezTo>
                    <a:pt x="414509" y="448795"/>
                    <a:pt x="405667" y="439454"/>
                    <a:pt x="374315" y="459681"/>
                  </a:cubicBezTo>
                  <a:cubicBezTo>
                    <a:pt x="348947" y="482898"/>
                    <a:pt x="319790" y="492942"/>
                    <a:pt x="277476" y="482293"/>
                  </a:cubicBezTo>
                  <a:cubicBezTo>
                    <a:pt x="235162" y="471644"/>
                    <a:pt x="219454" y="472780"/>
                    <a:pt x="120433" y="395785"/>
                  </a:cubicBezTo>
                  <a:cubicBezTo>
                    <a:pt x="66497" y="349907"/>
                    <a:pt x="23382" y="234867"/>
                    <a:pt x="11962" y="209084"/>
                  </a:cubicBezTo>
                  <a:cubicBezTo>
                    <a:pt x="1759" y="175683"/>
                    <a:pt x="-10562" y="35418"/>
                    <a:pt x="15851" y="95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18" name="Picture 17" descr="798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978" y="2807520"/>
              <a:ext cx="609599" cy="237744"/>
            </a:xfrm>
            <a:prstGeom prst="rect">
              <a:avLst/>
            </a:prstGeom>
          </p:spPr>
        </p:pic>
        <p:sp>
          <p:nvSpPr>
            <p:cNvPr id="19" name="Oval 4"/>
            <p:cNvSpPr/>
            <p:nvPr/>
          </p:nvSpPr>
          <p:spPr bwMode="auto">
            <a:xfrm>
              <a:off x="3130470" y="2127974"/>
              <a:ext cx="715565" cy="1118324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108952 h 579860"/>
                <a:gd name="connsiteX1" fmla="*/ 249076 w 538692"/>
                <a:gd name="connsiteY1" fmla="*/ 123238 h 579860"/>
                <a:gd name="connsiteX2" fmla="*/ 364548 w 538692"/>
                <a:gd name="connsiteY2" fmla="*/ 37740 h 579860"/>
                <a:gd name="connsiteX3" fmla="*/ 438388 w 538692"/>
                <a:gd name="connsiteY3" fmla="*/ 251826 h 579860"/>
                <a:gd name="connsiteX4" fmla="*/ 406241 w 538692"/>
                <a:gd name="connsiteY4" fmla="*/ 418513 h 579860"/>
                <a:gd name="connsiteX5" fmla="*/ 524310 w 538692"/>
                <a:gd name="connsiteY5" fmla="*/ 484845 h 579860"/>
                <a:gd name="connsiteX6" fmla="*/ 469437 w 538692"/>
                <a:gd name="connsiteY6" fmla="*/ 553000 h 579860"/>
                <a:gd name="connsiteX7" fmla="*/ 372598 w 538692"/>
                <a:gd name="connsiteY7" fmla="*/ 575612 h 579860"/>
                <a:gd name="connsiteX8" fmla="*/ 215555 w 538692"/>
                <a:gd name="connsiteY8" fmla="*/ 489104 h 579860"/>
                <a:gd name="connsiteX9" fmla="*/ 51290 w 538692"/>
                <a:gd name="connsiteY9" fmla="*/ 344719 h 579860"/>
                <a:gd name="connsiteX10" fmla="*/ 13334 w 538692"/>
                <a:gd name="connsiteY10" fmla="*/ 108952 h 579860"/>
                <a:gd name="connsiteX0" fmla="*/ 13334 w 538692"/>
                <a:gd name="connsiteY0" fmla="*/ 106707 h 577615"/>
                <a:gd name="connsiteX1" fmla="*/ 249076 w 538692"/>
                <a:gd name="connsiteY1" fmla="*/ 120993 h 577615"/>
                <a:gd name="connsiteX2" fmla="*/ 364548 w 538692"/>
                <a:gd name="connsiteY2" fmla="*/ 35495 h 577615"/>
                <a:gd name="connsiteX3" fmla="*/ 438388 w 538692"/>
                <a:gd name="connsiteY3" fmla="*/ 249581 h 577615"/>
                <a:gd name="connsiteX4" fmla="*/ 406241 w 538692"/>
                <a:gd name="connsiteY4" fmla="*/ 416268 h 577615"/>
                <a:gd name="connsiteX5" fmla="*/ 524310 w 538692"/>
                <a:gd name="connsiteY5" fmla="*/ 482600 h 577615"/>
                <a:gd name="connsiteX6" fmla="*/ 469437 w 538692"/>
                <a:gd name="connsiteY6" fmla="*/ 550755 h 577615"/>
                <a:gd name="connsiteX7" fmla="*/ 372598 w 538692"/>
                <a:gd name="connsiteY7" fmla="*/ 573367 h 577615"/>
                <a:gd name="connsiteX8" fmla="*/ 215555 w 538692"/>
                <a:gd name="connsiteY8" fmla="*/ 486859 h 577615"/>
                <a:gd name="connsiteX9" fmla="*/ 51290 w 538692"/>
                <a:gd name="connsiteY9" fmla="*/ 342474 h 577615"/>
                <a:gd name="connsiteX10" fmla="*/ 13334 w 538692"/>
                <a:gd name="connsiteY10" fmla="*/ 106707 h 577615"/>
                <a:gd name="connsiteX0" fmla="*/ 13334 w 538692"/>
                <a:gd name="connsiteY0" fmla="*/ 80708 h 551616"/>
                <a:gd name="connsiteX1" fmla="*/ 249076 w 538692"/>
                <a:gd name="connsiteY1" fmla="*/ 94994 h 551616"/>
                <a:gd name="connsiteX2" fmla="*/ 364548 w 538692"/>
                <a:gd name="connsiteY2" fmla="*/ 9496 h 551616"/>
                <a:gd name="connsiteX3" fmla="*/ 438388 w 538692"/>
                <a:gd name="connsiteY3" fmla="*/ 223582 h 551616"/>
                <a:gd name="connsiteX4" fmla="*/ 406241 w 538692"/>
                <a:gd name="connsiteY4" fmla="*/ 390269 h 551616"/>
                <a:gd name="connsiteX5" fmla="*/ 524310 w 538692"/>
                <a:gd name="connsiteY5" fmla="*/ 456601 h 551616"/>
                <a:gd name="connsiteX6" fmla="*/ 469437 w 538692"/>
                <a:gd name="connsiteY6" fmla="*/ 524756 h 551616"/>
                <a:gd name="connsiteX7" fmla="*/ 372598 w 538692"/>
                <a:gd name="connsiteY7" fmla="*/ 547368 h 551616"/>
                <a:gd name="connsiteX8" fmla="*/ 215555 w 538692"/>
                <a:gd name="connsiteY8" fmla="*/ 460860 h 551616"/>
                <a:gd name="connsiteX9" fmla="*/ 51290 w 538692"/>
                <a:gd name="connsiteY9" fmla="*/ 316475 h 551616"/>
                <a:gd name="connsiteX10" fmla="*/ 13334 w 538692"/>
                <a:gd name="connsiteY10" fmla="*/ 80708 h 551616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02 h 567810"/>
                <a:gd name="connsiteX1" fmla="*/ 249076 w 538692"/>
                <a:gd name="connsiteY1" fmla="*/ 111188 h 567810"/>
                <a:gd name="connsiteX2" fmla="*/ 358208 w 538692"/>
                <a:gd name="connsiteY2" fmla="*/ 300 h 567810"/>
                <a:gd name="connsiteX3" fmla="*/ 438388 w 538692"/>
                <a:gd name="connsiteY3" fmla="*/ 239776 h 567810"/>
                <a:gd name="connsiteX4" fmla="*/ 406241 w 538692"/>
                <a:gd name="connsiteY4" fmla="*/ 406463 h 567810"/>
                <a:gd name="connsiteX5" fmla="*/ 524310 w 538692"/>
                <a:gd name="connsiteY5" fmla="*/ 472795 h 567810"/>
                <a:gd name="connsiteX6" fmla="*/ 469437 w 538692"/>
                <a:gd name="connsiteY6" fmla="*/ 540950 h 567810"/>
                <a:gd name="connsiteX7" fmla="*/ 372598 w 538692"/>
                <a:gd name="connsiteY7" fmla="*/ 563562 h 567810"/>
                <a:gd name="connsiteX8" fmla="*/ 215555 w 538692"/>
                <a:gd name="connsiteY8" fmla="*/ 477054 h 567810"/>
                <a:gd name="connsiteX9" fmla="*/ 51290 w 538692"/>
                <a:gd name="connsiteY9" fmla="*/ 332669 h 567810"/>
                <a:gd name="connsiteX10" fmla="*/ 13334 w 538692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71341 w 499059"/>
                <a:gd name="connsiteY0" fmla="*/ 92066 h 567810"/>
                <a:gd name="connsiteX1" fmla="*/ 237340 w 499059"/>
                <a:gd name="connsiteY1" fmla="*/ 145041 h 567810"/>
                <a:gd name="connsiteX2" fmla="*/ 318575 w 499059"/>
                <a:gd name="connsiteY2" fmla="*/ 300 h 567810"/>
                <a:gd name="connsiteX3" fmla="*/ 398755 w 499059"/>
                <a:gd name="connsiteY3" fmla="*/ 239776 h 567810"/>
                <a:gd name="connsiteX4" fmla="*/ 366608 w 499059"/>
                <a:gd name="connsiteY4" fmla="*/ 406463 h 567810"/>
                <a:gd name="connsiteX5" fmla="*/ 484677 w 499059"/>
                <a:gd name="connsiteY5" fmla="*/ 472795 h 567810"/>
                <a:gd name="connsiteX6" fmla="*/ 429804 w 499059"/>
                <a:gd name="connsiteY6" fmla="*/ 540950 h 567810"/>
                <a:gd name="connsiteX7" fmla="*/ 332965 w 499059"/>
                <a:gd name="connsiteY7" fmla="*/ 563562 h 567810"/>
                <a:gd name="connsiteX8" fmla="*/ 175922 w 499059"/>
                <a:gd name="connsiteY8" fmla="*/ 477054 h 567810"/>
                <a:gd name="connsiteX9" fmla="*/ 11657 w 499059"/>
                <a:gd name="connsiteY9" fmla="*/ 332669 h 567810"/>
                <a:gd name="connsiteX10" fmla="*/ 71341 w 499059"/>
                <a:gd name="connsiteY10" fmla="*/ 92066 h 567810"/>
                <a:gd name="connsiteX0" fmla="*/ 70136 w 497854"/>
                <a:gd name="connsiteY0" fmla="*/ 92066 h 567810"/>
                <a:gd name="connsiteX1" fmla="*/ 236135 w 497854"/>
                <a:gd name="connsiteY1" fmla="*/ 145041 h 567810"/>
                <a:gd name="connsiteX2" fmla="*/ 317370 w 497854"/>
                <a:gd name="connsiteY2" fmla="*/ 300 h 567810"/>
                <a:gd name="connsiteX3" fmla="*/ 397550 w 497854"/>
                <a:gd name="connsiteY3" fmla="*/ 239776 h 567810"/>
                <a:gd name="connsiteX4" fmla="*/ 365403 w 497854"/>
                <a:gd name="connsiteY4" fmla="*/ 406463 h 567810"/>
                <a:gd name="connsiteX5" fmla="*/ 483472 w 497854"/>
                <a:gd name="connsiteY5" fmla="*/ 472795 h 567810"/>
                <a:gd name="connsiteX6" fmla="*/ 428599 w 497854"/>
                <a:gd name="connsiteY6" fmla="*/ 540950 h 567810"/>
                <a:gd name="connsiteX7" fmla="*/ 331760 w 497854"/>
                <a:gd name="connsiteY7" fmla="*/ 563562 h 567810"/>
                <a:gd name="connsiteX8" fmla="*/ 174717 w 497854"/>
                <a:gd name="connsiteY8" fmla="*/ 477054 h 567810"/>
                <a:gd name="connsiteX9" fmla="*/ 10452 w 497854"/>
                <a:gd name="connsiteY9" fmla="*/ 332669 h 567810"/>
                <a:gd name="connsiteX10" fmla="*/ 70136 w 497854"/>
                <a:gd name="connsiteY10" fmla="*/ 92066 h 567810"/>
                <a:gd name="connsiteX0" fmla="*/ 47212 w 501559"/>
                <a:gd name="connsiteY0" fmla="*/ 173072 h 567810"/>
                <a:gd name="connsiteX1" fmla="*/ 239840 w 501559"/>
                <a:gd name="connsiteY1" fmla="*/ 145041 h 567810"/>
                <a:gd name="connsiteX2" fmla="*/ 321075 w 501559"/>
                <a:gd name="connsiteY2" fmla="*/ 300 h 567810"/>
                <a:gd name="connsiteX3" fmla="*/ 401255 w 501559"/>
                <a:gd name="connsiteY3" fmla="*/ 239776 h 567810"/>
                <a:gd name="connsiteX4" fmla="*/ 369108 w 501559"/>
                <a:gd name="connsiteY4" fmla="*/ 406463 h 567810"/>
                <a:gd name="connsiteX5" fmla="*/ 487177 w 501559"/>
                <a:gd name="connsiteY5" fmla="*/ 472795 h 567810"/>
                <a:gd name="connsiteX6" fmla="*/ 432304 w 501559"/>
                <a:gd name="connsiteY6" fmla="*/ 540950 h 567810"/>
                <a:gd name="connsiteX7" fmla="*/ 335465 w 501559"/>
                <a:gd name="connsiteY7" fmla="*/ 563562 h 567810"/>
                <a:gd name="connsiteX8" fmla="*/ 178422 w 501559"/>
                <a:gd name="connsiteY8" fmla="*/ 477054 h 567810"/>
                <a:gd name="connsiteX9" fmla="*/ 14157 w 501559"/>
                <a:gd name="connsiteY9" fmla="*/ 332669 h 567810"/>
                <a:gd name="connsiteX10" fmla="*/ 47212 w 501559"/>
                <a:gd name="connsiteY10" fmla="*/ 173072 h 567810"/>
                <a:gd name="connsiteX0" fmla="*/ 47422 w 501769"/>
                <a:gd name="connsiteY0" fmla="*/ 173072 h 567810"/>
                <a:gd name="connsiteX1" fmla="*/ 240050 w 501769"/>
                <a:gd name="connsiteY1" fmla="*/ 145041 h 567810"/>
                <a:gd name="connsiteX2" fmla="*/ 321285 w 501769"/>
                <a:gd name="connsiteY2" fmla="*/ 300 h 567810"/>
                <a:gd name="connsiteX3" fmla="*/ 401465 w 501769"/>
                <a:gd name="connsiteY3" fmla="*/ 239776 h 567810"/>
                <a:gd name="connsiteX4" fmla="*/ 369318 w 501769"/>
                <a:gd name="connsiteY4" fmla="*/ 406463 h 567810"/>
                <a:gd name="connsiteX5" fmla="*/ 487387 w 501769"/>
                <a:gd name="connsiteY5" fmla="*/ 472795 h 567810"/>
                <a:gd name="connsiteX6" fmla="*/ 432514 w 501769"/>
                <a:gd name="connsiteY6" fmla="*/ 540950 h 567810"/>
                <a:gd name="connsiteX7" fmla="*/ 335675 w 501769"/>
                <a:gd name="connsiteY7" fmla="*/ 563562 h 567810"/>
                <a:gd name="connsiteX8" fmla="*/ 178632 w 501769"/>
                <a:gd name="connsiteY8" fmla="*/ 477054 h 567810"/>
                <a:gd name="connsiteX9" fmla="*/ 14367 w 501769"/>
                <a:gd name="connsiteY9" fmla="*/ 332669 h 567810"/>
                <a:gd name="connsiteX10" fmla="*/ 47422 w 501769"/>
                <a:gd name="connsiteY10" fmla="*/ 173072 h 567810"/>
                <a:gd name="connsiteX0" fmla="*/ 49493 w 501304"/>
                <a:gd name="connsiteY0" fmla="*/ 209343 h 567810"/>
                <a:gd name="connsiteX1" fmla="*/ 239585 w 501304"/>
                <a:gd name="connsiteY1" fmla="*/ 145041 h 567810"/>
                <a:gd name="connsiteX2" fmla="*/ 320820 w 501304"/>
                <a:gd name="connsiteY2" fmla="*/ 300 h 567810"/>
                <a:gd name="connsiteX3" fmla="*/ 401000 w 501304"/>
                <a:gd name="connsiteY3" fmla="*/ 239776 h 567810"/>
                <a:gd name="connsiteX4" fmla="*/ 368853 w 501304"/>
                <a:gd name="connsiteY4" fmla="*/ 406463 h 567810"/>
                <a:gd name="connsiteX5" fmla="*/ 486922 w 501304"/>
                <a:gd name="connsiteY5" fmla="*/ 472795 h 567810"/>
                <a:gd name="connsiteX6" fmla="*/ 432049 w 501304"/>
                <a:gd name="connsiteY6" fmla="*/ 540950 h 567810"/>
                <a:gd name="connsiteX7" fmla="*/ 335210 w 501304"/>
                <a:gd name="connsiteY7" fmla="*/ 563562 h 567810"/>
                <a:gd name="connsiteX8" fmla="*/ 178167 w 501304"/>
                <a:gd name="connsiteY8" fmla="*/ 477054 h 567810"/>
                <a:gd name="connsiteX9" fmla="*/ 13902 w 501304"/>
                <a:gd name="connsiteY9" fmla="*/ 332669 h 567810"/>
                <a:gd name="connsiteX10" fmla="*/ 49493 w 501304"/>
                <a:gd name="connsiteY10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5747 w 507558"/>
                <a:gd name="connsiteY0" fmla="*/ 209343 h 567810"/>
                <a:gd name="connsiteX1" fmla="*/ 366636 w 507558"/>
                <a:gd name="connsiteY1" fmla="*/ 404258 h 567810"/>
                <a:gd name="connsiteX2" fmla="*/ 245839 w 507558"/>
                <a:gd name="connsiteY2" fmla="*/ 145041 h 567810"/>
                <a:gd name="connsiteX3" fmla="*/ 327074 w 507558"/>
                <a:gd name="connsiteY3" fmla="*/ 300 h 567810"/>
                <a:gd name="connsiteX4" fmla="*/ 407254 w 507558"/>
                <a:gd name="connsiteY4" fmla="*/ 239776 h 567810"/>
                <a:gd name="connsiteX5" fmla="*/ 375107 w 507558"/>
                <a:gd name="connsiteY5" fmla="*/ 406463 h 567810"/>
                <a:gd name="connsiteX6" fmla="*/ 493176 w 507558"/>
                <a:gd name="connsiteY6" fmla="*/ 472795 h 567810"/>
                <a:gd name="connsiteX7" fmla="*/ 438303 w 507558"/>
                <a:gd name="connsiteY7" fmla="*/ 540950 h 567810"/>
                <a:gd name="connsiteX8" fmla="*/ 341464 w 507558"/>
                <a:gd name="connsiteY8" fmla="*/ 563562 h 567810"/>
                <a:gd name="connsiteX9" fmla="*/ 184421 w 507558"/>
                <a:gd name="connsiteY9" fmla="*/ 477054 h 567810"/>
                <a:gd name="connsiteX10" fmla="*/ 20156 w 507558"/>
                <a:gd name="connsiteY10" fmla="*/ 332669 h 567810"/>
                <a:gd name="connsiteX11" fmla="*/ 55747 w 507558"/>
                <a:gd name="connsiteY11" fmla="*/ 209343 h 567810"/>
                <a:gd name="connsiteX0" fmla="*/ 226467 w 491875"/>
                <a:gd name="connsiteY0" fmla="*/ 327828 h 567810"/>
                <a:gd name="connsiteX1" fmla="*/ 350953 w 491875"/>
                <a:gd name="connsiteY1" fmla="*/ 404258 h 567810"/>
                <a:gd name="connsiteX2" fmla="*/ 230156 w 491875"/>
                <a:gd name="connsiteY2" fmla="*/ 145041 h 567810"/>
                <a:gd name="connsiteX3" fmla="*/ 311391 w 491875"/>
                <a:gd name="connsiteY3" fmla="*/ 300 h 567810"/>
                <a:gd name="connsiteX4" fmla="*/ 391571 w 491875"/>
                <a:gd name="connsiteY4" fmla="*/ 239776 h 567810"/>
                <a:gd name="connsiteX5" fmla="*/ 359424 w 491875"/>
                <a:gd name="connsiteY5" fmla="*/ 406463 h 567810"/>
                <a:gd name="connsiteX6" fmla="*/ 477493 w 491875"/>
                <a:gd name="connsiteY6" fmla="*/ 472795 h 567810"/>
                <a:gd name="connsiteX7" fmla="*/ 422620 w 491875"/>
                <a:gd name="connsiteY7" fmla="*/ 540950 h 567810"/>
                <a:gd name="connsiteX8" fmla="*/ 325781 w 491875"/>
                <a:gd name="connsiteY8" fmla="*/ 563562 h 567810"/>
                <a:gd name="connsiteX9" fmla="*/ 168738 w 491875"/>
                <a:gd name="connsiteY9" fmla="*/ 477054 h 567810"/>
                <a:gd name="connsiteX10" fmla="*/ 4473 w 491875"/>
                <a:gd name="connsiteY10" fmla="*/ 332669 h 567810"/>
                <a:gd name="connsiteX11" fmla="*/ 226467 w 491875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54788 w 420196"/>
                <a:gd name="connsiteY0" fmla="*/ 327828 h 567810"/>
                <a:gd name="connsiteX1" fmla="*/ 279274 w 420196"/>
                <a:gd name="connsiteY1" fmla="*/ 404258 h 567810"/>
                <a:gd name="connsiteX2" fmla="*/ 158477 w 420196"/>
                <a:gd name="connsiteY2" fmla="*/ 145041 h 567810"/>
                <a:gd name="connsiteX3" fmla="*/ 239712 w 420196"/>
                <a:gd name="connsiteY3" fmla="*/ 300 h 567810"/>
                <a:gd name="connsiteX4" fmla="*/ 319892 w 420196"/>
                <a:gd name="connsiteY4" fmla="*/ 239776 h 567810"/>
                <a:gd name="connsiteX5" fmla="*/ 287745 w 420196"/>
                <a:gd name="connsiteY5" fmla="*/ 406463 h 567810"/>
                <a:gd name="connsiteX6" fmla="*/ 405814 w 420196"/>
                <a:gd name="connsiteY6" fmla="*/ 472795 h 567810"/>
                <a:gd name="connsiteX7" fmla="*/ 350941 w 420196"/>
                <a:gd name="connsiteY7" fmla="*/ 540950 h 567810"/>
                <a:gd name="connsiteX8" fmla="*/ 254102 w 420196"/>
                <a:gd name="connsiteY8" fmla="*/ 563562 h 567810"/>
                <a:gd name="connsiteX9" fmla="*/ 97059 w 420196"/>
                <a:gd name="connsiteY9" fmla="*/ 477054 h 567810"/>
                <a:gd name="connsiteX10" fmla="*/ 0 w 420196"/>
                <a:gd name="connsiteY10" fmla="*/ 368941 h 567810"/>
                <a:gd name="connsiteX11" fmla="*/ 154788 w 420196"/>
                <a:gd name="connsiteY11" fmla="*/ 327828 h 567810"/>
                <a:gd name="connsiteX0" fmla="*/ 137036 w 402444"/>
                <a:gd name="connsiteY0" fmla="*/ 327828 h 567810"/>
                <a:gd name="connsiteX1" fmla="*/ 261522 w 402444"/>
                <a:gd name="connsiteY1" fmla="*/ 404258 h 567810"/>
                <a:gd name="connsiteX2" fmla="*/ 140725 w 402444"/>
                <a:gd name="connsiteY2" fmla="*/ 145041 h 567810"/>
                <a:gd name="connsiteX3" fmla="*/ 221960 w 402444"/>
                <a:gd name="connsiteY3" fmla="*/ 300 h 567810"/>
                <a:gd name="connsiteX4" fmla="*/ 302140 w 402444"/>
                <a:gd name="connsiteY4" fmla="*/ 239776 h 567810"/>
                <a:gd name="connsiteX5" fmla="*/ 269993 w 402444"/>
                <a:gd name="connsiteY5" fmla="*/ 406463 h 567810"/>
                <a:gd name="connsiteX6" fmla="*/ 388062 w 402444"/>
                <a:gd name="connsiteY6" fmla="*/ 472795 h 567810"/>
                <a:gd name="connsiteX7" fmla="*/ 333189 w 402444"/>
                <a:gd name="connsiteY7" fmla="*/ 540950 h 567810"/>
                <a:gd name="connsiteX8" fmla="*/ 236350 w 402444"/>
                <a:gd name="connsiteY8" fmla="*/ 563562 h 567810"/>
                <a:gd name="connsiteX9" fmla="*/ 79307 w 402444"/>
                <a:gd name="connsiteY9" fmla="*/ 477054 h 567810"/>
                <a:gd name="connsiteX10" fmla="*/ 0 w 402444"/>
                <a:gd name="connsiteY10" fmla="*/ 355642 h 567810"/>
                <a:gd name="connsiteX11" fmla="*/ 137036 w 402444"/>
                <a:gd name="connsiteY11" fmla="*/ 327828 h 567810"/>
                <a:gd name="connsiteX0" fmla="*/ 137078 w 402486"/>
                <a:gd name="connsiteY0" fmla="*/ 327828 h 567810"/>
                <a:gd name="connsiteX1" fmla="*/ 261564 w 402486"/>
                <a:gd name="connsiteY1" fmla="*/ 404258 h 567810"/>
                <a:gd name="connsiteX2" fmla="*/ 140767 w 402486"/>
                <a:gd name="connsiteY2" fmla="*/ 145041 h 567810"/>
                <a:gd name="connsiteX3" fmla="*/ 222002 w 402486"/>
                <a:gd name="connsiteY3" fmla="*/ 300 h 567810"/>
                <a:gd name="connsiteX4" fmla="*/ 302182 w 402486"/>
                <a:gd name="connsiteY4" fmla="*/ 239776 h 567810"/>
                <a:gd name="connsiteX5" fmla="*/ 270035 w 402486"/>
                <a:gd name="connsiteY5" fmla="*/ 406463 h 567810"/>
                <a:gd name="connsiteX6" fmla="*/ 388104 w 402486"/>
                <a:gd name="connsiteY6" fmla="*/ 472795 h 567810"/>
                <a:gd name="connsiteX7" fmla="*/ 333231 w 402486"/>
                <a:gd name="connsiteY7" fmla="*/ 540950 h 567810"/>
                <a:gd name="connsiteX8" fmla="*/ 236392 w 402486"/>
                <a:gd name="connsiteY8" fmla="*/ 563562 h 567810"/>
                <a:gd name="connsiteX9" fmla="*/ 79349 w 402486"/>
                <a:gd name="connsiteY9" fmla="*/ 477054 h 567810"/>
                <a:gd name="connsiteX10" fmla="*/ 42 w 402486"/>
                <a:gd name="connsiteY10" fmla="*/ 355642 h 567810"/>
                <a:gd name="connsiteX11" fmla="*/ 137078 w 402486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25668 w 381047"/>
                <a:gd name="connsiteY2" fmla="*/ 178894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47" h="567810">
                  <a:moveTo>
                    <a:pt x="115639" y="327828"/>
                  </a:moveTo>
                  <a:cubicBezTo>
                    <a:pt x="155633" y="331900"/>
                    <a:pt x="202103" y="364196"/>
                    <a:pt x="240125" y="404258"/>
                  </a:cubicBezTo>
                  <a:cubicBezTo>
                    <a:pt x="199529" y="356061"/>
                    <a:pt x="127612" y="237757"/>
                    <a:pt x="125668" y="178894"/>
                  </a:cubicBezTo>
                  <a:cubicBezTo>
                    <a:pt x="127672" y="88402"/>
                    <a:pt x="135422" y="5557"/>
                    <a:pt x="200563" y="300"/>
                  </a:cubicBezTo>
                  <a:cubicBezTo>
                    <a:pt x="290201" y="-9313"/>
                    <a:pt x="279077" y="215607"/>
                    <a:pt x="280743" y="239776"/>
                  </a:cubicBezTo>
                  <a:cubicBezTo>
                    <a:pt x="282409" y="263945"/>
                    <a:pt x="266181" y="366716"/>
                    <a:pt x="248596" y="406463"/>
                  </a:cubicBezTo>
                  <a:cubicBezTo>
                    <a:pt x="315866" y="267954"/>
                    <a:pt x="419204" y="344907"/>
                    <a:pt x="366665" y="472795"/>
                  </a:cubicBezTo>
                  <a:cubicBezTo>
                    <a:pt x="351986" y="530064"/>
                    <a:pt x="343144" y="520723"/>
                    <a:pt x="311792" y="540950"/>
                  </a:cubicBezTo>
                  <a:cubicBezTo>
                    <a:pt x="286424" y="564167"/>
                    <a:pt x="257267" y="574211"/>
                    <a:pt x="214953" y="563562"/>
                  </a:cubicBezTo>
                  <a:cubicBezTo>
                    <a:pt x="172639" y="552913"/>
                    <a:pt x="156931" y="554049"/>
                    <a:pt x="57910" y="477054"/>
                  </a:cubicBezTo>
                  <a:cubicBezTo>
                    <a:pt x="3974" y="431176"/>
                    <a:pt x="-1101" y="417696"/>
                    <a:pt x="160" y="379823"/>
                  </a:cubicBezTo>
                  <a:cubicBezTo>
                    <a:pt x="2637" y="327077"/>
                    <a:pt x="75645" y="323756"/>
                    <a:pt x="115639" y="327828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0" name="Oval 4"/>
            <p:cNvSpPr/>
            <p:nvPr/>
          </p:nvSpPr>
          <p:spPr bwMode="auto">
            <a:xfrm>
              <a:off x="3130469" y="2126387"/>
              <a:ext cx="715565" cy="1118324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108952 h 579860"/>
                <a:gd name="connsiteX1" fmla="*/ 249076 w 538692"/>
                <a:gd name="connsiteY1" fmla="*/ 123238 h 579860"/>
                <a:gd name="connsiteX2" fmla="*/ 364548 w 538692"/>
                <a:gd name="connsiteY2" fmla="*/ 37740 h 579860"/>
                <a:gd name="connsiteX3" fmla="*/ 438388 w 538692"/>
                <a:gd name="connsiteY3" fmla="*/ 251826 h 579860"/>
                <a:gd name="connsiteX4" fmla="*/ 406241 w 538692"/>
                <a:gd name="connsiteY4" fmla="*/ 418513 h 579860"/>
                <a:gd name="connsiteX5" fmla="*/ 524310 w 538692"/>
                <a:gd name="connsiteY5" fmla="*/ 484845 h 579860"/>
                <a:gd name="connsiteX6" fmla="*/ 469437 w 538692"/>
                <a:gd name="connsiteY6" fmla="*/ 553000 h 579860"/>
                <a:gd name="connsiteX7" fmla="*/ 372598 w 538692"/>
                <a:gd name="connsiteY7" fmla="*/ 575612 h 579860"/>
                <a:gd name="connsiteX8" fmla="*/ 215555 w 538692"/>
                <a:gd name="connsiteY8" fmla="*/ 489104 h 579860"/>
                <a:gd name="connsiteX9" fmla="*/ 51290 w 538692"/>
                <a:gd name="connsiteY9" fmla="*/ 344719 h 579860"/>
                <a:gd name="connsiteX10" fmla="*/ 13334 w 538692"/>
                <a:gd name="connsiteY10" fmla="*/ 108952 h 579860"/>
                <a:gd name="connsiteX0" fmla="*/ 13334 w 538692"/>
                <a:gd name="connsiteY0" fmla="*/ 106707 h 577615"/>
                <a:gd name="connsiteX1" fmla="*/ 249076 w 538692"/>
                <a:gd name="connsiteY1" fmla="*/ 120993 h 577615"/>
                <a:gd name="connsiteX2" fmla="*/ 364548 w 538692"/>
                <a:gd name="connsiteY2" fmla="*/ 35495 h 577615"/>
                <a:gd name="connsiteX3" fmla="*/ 438388 w 538692"/>
                <a:gd name="connsiteY3" fmla="*/ 249581 h 577615"/>
                <a:gd name="connsiteX4" fmla="*/ 406241 w 538692"/>
                <a:gd name="connsiteY4" fmla="*/ 416268 h 577615"/>
                <a:gd name="connsiteX5" fmla="*/ 524310 w 538692"/>
                <a:gd name="connsiteY5" fmla="*/ 482600 h 577615"/>
                <a:gd name="connsiteX6" fmla="*/ 469437 w 538692"/>
                <a:gd name="connsiteY6" fmla="*/ 550755 h 577615"/>
                <a:gd name="connsiteX7" fmla="*/ 372598 w 538692"/>
                <a:gd name="connsiteY7" fmla="*/ 573367 h 577615"/>
                <a:gd name="connsiteX8" fmla="*/ 215555 w 538692"/>
                <a:gd name="connsiteY8" fmla="*/ 486859 h 577615"/>
                <a:gd name="connsiteX9" fmla="*/ 51290 w 538692"/>
                <a:gd name="connsiteY9" fmla="*/ 342474 h 577615"/>
                <a:gd name="connsiteX10" fmla="*/ 13334 w 538692"/>
                <a:gd name="connsiteY10" fmla="*/ 106707 h 577615"/>
                <a:gd name="connsiteX0" fmla="*/ 13334 w 538692"/>
                <a:gd name="connsiteY0" fmla="*/ 80708 h 551616"/>
                <a:gd name="connsiteX1" fmla="*/ 249076 w 538692"/>
                <a:gd name="connsiteY1" fmla="*/ 94994 h 551616"/>
                <a:gd name="connsiteX2" fmla="*/ 364548 w 538692"/>
                <a:gd name="connsiteY2" fmla="*/ 9496 h 551616"/>
                <a:gd name="connsiteX3" fmla="*/ 438388 w 538692"/>
                <a:gd name="connsiteY3" fmla="*/ 223582 h 551616"/>
                <a:gd name="connsiteX4" fmla="*/ 406241 w 538692"/>
                <a:gd name="connsiteY4" fmla="*/ 390269 h 551616"/>
                <a:gd name="connsiteX5" fmla="*/ 524310 w 538692"/>
                <a:gd name="connsiteY5" fmla="*/ 456601 h 551616"/>
                <a:gd name="connsiteX6" fmla="*/ 469437 w 538692"/>
                <a:gd name="connsiteY6" fmla="*/ 524756 h 551616"/>
                <a:gd name="connsiteX7" fmla="*/ 372598 w 538692"/>
                <a:gd name="connsiteY7" fmla="*/ 547368 h 551616"/>
                <a:gd name="connsiteX8" fmla="*/ 215555 w 538692"/>
                <a:gd name="connsiteY8" fmla="*/ 460860 h 551616"/>
                <a:gd name="connsiteX9" fmla="*/ 51290 w 538692"/>
                <a:gd name="connsiteY9" fmla="*/ 316475 h 551616"/>
                <a:gd name="connsiteX10" fmla="*/ 13334 w 538692"/>
                <a:gd name="connsiteY10" fmla="*/ 80708 h 551616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02 h 567810"/>
                <a:gd name="connsiteX1" fmla="*/ 249076 w 538692"/>
                <a:gd name="connsiteY1" fmla="*/ 111188 h 567810"/>
                <a:gd name="connsiteX2" fmla="*/ 358208 w 538692"/>
                <a:gd name="connsiteY2" fmla="*/ 300 h 567810"/>
                <a:gd name="connsiteX3" fmla="*/ 438388 w 538692"/>
                <a:gd name="connsiteY3" fmla="*/ 239776 h 567810"/>
                <a:gd name="connsiteX4" fmla="*/ 406241 w 538692"/>
                <a:gd name="connsiteY4" fmla="*/ 406463 h 567810"/>
                <a:gd name="connsiteX5" fmla="*/ 524310 w 538692"/>
                <a:gd name="connsiteY5" fmla="*/ 472795 h 567810"/>
                <a:gd name="connsiteX6" fmla="*/ 469437 w 538692"/>
                <a:gd name="connsiteY6" fmla="*/ 540950 h 567810"/>
                <a:gd name="connsiteX7" fmla="*/ 372598 w 538692"/>
                <a:gd name="connsiteY7" fmla="*/ 563562 h 567810"/>
                <a:gd name="connsiteX8" fmla="*/ 215555 w 538692"/>
                <a:gd name="connsiteY8" fmla="*/ 477054 h 567810"/>
                <a:gd name="connsiteX9" fmla="*/ 51290 w 538692"/>
                <a:gd name="connsiteY9" fmla="*/ 332669 h 567810"/>
                <a:gd name="connsiteX10" fmla="*/ 13334 w 538692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71341 w 499059"/>
                <a:gd name="connsiteY0" fmla="*/ 92066 h 567810"/>
                <a:gd name="connsiteX1" fmla="*/ 237340 w 499059"/>
                <a:gd name="connsiteY1" fmla="*/ 145041 h 567810"/>
                <a:gd name="connsiteX2" fmla="*/ 318575 w 499059"/>
                <a:gd name="connsiteY2" fmla="*/ 300 h 567810"/>
                <a:gd name="connsiteX3" fmla="*/ 398755 w 499059"/>
                <a:gd name="connsiteY3" fmla="*/ 239776 h 567810"/>
                <a:gd name="connsiteX4" fmla="*/ 366608 w 499059"/>
                <a:gd name="connsiteY4" fmla="*/ 406463 h 567810"/>
                <a:gd name="connsiteX5" fmla="*/ 484677 w 499059"/>
                <a:gd name="connsiteY5" fmla="*/ 472795 h 567810"/>
                <a:gd name="connsiteX6" fmla="*/ 429804 w 499059"/>
                <a:gd name="connsiteY6" fmla="*/ 540950 h 567810"/>
                <a:gd name="connsiteX7" fmla="*/ 332965 w 499059"/>
                <a:gd name="connsiteY7" fmla="*/ 563562 h 567810"/>
                <a:gd name="connsiteX8" fmla="*/ 175922 w 499059"/>
                <a:gd name="connsiteY8" fmla="*/ 477054 h 567810"/>
                <a:gd name="connsiteX9" fmla="*/ 11657 w 499059"/>
                <a:gd name="connsiteY9" fmla="*/ 332669 h 567810"/>
                <a:gd name="connsiteX10" fmla="*/ 71341 w 499059"/>
                <a:gd name="connsiteY10" fmla="*/ 92066 h 567810"/>
                <a:gd name="connsiteX0" fmla="*/ 70136 w 497854"/>
                <a:gd name="connsiteY0" fmla="*/ 92066 h 567810"/>
                <a:gd name="connsiteX1" fmla="*/ 236135 w 497854"/>
                <a:gd name="connsiteY1" fmla="*/ 145041 h 567810"/>
                <a:gd name="connsiteX2" fmla="*/ 317370 w 497854"/>
                <a:gd name="connsiteY2" fmla="*/ 300 h 567810"/>
                <a:gd name="connsiteX3" fmla="*/ 397550 w 497854"/>
                <a:gd name="connsiteY3" fmla="*/ 239776 h 567810"/>
                <a:gd name="connsiteX4" fmla="*/ 365403 w 497854"/>
                <a:gd name="connsiteY4" fmla="*/ 406463 h 567810"/>
                <a:gd name="connsiteX5" fmla="*/ 483472 w 497854"/>
                <a:gd name="connsiteY5" fmla="*/ 472795 h 567810"/>
                <a:gd name="connsiteX6" fmla="*/ 428599 w 497854"/>
                <a:gd name="connsiteY6" fmla="*/ 540950 h 567810"/>
                <a:gd name="connsiteX7" fmla="*/ 331760 w 497854"/>
                <a:gd name="connsiteY7" fmla="*/ 563562 h 567810"/>
                <a:gd name="connsiteX8" fmla="*/ 174717 w 497854"/>
                <a:gd name="connsiteY8" fmla="*/ 477054 h 567810"/>
                <a:gd name="connsiteX9" fmla="*/ 10452 w 497854"/>
                <a:gd name="connsiteY9" fmla="*/ 332669 h 567810"/>
                <a:gd name="connsiteX10" fmla="*/ 70136 w 497854"/>
                <a:gd name="connsiteY10" fmla="*/ 92066 h 567810"/>
                <a:gd name="connsiteX0" fmla="*/ 47212 w 501559"/>
                <a:gd name="connsiteY0" fmla="*/ 173072 h 567810"/>
                <a:gd name="connsiteX1" fmla="*/ 239840 w 501559"/>
                <a:gd name="connsiteY1" fmla="*/ 145041 h 567810"/>
                <a:gd name="connsiteX2" fmla="*/ 321075 w 501559"/>
                <a:gd name="connsiteY2" fmla="*/ 300 h 567810"/>
                <a:gd name="connsiteX3" fmla="*/ 401255 w 501559"/>
                <a:gd name="connsiteY3" fmla="*/ 239776 h 567810"/>
                <a:gd name="connsiteX4" fmla="*/ 369108 w 501559"/>
                <a:gd name="connsiteY4" fmla="*/ 406463 h 567810"/>
                <a:gd name="connsiteX5" fmla="*/ 487177 w 501559"/>
                <a:gd name="connsiteY5" fmla="*/ 472795 h 567810"/>
                <a:gd name="connsiteX6" fmla="*/ 432304 w 501559"/>
                <a:gd name="connsiteY6" fmla="*/ 540950 h 567810"/>
                <a:gd name="connsiteX7" fmla="*/ 335465 w 501559"/>
                <a:gd name="connsiteY7" fmla="*/ 563562 h 567810"/>
                <a:gd name="connsiteX8" fmla="*/ 178422 w 501559"/>
                <a:gd name="connsiteY8" fmla="*/ 477054 h 567810"/>
                <a:gd name="connsiteX9" fmla="*/ 14157 w 501559"/>
                <a:gd name="connsiteY9" fmla="*/ 332669 h 567810"/>
                <a:gd name="connsiteX10" fmla="*/ 47212 w 501559"/>
                <a:gd name="connsiteY10" fmla="*/ 173072 h 567810"/>
                <a:gd name="connsiteX0" fmla="*/ 47422 w 501769"/>
                <a:gd name="connsiteY0" fmla="*/ 173072 h 567810"/>
                <a:gd name="connsiteX1" fmla="*/ 240050 w 501769"/>
                <a:gd name="connsiteY1" fmla="*/ 145041 h 567810"/>
                <a:gd name="connsiteX2" fmla="*/ 321285 w 501769"/>
                <a:gd name="connsiteY2" fmla="*/ 300 h 567810"/>
                <a:gd name="connsiteX3" fmla="*/ 401465 w 501769"/>
                <a:gd name="connsiteY3" fmla="*/ 239776 h 567810"/>
                <a:gd name="connsiteX4" fmla="*/ 369318 w 501769"/>
                <a:gd name="connsiteY4" fmla="*/ 406463 h 567810"/>
                <a:gd name="connsiteX5" fmla="*/ 487387 w 501769"/>
                <a:gd name="connsiteY5" fmla="*/ 472795 h 567810"/>
                <a:gd name="connsiteX6" fmla="*/ 432514 w 501769"/>
                <a:gd name="connsiteY6" fmla="*/ 540950 h 567810"/>
                <a:gd name="connsiteX7" fmla="*/ 335675 w 501769"/>
                <a:gd name="connsiteY7" fmla="*/ 563562 h 567810"/>
                <a:gd name="connsiteX8" fmla="*/ 178632 w 501769"/>
                <a:gd name="connsiteY8" fmla="*/ 477054 h 567810"/>
                <a:gd name="connsiteX9" fmla="*/ 14367 w 501769"/>
                <a:gd name="connsiteY9" fmla="*/ 332669 h 567810"/>
                <a:gd name="connsiteX10" fmla="*/ 47422 w 501769"/>
                <a:gd name="connsiteY10" fmla="*/ 173072 h 567810"/>
                <a:gd name="connsiteX0" fmla="*/ 49493 w 501304"/>
                <a:gd name="connsiteY0" fmla="*/ 209343 h 567810"/>
                <a:gd name="connsiteX1" fmla="*/ 239585 w 501304"/>
                <a:gd name="connsiteY1" fmla="*/ 145041 h 567810"/>
                <a:gd name="connsiteX2" fmla="*/ 320820 w 501304"/>
                <a:gd name="connsiteY2" fmla="*/ 300 h 567810"/>
                <a:gd name="connsiteX3" fmla="*/ 401000 w 501304"/>
                <a:gd name="connsiteY3" fmla="*/ 239776 h 567810"/>
                <a:gd name="connsiteX4" fmla="*/ 368853 w 501304"/>
                <a:gd name="connsiteY4" fmla="*/ 406463 h 567810"/>
                <a:gd name="connsiteX5" fmla="*/ 486922 w 501304"/>
                <a:gd name="connsiteY5" fmla="*/ 472795 h 567810"/>
                <a:gd name="connsiteX6" fmla="*/ 432049 w 501304"/>
                <a:gd name="connsiteY6" fmla="*/ 540950 h 567810"/>
                <a:gd name="connsiteX7" fmla="*/ 335210 w 501304"/>
                <a:gd name="connsiteY7" fmla="*/ 563562 h 567810"/>
                <a:gd name="connsiteX8" fmla="*/ 178167 w 501304"/>
                <a:gd name="connsiteY8" fmla="*/ 477054 h 567810"/>
                <a:gd name="connsiteX9" fmla="*/ 13902 w 501304"/>
                <a:gd name="connsiteY9" fmla="*/ 332669 h 567810"/>
                <a:gd name="connsiteX10" fmla="*/ 49493 w 501304"/>
                <a:gd name="connsiteY10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5747 w 507558"/>
                <a:gd name="connsiteY0" fmla="*/ 209343 h 567810"/>
                <a:gd name="connsiteX1" fmla="*/ 366636 w 507558"/>
                <a:gd name="connsiteY1" fmla="*/ 404258 h 567810"/>
                <a:gd name="connsiteX2" fmla="*/ 245839 w 507558"/>
                <a:gd name="connsiteY2" fmla="*/ 145041 h 567810"/>
                <a:gd name="connsiteX3" fmla="*/ 327074 w 507558"/>
                <a:gd name="connsiteY3" fmla="*/ 300 h 567810"/>
                <a:gd name="connsiteX4" fmla="*/ 407254 w 507558"/>
                <a:gd name="connsiteY4" fmla="*/ 239776 h 567810"/>
                <a:gd name="connsiteX5" fmla="*/ 375107 w 507558"/>
                <a:gd name="connsiteY5" fmla="*/ 406463 h 567810"/>
                <a:gd name="connsiteX6" fmla="*/ 493176 w 507558"/>
                <a:gd name="connsiteY6" fmla="*/ 472795 h 567810"/>
                <a:gd name="connsiteX7" fmla="*/ 438303 w 507558"/>
                <a:gd name="connsiteY7" fmla="*/ 540950 h 567810"/>
                <a:gd name="connsiteX8" fmla="*/ 341464 w 507558"/>
                <a:gd name="connsiteY8" fmla="*/ 563562 h 567810"/>
                <a:gd name="connsiteX9" fmla="*/ 184421 w 507558"/>
                <a:gd name="connsiteY9" fmla="*/ 477054 h 567810"/>
                <a:gd name="connsiteX10" fmla="*/ 20156 w 507558"/>
                <a:gd name="connsiteY10" fmla="*/ 332669 h 567810"/>
                <a:gd name="connsiteX11" fmla="*/ 55747 w 507558"/>
                <a:gd name="connsiteY11" fmla="*/ 209343 h 567810"/>
                <a:gd name="connsiteX0" fmla="*/ 226467 w 491875"/>
                <a:gd name="connsiteY0" fmla="*/ 327828 h 567810"/>
                <a:gd name="connsiteX1" fmla="*/ 350953 w 491875"/>
                <a:gd name="connsiteY1" fmla="*/ 404258 h 567810"/>
                <a:gd name="connsiteX2" fmla="*/ 230156 w 491875"/>
                <a:gd name="connsiteY2" fmla="*/ 145041 h 567810"/>
                <a:gd name="connsiteX3" fmla="*/ 311391 w 491875"/>
                <a:gd name="connsiteY3" fmla="*/ 300 h 567810"/>
                <a:gd name="connsiteX4" fmla="*/ 391571 w 491875"/>
                <a:gd name="connsiteY4" fmla="*/ 239776 h 567810"/>
                <a:gd name="connsiteX5" fmla="*/ 359424 w 491875"/>
                <a:gd name="connsiteY5" fmla="*/ 406463 h 567810"/>
                <a:gd name="connsiteX6" fmla="*/ 477493 w 491875"/>
                <a:gd name="connsiteY6" fmla="*/ 472795 h 567810"/>
                <a:gd name="connsiteX7" fmla="*/ 422620 w 491875"/>
                <a:gd name="connsiteY7" fmla="*/ 540950 h 567810"/>
                <a:gd name="connsiteX8" fmla="*/ 325781 w 491875"/>
                <a:gd name="connsiteY8" fmla="*/ 563562 h 567810"/>
                <a:gd name="connsiteX9" fmla="*/ 168738 w 491875"/>
                <a:gd name="connsiteY9" fmla="*/ 477054 h 567810"/>
                <a:gd name="connsiteX10" fmla="*/ 4473 w 491875"/>
                <a:gd name="connsiteY10" fmla="*/ 332669 h 567810"/>
                <a:gd name="connsiteX11" fmla="*/ 226467 w 491875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54788 w 420196"/>
                <a:gd name="connsiteY0" fmla="*/ 327828 h 567810"/>
                <a:gd name="connsiteX1" fmla="*/ 279274 w 420196"/>
                <a:gd name="connsiteY1" fmla="*/ 404258 h 567810"/>
                <a:gd name="connsiteX2" fmla="*/ 158477 w 420196"/>
                <a:gd name="connsiteY2" fmla="*/ 145041 h 567810"/>
                <a:gd name="connsiteX3" fmla="*/ 239712 w 420196"/>
                <a:gd name="connsiteY3" fmla="*/ 300 h 567810"/>
                <a:gd name="connsiteX4" fmla="*/ 319892 w 420196"/>
                <a:gd name="connsiteY4" fmla="*/ 239776 h 567810"/>
                <a:gd name="connsiteX5" fmla="*/ 287745 w 420196"/>
                <a:gd name="connsiteY5" fmla="*/ 406463 h 567810"/>
                <a:gd name="connsiteX6" fmla="*/ 405814 w 420196"/>
                <a:gd name="connsiteY6" fmla="*/ 472795 h 567810"/>
                <a:gd name="connsiteX7" fmla="*/ 350941 w 420196"/>
                <a:gd name="connsiteY7" fmla="*/ 540950 h 567810"/>
                <a:gd name="connsiteX8" fmla="*/ 254102 w 420196"/>
                <a:gd name="connsiteY8" fmla="*/ 563562 h 567810"/>
                <a:gd name="connsiteX9" fmla="*/ 97059 w 420196"/>
                <a:gd name="connsiteY9" fmla="*/ 477054 h 567810"/>
                <a:gd name="connsiteX10" fmla="*/ 0 w 420196"/>
                <a:gd name="connsiteY10" fmla="*/ 368941 h 567810"/>
                <a:gd name="connsiteX11" fmla="*/ 154788 w 420196"/>
                <a:gd name="connsiteY11" fmla="*/ 327828 h 567810"/>
                <a:gd name="connsiteX0" fmla="*/ 137036 w 402444"/>
                <a:gd name="connsiteY0" fmla="*/ 327828 h 567810"/>
                <a:gd name="connsiteX1" fmla="*/ 261522 w 402444"/>
                <a:gd name="connsiteY1" fmla="*/ 404258 h 567810"/>
                <a:gd name="connsiteX2" fmla="*/ 140725 w 402444"/>
                <a:gd name="connsiteY2" fmla="*/ 145041 h 567810"/>
                <a:gd name="connsiteX3" fmla="*/ 221960 w 402444"/>
                <a:gd name="connsiteY3" fmla="*/ 300 h 567810"/>
                <a:gd name="connsiteX4" fmla="*/ 302140 w 402444"/>
                <a:gd name="connsiteY4" fmla="*/ 239776 h 567810"/>
                <a:gd name="connsiteX5" fmla="*/ 269993 w 402444"/>
                <a:gd name="connsiteY5" fmla="*/ 406463 h 567810"/>
                <a:gd name="connsiteX6" fmla="*/ 388062 w 402444"/>
                <a:gd name="connsiteY6" fmla="*/ 472795 h 567810"/>
                <a:gd name="connsiteX7" fmla="*/ 333189 w 402444"/>
                <a:gd name="connsiteY7" fmla="*/ 540950 h 567810"/>
                <a:gd name="connsiteX8" fmla="*/ 236350 w 402444"/>
                <a:gd name="connsiteY8" fmla="*/ 563562 h 567810"/>
                <a:gd name="connsiteX9" fmla="*/ 79307 w 402444"/>
                <a:gd name="connsiteY9" fmla="*/ 477054 h 567810"/>
                <a:gd name="connsiteX10" fmla="*/ 0 w 402444"/>
                <a:gd name="connsiteY10" fmla="*/ 355642 h 567810"/>
                <a:gd name="connsiteX11" fmla="*/ 137036 w 402444"/>
                <a:gd name="connsiteY11" fmla="*/ 327828 h 567810"/>
                <a:gd name="connsiteX0" fmla="*/ 137078 w 402486"/>
                <a:gd name="connsiteY0" fmla="*/ 327828 h 567810"/>
                <a:gd name="connsiteX1" fmla="*/ 261564 w 402486"/>
                <a:gd name="connsiteY1" fmla="*/ 404258 h 567810"/>
                <a:gd name="connsiteX2" fmla="*/ 140767 w 402486"/>
                <a:gd name="connsiteY2" fmla="*/ 145041 h 567810"/>
                <a:gd name="connsiteX3" fmla="*/ 222002 w 402486"/>
                <a:gd name="connsiteY3" fmla="*/ 300 h 567810"/>
                <a:gd name="connsiteX4" fmla="*/ 302182 w 402486"/>
                <a:gd name="connsiteY4" fmla="*/ 239776 h 567810"/>
                <a:gd name="connsiteX5" fmla="*/ 270035 w 402486"/>
                <a:gd name="connsiteY5" fmla="*/ 406463 h 567810"/>
                <a:gd name="connsiteX6" fmla="*/ 388104 w 402486"/>
                <a:gd name="connsiteY6" fmla="*/ 472795 h 567810"/>
                <a:gd name="connsiteX7" fmla="*/ 333231 w 402486"/>
                <a:gd name="connsiteY7" fmla="*/ 540950 h 567810"/>
                <a:gd name="connsiteX8" fmla="*/ 236392 w 402486"/>
                <a:gd name="connsiteY8" fmla="*/ 563562 h 567810"/>
                <a:gd name="connsiteX9" fmla="*/ 79349 w 402486"/>
                <a:gd name="connsiteY9" fmla="*/ 477054 h 567810"/>
                <a:gd name="connsiteX10" fmla="*/ 42 w 402486"/>
                <a:gd name="connsiteY10" fmla="*/ 355642 h 567810"/>
                <a:gd name="connsiteX11" fmla="*/ 137078 w 402486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25668 w 381047"/>
                <a:gd name="connsiteY2" fmla="*/ 178894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47" h="567810">
                  <a:moveTo>
                    <a:pt x="115639" y="327828"/>
                  </a:moveTo>
                  <a:cubicBezTo>
                    <a:pt x="155633" y="331900"/>
                    <a:pt x="202103" y="364196"/>
                    <a:pt x="240125" y="404258"/>
                  </a:cubicBezTo>
                  <a:cubicBezTo>
                    <a:pt x="199529" y="356061"/>
                    <a:pt x="127612" y="237757"/>
                    <a:pt x="125668" y="178894"/>
                  </a:cubicBezTo>
                  <a:cubicBezTo>
                    <a:pt x="127672" y="88402"/>
                    <a:pt x="135422" y="5557"/>
                    <a:pt x="200563" y="300"/>
                  </a:cubicBezTo>
                  <a:cubicBezTo>
                    <a:pt x="290201" y="-9313"/>
                    <a:pt x="279077" y="215607"/>
                    <a:pt x="280743" y="239776"/>
                  </a:cubicBezTo>
                  <a:cubicBezTo>
                    <a:pt x="282409" y="263945"/>
                    <a:pt x="266181" y="366716"/>
                    <a:pt x="248596" y="406463"/>
                  </a:cubicBezTo>
                  <a:cubicBezTo>
                    <a:pt x="315866" y="267954"/>
                    <a:pt x="419204" y="344907"/>
                    <a:pt x="366665" y="472795"/>
                  </a:cubicBezTo>
                  <a:cubicBezTo>
                    <a:pt x="351986" y="530064"/>
                    <a:pt x="343144" y="520723"/>
                    <a:pt x="311792" y="540950"/>
                  </a:cubicBezTo>
                  <a:cubicBezTo>
                    <a:pt x="286424" y="564167"/>
                    <a:pt x="257267" y="574211"/>
                    <a:pt x="214953" y="563562"/>
                  </a:cubicBezTo>
                  <a:cubicBezTo>
                    <a:pt x="172639" y="552913"/>
                    <a:pt x="156931" y="554049"/>
                    <a:pt x="57910" y="477054"/>
                  </a:cubicBezTo>
                  <a:cubicBezTo>
                    <a:pt x="3974" y="431176"/>
                    <a:pt x="-1101" y="417696"/>
                    <a:pt x="160" y="379823"/>
                  </a:cubicBezTo>
                  <a:cubicBezTo>
                    <a:pt x="2637" y="327077"/>
                    <a:pt x="75645" y="323756"/>
                    <a:pt x="115639" y="327828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1" name="Oval 4"/>
            <p:cNvSpPr/>
            <p:nvPr/>
          </p:nvSpPr>
          <p:spPr bwMode="auto">
            <a:xfrm>
              <a:off x="5146366" y="2170390"/>
              <a:ext cx="823733" cy="1071146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108952 h 579860"/>
                <a:gd name="connsiteX1" fmla="*/ 249076 w 538692"/>
                <a:gd name="connsiteY1" fmla="*/ 123238 h 579860"/>
                <a:gd name="connsiteX2" fmla="*/ 364548 w 538692"/>
                <a:gd name="connsiteY2" fmla="*/ 37740 h 579860"/>
                <a:gd name="connsiteX3" fmla="*/ 438388 w 538692"/>
                <a:gd name="connsiteY3" fmla="*/ 251826 h 579860"/>
                <a:gd name="connsiteX4" fmla="*/ 406241 w 538692"/>
                <a:gd name="connsiteY4" fmla="*/ 418513 h 579860"/>
                <a:gd name="connsiteX5" fmla="*/ 524310 w 538692"/>
                <a:gd name="connsiteY5" fmla="*/ 484845 h 579860"/>
                <a:gd name="connsiteX6" fmla="*/ 469437 w 538692"/>
                <a:gd name="connsiteY6" fmla="*/ 553000 h 579860"/>
                <a:gd name="connsiteX7" fmla="*/ 372598 w 538692"/>
                <a:gd name="connsiteY7" fmla="*/ 575612 h 579860"/>
                <a:gd name="connsiteX8" fmla="*/ 215555 w 538692"/>
                <a:gd name="connsiteY8" fmla="*/ 489104 h 579860"/>
                <a:gd name="connsiteX9" fmla="*/ 51290 w 538692"/>
                <a:gd name="connsiteY9" fmla="*/ 344719 h 579860"/>
                <a:gd name="connsiteX10" fmla="*/ 13334 w 538692"/>
                <a:gd name="connsiteY10" fmla="*/ 108952 h 579860"/>
                <a:gd name="connsiteX0" fmla="*/ 13334 w 538692"/>
                <a:gd name="connsiteY0" fmla="*/ 106707 h 577615"/>
                <a:gd name="connsiteX1" fmla="*/ 249076 w 538692"/>
                <a:gd name="connsiteY1" fmla="*/ 120993 h 577615"/>
                <a:gd name="connsiteX2" fmla="*/ 364548 w 538692"/>
                <a:gd name="connsiteY2" fmla="*/ 35495 h 577615"/>
                <a:gd name="connsiteX3" fmla="*/ 438388 w 538692"/>
                <a:gd name="connsiteY3" fmla="*/ 249581 h 577615"/>
                <a:gd name="connsiteX4" fmla="*/ 406241 w 538692"/>
                <a:gd name="connsiteY4" fmla="*/ 416268 h 577615"/>
                <a:gd name="connsiteX5" fmla="*/ 524310 w 538692"/>
                <a:gd name="connsiteY5" fmla="*/ 482600 h 577615"/>
                <a:gd name="connsiteX6" fmla="*/ 469437 w 538692"/>
                <a:gd name="connsiteY6" fmla="*/ 550755 h 577615"/>
                <a:gd name="connsiteX7" fmla="*/ 372598 w 538692"/>
                <a:gd name="connsiteY7" fmla="*/ 573367 h 577615"/>
                <a:gd name="connsiteX8" fmla="*/ 215555 w 538692"/>
                <a:gd name="connsiteY8" fmla="*/ 486859 h 577615"/>
                <a:gd name="connsiteX9" fmla="*/ 51290 w 538692"/>
                <a:gd name="connsiteY9" fmla="*/ 342474 h 577615"/>
                <a:gd name="connsiteX10" fmla="*/ 13334 w 538692"/>
                <a:gd name="connsiteY10" fmla="*/ 106707 h 577615"/>
                <a:gd name="connsiteX0" fmla="*/ 13334 w 538692"/>
                <a:gd name="connsiteY0" fmla="*/ 80708 h 551616"/>
                <a:gd name="connsiteX1" fmla="*/ 249076 w 538692"/>
                <a:gd name="connsiteY1" fmla="*/ 94994 h 551616"/>
                <a:gd name="connsiteX2" fmla="*/ 364548 w 538692"/>
                <a:gd name="connsiteY2" fmla="*/ 9496 h 551616"/>
                <a:gd name="connsiteX3" fmla="*/ 438388 w 538692"/>
                <a:gd name="connsiteY3" fmla="*/ 223582 h 551616"/>
                <a:gd name="connsiteX4" fmla="*/ 406241 w 538692"/>
                <a:gd name="connsiteY4" fmla="*/ 390269 h 551616"/>
                <a:gd name="connsiteX5" fmla="*/ 524310 w 538692"/>
                <a:gd name="connsiteY5" fmla="*/ 456601 h 551616"/>
                <a:gd name="connsiteX6" fmla="*/ 469437 w 538692"/>
                <a:gd name="connsiteY6" fmla="*/ 524756 h 551616"/>
                <a:gd name="connsiteX7" fmla="*/ 372598 w 538692"/>
                <a:gd name="connsiteY7" fmla="*/ 547368 h 551616"/>
                <a:gd name="connsiteX8" fmla="*/ 215555 w 538692"/>
                <a:gd name="connsiteY8" fmla="*/ 460860 h 551616"/>
                <a:gd name="connsiteX9" fmla="*/ 51290 w 538692"/>
                <a:gd name="connsiteY9" fmla="*/ 316475 h 551616"/>
                <a:gd name="connsiteX10" fmla="*/ 13334 w 538692"/>
                <a:gd name="connsiteY10" fmla="*/ 80708 h 551616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02 h 567810"/>
                <a:gd name="connsiteX1" fmla="*/ 249076 w 538692"/>
                <a:gd name="connsiteY1" fmla="*/ 111188 h 567810"/>
                <a:gd name="connsiteX2" fmla="*/ 358208 w 538692"/>
                <a:gd name="connsiteY2" fmla="*/ 300 h 567810"/>
                <a:gd name="connsiteX3" fmla="*/ 438388 w 538692"/>
                <a:gd name="connsiteY3" fmla="*/ 239776 h 567810"/>
                <a:gd name="connsiteX4" fmla="*/ 406241 w 538692"/>
                <a:gd name="connsiteY4" fmla="*/ 406463 h 567810"/>
                <a:gd name="connsiteX5" fmla="*/ 524310 w 538692"/>
                <a:gd name="connsiteY5" fmla="*/ 472795 h 567810"/>
                <a:gd name="connsiteX6" fmla="*/ 469437 w 538692"/>
                <a:gd name="connsiteY6" fmla="*/ 540950 h 567810"/>
                <a:gd name="connsiteX7" fmla="*/ 372598 w 538692"/>
                <a:gd name="connsiteY7" fmla="*/ 563562 h 567810"/>
                <a:gd name="connsiteX8" fmla="*/ 215555 w 538692"/>
                <a:gd name="connsiteY8" fmla="*/ 477054 h 567810"/>
                <a:gd name="connsiteX9" fmla="*/ 51290 w 538692"/>
                <a:gd name="connsiteY9" fmla="*/ 332669 h 567810"/>
                <a:gd name="connsiteX10" fmla="*/ 13334 w 538692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71341 w 499059"/>
                <a:gd name="connsiteY0" fmla="*/ 92066 h 567810"/>
                <a:gd name="connsiteX1" fmla="*/ 237340 w 499059"/>
                <a:gd name="connsiteY1" fmla="*/ 145041 h 567810"/>
                <a:gd name="connsiteX2" fmla="*/ 318575 w 499059"/>
                <a:gd name="connsiteY2" fmla="*/ 300 h 567810"/>
                <a:gd name="connsiteX3" fmla="*/ 398755 w 499059"/>
                <a:gd name="connsiteY3" fmla="*/ 239776 h 567810"/>
                <a:gd name="connsiteX4" fmla="*/ 366608 w 499059"/>
                <a:gd name="connsiteY4" fmla="*/ 406463 h 567810"/>
                <a:gd name="connsiteX5" fmla="*/ 484677 w 499059"/>
                <a:gd name="connsiteY5" fmla="*/ 472795 h 567810"/>
                <a:gd name="connsiteX6" fmla="*/ 429804 w 499059"/>
                <a:gd name="connsiteY6" fmla="*/ 540950 h 567810"/>
                <a:gd name="connsiteX7" fmla="*/ 332965 w 499059"/>
                <a:gd name="connsiteY7" fmla="*/ 563562 h 567810"/>
                <a:gd name="connsiteX8" fmla="*/ 175922 w 499059"/>
                <a:gd name="connsiteY8" fmla="*/ 477054 h 567810"/>
                <a:gd name="connsiteX9" fmla="*/ 11657 w 499059"/>
                <a:gd name="connsiteY9" fmla="*/ 332669 h 567810"/>
                <a:gd name="connsiteX10" fmla="*/ 71341 w 499059"/>
                <a:gd name="connsiteY10" fmla="*/ 92066 h 567810"/>
                <a:gd name="connsiteX0" fmla="*/ 70136 w 497854"/>
                <a:gd name="connsiteY0" fmla="*/ 92066 h 567810"/>
                <a:gd name="connsiteX1" fmla="*/ 236135 w 497854"/>
                <a:gd name="connsiteY1" fmla="*/ 145041 h 567810"/>
                <a:gd name="connsiteX2" fmla="*/ 317370 w 497854"/>
                <a:gd name="connsiteY2" fmla="*/ 300 h 567810"/>
                <a:gd name="connsiteX3" fmla="*/ 397550 w 497854"/>
                <a:gd name="connsiteY3" fmla="*/ 239776 h 567810"/>
                <a:gd name="connsiteX4" fmla="*/ 365403 w 497854"/>
                <a:gd name="connsiteY4" fmla="*/ 406463 h 567810"/>
                <a:gd name="connsiteX5" fmla="*/ 483472 w 497854"/>
                <a:gd name="connsiteY5" fmla="*/ 472795 h 567810"/>
                <a:gd name="connsiteX6" fmla="*/ 428599 w 497854"/>
                <a:gd name="connsiteY6" fmla="*/ 540950 h 567810"/>
                <a:gd name="connsiteX7" fmla="*/ 331760 w 497854"/>
                <a:gd name="connsiteY7" fmla="*/ 563562 h 567810"/>
                <a:gd name="connsiteX8" fmla="*/ 174717 w 497854"/>
                <a:gd name="connsiteY8" fmla="*/ 477054 h 567810"/>
                <a:gd name="connsiteX9" fmla="*/ 10452 w 497854"/>
                <a:gd name="connsiteY9" fmla="*/ 332669 h 567810"/>
                <a:gd name="connsiteX10" fmla="*/ 70136 w 497854"/>
                <a:gd name="connsiteY10" fmla="*/ 92066 h 567810"/>
                <a:gd name="connsiteX0" fmla="*/ 47212 w 501559"/>
                <a:gd name="connsiteY0" fmla="*/ 173072 h 567810"/>
                <a:gd name="connsiteX1" fmla="*/ 239840 w 501559"/>
                <a:gd name="connsiteY1" fmla="*/ 145041 h 567810"/>
                <a:gd name="connsiteX2" fmla="*/ 321075 w 501559"/>
                <a:gd name="connsiteY2" fmla="*/ 300 h 567810"/>
                <a:gd name="connsiteX3" fmla="*/ 401255 w 501559"/>
                <a:gd name="connsiteY3" fmla="*/ 239776 h 567810"/>
                <a:gd name="connsiteX4" fmla="*/ 369108 w 501559"/>
                <a:gd name="connsiteY4" fmla="*/ 406463 h 567810"/>
                <a:gd name="connsiteX5" fmla="*/ 487177 w 501559"/>
                <a:gd name="connsiteY5" fmla="*/ 472795 h 567810"/>
                <a:gd name="connsiteX6" fmla="*/ 432304 w 501559"/>
                <a:gd name="connsiteY6" fmla="*/ 540950 h 567810"/>
                <a:gd name="connsiteX7" fmla="*/ 335465 w 501559"/>
                <a:gd name="connsiteY7" fmla="*/ 563562 h 567810"/>
                <a:gd name="connsiteX8" fmla="*/ 178422 w 501559"/>
                <a:gd name="connsiteY8" fmla="*/ 477054 h 567810"/>
                <a:gd name="connsiteX9" fmla="*/ 14157 w 501559"/>
                <a:gd name="connsiteY9" fmla="*/ 332669 h 567810"/>
                <a:gd name="connsiteX10" fmla="*/ 47212 w 501559"/>
                <a:gd name="connsiteY10" fmla="*/ 173072 h 567810"/>
                <a:gd name="connsiteX0" fmla="*/ 47422 w 501769"/>
                <a:gd name="connsiteY0" fmla="*/ 173072 h 567810"/>
                <a:gd name="connsiteX1" fmla="*/ 240050 w 501769"/>
                <a:gd name="connsiteY1" fmla="*/ 145041 h 567810"/>
                <a:gd name="connsiteX2" fmla="*/ 321285 w 501769"/>
                <a:gd name="connsiteY2" fmla="*/ 300 h 567810"/>
                <a:gd name="connsiteX3" fmla="*/ 401465 w 501769"/>
                <a:gd name="connsiteY3" fmla="*/ 239776 h 567810"/>
                <a:gd name="connsiteX4" fmla="*/ 369318 w 501769"/>
                <a:gd name="connsiteY4" fmla="*/ 406463 h 567810"/>
                <a:gd name="connsiteX5" fmla="*/ 487387 w 501769"/>
                <a:gd name="connsiteY5" fmla="*/ 472795 h 567810"/>
                <a:gd name="connsiteX6" fmla="*/ 432514 w 501769"/>
                <a:gd name="connsiteY6" fmla="*/ 540950 h 567810"/>
                <a:gd name="connsiteX7" fmla="*/ 335675 w 501769"/>
                <a:gd name="connsiteY7" fmla="*/ 563562 h 567810"/>
                <a:gd name="connsiteX8" fmla="*/ 178632 w 501769"/>
                <a:gd name="connsiteY8" fmla="*/ 477054 h 567810"/>
                <a:gd name="connsiteX9" fmla="*/ 14367 w 501769"/>
                <a:gd name="connsiteY9" fmla="*/ 332669 h 567810"/>
                <a:gd name="connsiteX10" fmla="*/ 47422 w 501769"/>
                <a:gd name="connsiteY10" fmla="*/ 173072 h 567810"/>
                <a:gd name="connsiteX0" fmla="*/ 49493 w 501304"/>
                <a:gd name="connsiteY0" fmla="*/ 209343 h 567810"/>
                <a:gd name="connsiteX1" fmla="*/ 239585 w 501304"/>
                <a:gd name="connsiteY1" fmla="*/ 145041 h 567810"/>
                <a:gd name="connsiteX2" fmla="*/ 320820 w 501304"/>
                <a:gd name="connsiteY2" fmla="*/ 300 h 567810"/>
                <a:gd name="connsiteX3" fmla="*/ 401000 w 501304"/>
                <a:gd name="connsiteY3" fmla="*/ 239776 h 567810"/>
                <a:gd name="connsiteX4" fmla="*/ 368853 w 501304"/>
                <a:gd name="connsiteY4" fmla="*/ 406463 h 567810"/>
                <a:gd name="connsiteX5" fmla="*/ 486922 w 501304"/>
                <a:gd name="connsiteY5" fmla="*/ 472795 h 567810"/>
                <a:gd name="connsiteX6" fmla="*/ 432049 w 501304"/>
                <a:gd name="connsiteY6" fmla="*/ 540950 h 567810"/>
                <a:gd name="connsiteX7" fmla="*/ 335210 w 501304"/>
                <a:gd name="connsiteY7" fmla="*/ 563562 h 567810"/>
                <a:gd name="connsiteX8" fmla="*/ 178167 w 501304"/>
                <a:gd name="connsiteY8" fmla="*/ 477054 h 567810"/>
                <a:gd name="connsiteX9" fmla="*/ 13902 w 501304"/>
                <a:gd name="connsiteY9" fmla="*/ 332669 h 567810"/>
                <a:gd name="connsiteX10" fmla="*/ 49493 w 501304"/>
                <a:gd name="connsiteY10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5747 w 507558"/>
                <a:gd name="connsiteY0" fmla="*/ 209343 h 567810"/>
                <a:gd name="connsiteX1" fmla="*/ 366636 w 507558"/>
                <a:gd name="connsiteY1" fmla="*/ 404258 h 567810"/>
                <a:gd name="connsiteX2" fmla="*/ 245839 w 507558"/>
                <a:gd name="connsiteY2" fmla="*/ 145041 h 567810"/>
                <a:gd name="connsiteX3" fmla="*/ 327074 w 507558"/>
                <a:gd name="connsiteY3" fmla="*/ 300 h 567810"/>
                <a:gd name="connsiteX4" fmla="*/ 407254 w 507558"/>
                <a:gd name="connsiteY4" fmla="*/ 239776 h 567810"/>
                <a:gd name="connsiteX5" fmla="*/ 375107 w 507558"/>
                <a:gd name="connsiteY5" fmla="*/ 406463 h 567810"/>
                <a:gd name="connsiteX6" fmla="*/ 493176 w 507558"/>
                <a:gd name="connsiteY6" fmla="*/ 472795 h 567810"/>
                <a:gd name="connsiteX7" fmla="*/ 438303 w 507558"/>
                <a:gd name="connsiteY7" fmla="*/ 540950 h 567810"/>
                <a:gd name="connsiteX8" fmla="*/ 341464 w 507558"/>
                <a:gd name="connsiteY8" fmla="*/ 563562 h 567810"/>
                <a:gd name="connsiteX9" fmla="*/ 184421 w 507558"/>
                <a:gd name="connsiteY9" fmla="*/ 477054 h 567810"/>
                <a:gd name="connsiteX10" fmla="*/ 20156 w 507558"/>
                <a:gd name="connsiteY10" fmla="*/ 332669 h 567810"/>
                <a:gd name="connsiteX11" fmla="*/ 55747 w 507558"/>
                <a:gd name="connsiteY11" fmla="*/ 209343 h 567810"/>
                <a:gd name="connsiteX0" fmla="*/ 226467 w 491875"/>
                <a:gd name="connsiteY0" fmla="*/ 327828 h 567810"/>
                <a:gd name="connsiteX1" fmla="*/ 350953 w 491875"/>
                <a:gd name="connsiteY1" fmla="*/ 404258 h 567810"/>
                <a:gd name="connsiteX2" fmla="*/ 230156 w 491875"/>
                <a:gd name="connsiteY2" fmla="*/ 145041 h 567810"/>
                <a:gd name="connsiteX3" fmla="*/ 311391 w 491875"/>
                <a:gd name="connsiteY3" fmla="*/ 300 h 567810"/>
                <a:gd name="connsiteX4" fmla="*/ 391571 w 491875"/>
                <a:gd name="connsiteY4" fmla="*/ 239776 h 567810"/>
                <a:gd name="connsiteX5" fmla="*/ 359424 w 491875"/>
                <a:gd name="connsiteY5" fmla="*/ 406463 h 567810"/>
                <a:gd name="connsiteX6" fmla="*/ 477493 w 491875"/>
                <a:gd name="connsiteY6" fmla="*/ 472795 h 567810"/>
                <a:gd name="connsiteX7" fmla="*/ 422620 w 491875"/>
                <a:gd name="connsiteY7" fmla="*/ 540950 h 567810"/>
                <a:gd name="connsiteX8" fmla="*/ 325781 w 491875"/>
                <a:gd name="connsiteY8" fmla="*/ 563562 h 567810"/>
                <a:gd name="connsiteX9" fmla="*/ 168738 w 491875"/>
                <a:gd name="connsiteY9" fmla="*/ 477054 h 567810"/>
                <a:gd name="connsiteX10" fmla="*/ 4473 w 491875"/>
                <a:gd name="connsiteY10" fmla="*/ 332669 h 567810"/>
                <a:gd name="connsiteX11" fmla="*/ 226467 w 491875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54788 w 420196"/>
                <a:gd name="connsiteY0" fmla="*/ 327828 h 567810"/>
                <a:gd name="connsiteX1" fmla="*/ 279274 w 420196"/>
                <a:gd name="connsiteY1" fmla="*/ 404258 h 567810"/>
                <a:gd name="connsiteX2" fmla="*/ 158477 w 420196"/>
                <a:gd name="connsiteY2" fmla="*/ 145041 h 567810"/>
                <a:gd name="connsiteX3" fmla="*/ 239712 w 420196"/>
                <a:gd name="connsiteY3" fmla="*/ 300 h 567810"/>
                <a:gd name="connsiteX4" fmla="*/ 319892 w 420196"/>
                <a:gd name="connsiteY4" fmla="*/ 239776 h 567810"/>
                <a:gd name="connsiteX5" fmla="*/ 287745 w 420196"/>
                <a:gd name="connsiteY5" fmla="*/ 406463 h 567810"/>
                <a:gd name="connsiteX6" fmla="*/ 405814 w 420196"/>
                <a:gd name="connsiteY6" fmla="*/ 472795 h 567810"/>
                <a:gd name="connsiteX7" fmla="*/ 350941 w 420196"/>
                <a:gd name="connsiteY7" fmla="*/ 540950 h 567810"/>
                <a:gd name="connsiteX8" fmla="*/ 254102 w 420196"/>
                <a:gd name="connsiteY8" fmla="*/ 563562 h 567810"/>
                <a:gd name="connsiteX9" fmla="*/ 97059 w 420196"/>
                <a:gd name="connsiteY9" fmla="*/ 477054 h 567810"/>
                <a:gd name="connsiteX10" fmla="*/ 0 w 420196"/>
                <a:gd name="connsiteY10" fmla="*/ 368941 h 567810"/>
                <a:gd name="connsiteX11" fmla="*/ 154788 w 420196"/>
                <a:gd name="connsiteY11" fmla="*/ 327828 h 567810"/>
                <a:gd name="connsiteX0" fmla="*/ 137036 w 402444"/>
                <a:gd name="connsiteY0" fmla="*/ 327828 h 567810"/>
                <a:gd name="connsiteX1" fmla="*/ 261522 w 402444"/>
                <a:gd name="connsiteY1" fmla="*/ 404258 h 567810"/>
                <a:gd name="connsiteX2" fmla="*/ 140725 w 402444"/>
                <a:gd name="connsiteY2" fmla="*/ 145041 h 567810"/>
                <a:gd name="connsiteX3" fmla="*/ 221960 w 402444"/>
                <a:gd name="connsiteY3" fmla="*/ 300 h 567810"/>
                <a:gd name="connsiteX4" fmla="*/ 302140 w 402444"/>
                <a:gd name="connsiteY4" fmla="*/ 239776 h 567810"/>
                <a:gd name="connsiteX5" fmla="*/ 269993 w 402444"/>
                <a:gd name="connsiteY5" fmla="*/ 406463 h 567810"/>
                <a:gd name="connsiteX6" fmla="*/ 388062 w 402444"/>
                <a:gd name="connsiteY6" fmla="*/ 472795 h 567810"/>
                <a:gd name="connsiteX7" fmla="*/ 333189 w 402444"/>
                <a:gd name="connsiteY7" fmla="*/ 540950 h 567810"/>
                <a:gd name="connsiteX8" fmla="*/ 236350 w 402444"/>
                <a:gd name="connsiteY8" fmla="*/ 563562 h 567810"/>
                <a:gd name="connsiteX9" fmla="*/ 79307 w 402444"/>
                <a:gd name="connsiteY9" fmla="*/ 477054 h 567810"/>
                <a:gd name="connsiteX10" fmla="*/ 0 w 402444"/>
                <a:gd name="connsiteY10" fmla="*/ 355642 h 567810"/>
                <a:gd name="connsiteX11" fmla="*/ 137036 w 402444"/>
                <a:gd name="connsiteY11" fmla="*/ 327828 h 567810"/>
                <a:gd name="connsiteX0" fmla="*/ 137078 w 402486"/>
                <a:gd name="connsiteY0" fmla="*/ 327828 h 567810"/>
                <a:gd name="connsiteX1" fmla="*/ 261564 w 402486"/>
                <a:gd name="connsiteY1" fmla="*/ 404258 h 567810"/>
                <a:gd name="connsiteX2" fmla="*/ 140767 w 402486"/>
                <a:gd name="connsiteY2" fmla="*/ 145041 h 567810"/>
                <a:gd name="connsiteX3" fmla="*/ 222002 w 402486"/>
                <a:gd name="connsiteY3" fmla="*/ 300 h 567810"/>
                <a:gd name="connsiteX4" fmla="*/ 302182 w 402486"/>
                <a:gd name="connsiteY4" fmla="*/ 239776 h 567810"/>
                <a:gd name="connsiteX5" fmla="*/ 270035 w 402486"/>
                <a:gd name="connsiteY5" fmla="*/ 406463 h 567810"/>
                <a:gd name="connsiteX6" fmla="*/ 388104 w 402486"/>
                <a:gd name="connsiteY6" fmla="*/ 472795 h 567810"/>
                <a:gd name="connsiteX7" fmla="*/ 333231 w 402486"/>
                <a:gd name="connsiteY7" fmla="*/ 540950 h 567810"/>
                <a:gd name="connsiteX8" fmla="*/ 236392 w 402486"/>
                <a:gd name="connsiteY8" fmla="*/ 563562 h 567810"/>
                <a:gd name="connsiteX9" fmla="*/ 79349 w 402486"/>
                <a:gd name="connsiteY9" fmla="*/ 477054 h 567810"/>
                <a:gd name="connsiteX10" fmla="*/ 42 w 402486"/>
                <a:gd name="connsiteY10" fmla="*/ 355642 h 567810"/>
                <a:gd name="connsiteX11" fmla="*/ 137078 w 402486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25668 w 381047"/>
                <a:gd name="connsiteY2" fmla="*/ 178894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427320"/>
                <a:gd name="connsiteY0" fmla="*/ 327815 h 567797"/>
                <a:gd name="connsiteX1" fmla="*/ 240125 w 427320"/>
                <a:gd name="connsiteY1" fmla="*/ 404245 h 567797"/>
                <a:gd name="connsiteX2" fmla="*/ 125668 w 427320"/>
                <a:gd name="connsiteY2" fmla="*/ 178881 h 567797"/>
                <a:gd name="connsiteX3" fmla="*/ 200563 w 427320"/>
                <a:gd name="connsiteY3" fmla="*/ 287 h 567797"/>
                <a:gd name="connsiteX4" fmla="*/ 280743 w 427320"/>
                <a:gd name="connsiteY4" fmla="*/ 239763 h 567797"/>
                <a:gd name="connsiteX5" fmla="*/ 391885 w 427320"/>
                <a:gd name="connsiteY5" fmla="*/ 83637 h 567797"/>
                <a:gd name="connsiteX6" fmla="*/ 366665 w 427320"/>
                <a:gd name="connsiteY6" fmla="*/ 472782 h 567797"/>
                <a:gd name="connsiteX7" fmla="*/ 311792 w 427320"/>
                <a:gd name="connsiteY7" fmla="*/ 540937 h 567797"/>
                <a:gd name="connsiteX8" fmla="*/ 214953 w 427320"/>
                <a:gd name="connsiteY8" fmla="*/ 563549 h 567797"/>
                <a:gd name="connsiteX9" fmla="*/ 57910 w 427320"/>
                <a:gd name="connsiteY9" fmla="*/ 477041 h 567797"/>
                <a:gd name="connsiteX10" fmla="*/ 160 w 427320"/>
                <a:gd name="connsiteY10" fmla="*/ 379810 h 567797"/>
                <a:gd name="connsiteX11" fmla="*/ 115639 w 427320"/>
                <a:gd name="connsiteY11" fmla="*/ 327815 h 567797"/>
                <a:gd name="connsiteX0" fmla="*/ 115639 w 417516"/>
                <a:gd name="connsiteY0" fmla="*/ 327814 h 567796"/>
                <a:gd name="connsiteX1" fmla="*/ 240125 w 417516"/>
                <a:gd name="connsiteY1" fmla="*/ 404244 h 567796"/>
                <a:gd name="connsiteX2" fmla="*/ 125668 w 417516"/>
                <a:gd name="connsiteY2" fmla="*/ 178880 h 567796"/>
                <a:gd name="connsiteX3" fmla="*/ 200563 w 417516"/>
                <a:gd name="connsiteY3" fmla="*/ 286 h 567796"/>
                <a:gd name="connsiteX4" fmla="*/ 280743 w 417516"/>
                <a:gd name="connsiteY4" fmla="*/ 239762 h 567796"/>
                <a:gd name="connsiteX5" fmla="*/ 376669 w 417516"/>
                <a:gd name="connsiteY5" fmla="*/ 75172 h 567796"/>
                <a:gd name="connsiteX6" fmla="*/ 366665 w 417516"/>
                <a:gd name="connsiteY6" fmla="*/ 472781 h 567796"/>
                <a:gd name="connsiteX7" fmla="*/ 311792 w 417516"/>
                <a:gd name="connsiteY7" fmla="*/ 540936 h 567796"/>
                <a:gd name="connsiteX8" fmla="*/ 214953 w 417516"/>
                <a:gd name="connsiteY8" fmla="*/ 563548 h 567796"/>
                <a:gd name="connsiteX9" fmla="*/ 57910 w 417516"/>
                <a:gd name="connsiteY9" fmla="*/ 477040 h 567796"/>
                <a:gd name="connsiteX10" fmla="*/ 160 w 417516"/>
                <a:gd name="connsiteY10" fmla="*/ 379809 h 567796"/>
                <a:gd name="connsiteX11" fmla="*/ 115639 w 417516"/>
                <a:gd name="connsiteY11" fmla="*/ 327814 h 567796"/>
                <a:gd name="connsiteX0" fmla="*/ 115639 w 444814"/>
                <a:gd name="connsiteY0" fmla="*/ 327814 h 567796"/>
                <a:gd name="connsiteX1" fmla="*/ 240125 w 444814"/>
                <a:gd name="connsiteY1" fmla="*/ 404244 h 567796"/>
                <a:gd name="connsiteX2" fmla="*/ 125668 w 444814"/>
                <a:gd name="connsiteY2" fmla="*/ 178880 h 567796"/>
                <a:gd name="connsiteX3" fmla="*/ 200563 w 444814"/>
                <a:gd name="connsiteY3" fmla="*/ 286 h 567796"/>
                <a:gd name="connsiteX4" fmla="*/ 280743 w 444814"/>
                <a:gd name="connsiteY4" fmla="*/ 239762 h 567796"/>
                <a:gd name="connsiteX5" fmla="*/ 376669 w 444814"/>
                <a:gd name="connsiteY5" fmla="*/ 75172 h 567796"/>
                <a:gd name="connsiteX6" fmla="*/ 366665 w 444814"/>
                <a:gd name="connsiteY6" fmla="*/ 472781 h 567796"/>
                <a:gd name="connsiteX7" fmla="*/ 311792 w 444814"/>
                <a:gd name="connsiteY7" fmla="*/ 540936 h 567796"/>
                <a:gd name="connsiteX8" fmla="*/ 214953 w 444814"/>
                <a:gd name="connsiteY8" fmla="*/ 563548 h 567796"/>
                <a:gd name="connsiteX9" fmla="*/ 57910 w 444814"/>
                <a:gd name="connsiteY9" fmla="*/ 477040 h 567796"/>
                <a:gd name="connsiteX10" fmla="*/ 160 w 444814"/>
                <a:gd name="connsiteY10" fmla="*/ 379809 h 567796"/>
                <a:gd name="connsiteX11" fmla="*/ 115639 w 444814"/>
                <a:gd name="connsiteY11" fmla="*/ 327814 h 567796"/>
                <a:gd name="connsiteX0" fmla="*/ 115639 w 444814"/>
                <a:gd name="connsiteY0" fmla="*/ 327814 h 567796"/>
                <a:gd name="connsiteX1" fmla="*/ 240125 w 444814"/>
                <a:gd name="connsiteY1" fmla="*/ 404244 h 567796"/>
                <a:gd name="connsiteX2" fmla="*/ 125668 w 444814"/>
                <a:gd name="connsiteY2" fmla="*/ 178880 h 567796"/>
                <a:gd name="connsiteX3" fmla="*/ 200563 w 444814"/>
                <a:gd name="connsiteY3" fmla="*/ 286 h 567796"/>
                <a:gd name="connsiteX4" fmla="*/ 280743 w 444814"/>
                <a:gd name="connsiteY4" fmla="*/ 239762 h 567796"/>
                <a:gd name="connsiteX5" fmla="*/ 376669 w 444814"/>
                <a:gd name="connsiteY5" fmla="*/ 75172 h 567796"/>
                <a:gd name="connsiteX6" fmla="*/ 366665 w 444814"/>
                <a:gd name="connsiteY6" fmla="*/ 472781 h 567796"/>
                <a:gd name="connsiteX7" fmla="*/ 311792 w 444814"/>
                <a:gd name="connsiteY7" fmla="*/ 540936 h 567796"/>
                <a:gd name="connsiteX8" fmla="*/ 214953 w 444814"/>
                <a:gd name="connsiteY8" fmla="*/ 563548 h 567796"/>
                <a:gd name="connsiteX9" fmla="*/ 57910 w 444814"/>
                <a:gd name="connsiteY9" fmla="*/ 477040 h 567796"/>
                <a:gd name="connsiteX10" fmla="*/ 160 w 444814"/>
                <a:gd name="connsiteY10" fmla="*/ 379809 h 567796"/>
                <a:gd name="connsiteX11" fmla="*/ 115639 w 444814"/>
                <a:gd name="connsiteY11" fmla="*/ 327814 h 567796"/>
                <a:gd name="connsiteX0" fmla="*/ 115639 w 410202"/>
                <a:gd name="connsiteY0" fmla="*/ 327814 h 567796"/>
                <a:gd name="connsiteX1" fmla="*/ 240125 w 410202"/>
                <a:gd name="connsiteY1" fmla="*/ 404244 h 567796"/>
                <a:gd name="connsiteX2" fmla="*/ 125668 w 410202"/>
                <a:gd name="connsiteY2" fmla="*/ 178880 h 567796"/>
                <a:gd name="connsiteX3" fmla="*/ 200563 w 410202"/>
                <a:gd name="connsiteY3" fmla="*/ 286 h 567796"/>
                <a:gd name="connsiteX4" fmla="*/ 280743 w 410202"/>
                <a:gd name="connsiteY4" fmla="*/ 239762 h 567796"/>
                <a:gd name="connsiteX5" fmla="*/ 376669 w 410202"/>
                <a:gd name="connsiteY5" fmla="*/ 75172 h 567796"/>
                <a:gd name="connsiteX6" fmla="*/ 366665 w 410202"/>
                <a:gd name="connsiteY6" fmla="*/ 472781 h 567796"/>
                <a:gd name="connsiteX7" fmla="*/ 311792 w 410202"/>
                <a:gd name="connsiteY7" fmla="*/ 540936 h 567796"/>
                <a:gd name="connsiteX8" fmla="*/ 214953 w 410202"/>
                <a:gd name="connsiteY8" fmla="*/ 563548 h 567796"/>
                <a:gd name="connsiteX9" fmla="*/ 57910 w 410202"/>
                <a:gd name="connsiteY9" fmla="*/ 477040 h 567796"/>
                <a:gd name="connsiteX10" fmla="*/ 160 w 410202"/>
                <a:gd name="connsiteY10" fmla="*/ 379809 h 567796"/>
                <a:gd name="connsiteX11" fmla="*/ 115639 w 410202"/>
                <a:gd name="connsiteY11" fmla="*/ 327814 h 567796"/>
                <a:gd name="connsiteX0" fmla="*/ 115639 w 410714"/>
                <a:gd name="connsiteY0" fmla="*/ 327814 h 567796"/>
                <a:gd name="connsiteX1" fmla="*/ 240125 w 410714"/>
                <a:gd name="connsiteY1" fmla="*/ 404244 h 567796"/>
                <a:gd name="connsiteX2" fmla="*/ 125668 w 410714"/>
                <a:gd name="connsiteY2" fmla="*/ 178880 h 567796"/>
                <a:gd name="connsiteX3" fmla="*/ 200563 w 410714"/>
                <a:gd name="connsiteY3" fmla="*/ 286 h 567796"/>
                <a:gd name="connsiteX4" fmla="*/ 280743 w 410714"/>
                <a:gd name="connsiteY4" fmla="*/ 239762 h 567796"/>
                <a:gd name="connsiteX5" fmla="*/ 376669 w 410714"/>
                <a:gd name="connsiteY5" fmla="*/ 75172 h 567796"/>
                <a:gd name="connsiteX6" fmla="*/ 366665 w 410714"/>
                <a:gd name="connsiteY6" fmla="*/ 472781 h 567796"/>
                <a:gd name="connsiteX7" fmla="*/ 311792 w 410714"/>
                <a:gd name="connsiteY7" fmla="*/ 540936 h 567796"/>
                <a:gd name="connsiteX8" fmla="*/ 214953 w 410714"/>
                <a:gd name="connsiteY8" fmla="*/ 563548 h 567796"/>
                <a:gd name="connsiteX9" fmla="*/ 57910 w 410714"/>
                <a:gd name="connsiteY9" fmla="*/ 477040 h 567796"/>
                <a:gd name="connsiteX10" fmla="*/ 160 w 410714"/>
                <a:gd name="connsiteY10" fmla="*/ 379809 h 567796"/>
                <a:gd name="connsiteX11" fmla="*/ 115639 w 410714"/>
                <a:gd name="connsiteY11" fmla="*/ 327814 h 567796"/>
                <a:gd name="connsiteX0" fmla="*/ 115639 w 410714"/>
                <a:gd name="connsiteY0" fmla="*/ 327814 h 567796"/>
                <a:gd name="connsiteX1" fmla="*/ 240125 w 410714"/>
                <a:gd name="connsiteY1" fmla="*/ 404244 h 567796"/>
                <a:gd name="connsiteX2" fmla="*/ 125668 w 410714"/>
                <a:gd name="connsiteY2" fmla="*/ 178880 h 567796"/>
                <a:gd name="connsiteX3" fmla="*/ 200563 w 410714"/>
                <a:gd name="connsiteY3" fmla="*/ 286 h 567796"/>
                <a:gd name="connsiteX4" fmla="*/ 280743 w 410714"/>
                <a:gd name="connsiteY4" fmla="*/ 239762 h 567796"/>
                <a:gd name="connsiteX5" fmla="*/ 376669 w 410714"/>
                <a:gd name="connsiteY5" fmla="*/ 75172 h 567796"/>
                <a:gd name="connsiteX6" fmla="*/ 366665 w 410714"/>
                <a:gd name="connsiteY6" fmla="*/ 472781 h 567796"/>
                <a:gd name="connsiteX7" fmla="*/ 311792 w 410714"/>
                <a:gd name="connsiteY7" fmla="*/ 540936 h 567796"/>
                <a:gd name="connsiteX8" fmla="*/ 214953 w 410714"/>
                <a:gd name="connsiteY8" fmla="*/ 563548 h 567796"/>
                <a:gd name="connsiteX9" fmla="*/ 57910 w 410714"/>
                <a:gd name="connsiteY9" fmla="*/ 477040 h 567796"/>
                <a:gd name="connsiteX10" fmla="*/ 160 w 410714"/>
                <a:gd name="connsiteY10" fmla="*/ 379809 h 567796"/>
                <a:gd name="connsiteX11" fmla="*/ 115639 w 410714"/>
                <a:gd name="connsiteY11" fmla="*/ 327814 h 567796"/>
                <a:gd name="connsiteX0" fmla="*/ 115639 w 438648"/>
                <a:gd name="connsiteY0" fmla="*/ 327804 h 567786"/>
                <a:gd name="connsiteX1" fmla="*/ 240125 w 438648"/>
                <a:gd name="connsiteY1" fmla="*/ 404234 h 567786"/>
                <a:gd name="connsiteX2" fmla="*/ 125668 w 438648"/>
                <a:gd name="connsiteY2" fmla="*/ 178870 h 567786"/>
                <a:gd name="connsiteX3" fmla="*/ 200563 w 438648"/>
                <a:gd name="connsiteY3" fmla="*/ 276 h 567786"/>
                <a:gd name="connsiteX4" fmla="*/ 280743 w 438648"/>
                <a:gd name="connsiteY4" fmla="*/ 239752 h 567786"/>
                <a:gd name="connsiteX5" fmla="*/ 417246 w 438648"/>
                <a:gd name="connsiteY5" fmla="*/ 25591 h 567786"/>
                <a:gd name="connsiteX6" fmla="*/ 366665 w 438648"/>
                <a:gd name="connsiteY6" fmla="*/ 472771 h 567786"/>
                <a:gd name="connsiteX7" fmla="*/ 311792 w 438648"/>
                <a:gd name="connsiteY7" fmla="*/ 540926 h 567786"/>
                <a:gd name="connsiteX8" fmla="*/ 214953 w 438648"/>
                <a:gd name="connsiteY8" fmla="*/ 563538 h 567786"/>
                <a:gd name="connsiteX9" fmla="*/ 57910 w 438648"/>
                <a:gd name="connsiteY9" fmla="*/ 477030 h 567786"/>
                <a:gd name="connsiteX10" fmla="*/ 160 w 438648"/>
                <a:gd name="connsiteY10" fmla="*/ 379799 h 567786"/>
                <a:gd name="connsiteX11" fmla="*/ 115639 w 438648"/>
                <a:gd name="connsiteY11" fmla="*/ 327804 h 567786"/>
                <a:gd name="connsiteX0" fmla="*/ 115639 w 438648"/>
                <a:gd name="connsiteY0" fmla="*/ 327798 h 567780"/>
                <a:gd name="connsiteX1" fmla="*/ 240125 w 438648"/>
                <a:gd name="connsiteY1" fmla="*/ 404228 h 567780"/>
                <a:gd name="connsiteX2" fmla="*/ 125668 w 438648"/>
                <a:gd name="connsiteY2" fmla="*/ 178864 h 567780"/>
                <a:gd name="connsiteX3" fmla="*/ 200563 w 438648"/>
                <a:gd name="connsiteY3" fmla="*/ 270 h 567780"/>
                <a:gd name="connsiteX4" fmla="*/ 280743 w 438648"/>
                <a:gd name="connsiteY4" fmla="*/ 239746 h 567780"/>
                <a:gd name="connsiteX5" fmla="*/ 417246 w 438648"/>
                <a:gd name="connsiteY5" fmla="*/ 25585 h 567780"/>
                <a:gd name="connsiteX6" fmla="*/ 366665 w 438648"/>
                <a:gd name="connsiteY6" fmla="*/ 472765 h 567780"/>
                <a:gd name="connsiteX7" fmla="*/ 311792 w 438648"/>
                <a:gd name="connsiteY7" fmla="*/ 540920 h 567780"/>
                <a:gd name="connsiteX8" fmla="*/ 214953 w 438648"/>
                <a:gd name="connsiteY8" fmla="*/ 563532 h 567780"/>
                <a:gd name="connsiteX9" fmla="*/ 57910 w 438648"/>
                <a:gd name="connsiteY9" fmla="*/ 477024 h 567780"/>
                <a:gd name="connsiteX10" fmla="*/ 160 w 438648"/>
                <a:gd name="connsiteY10" fmla="*/ 379793 h 567780"/>
                <a:gd name="connsiteX11" fmla="*/ 115639 w 438648"/>
                <a:gd name="connsiteY11" fmla="*/ 327798 h 567780"/>
                <a:gd name="connsiteX0" fmla="*/ 115639 w 438648"/>
                <a:gd name="connsiteY0" fmla="*/ 321765 h 561747"/>
                <a:gd name="connsiteX1" fmla="*/ 240125 w 438648"/>
                <a:gd name="connsiteY1" fmla="*/ 398195 h 561747"/>
                <a:gd name="connsiteX2" fmla="*/ 125668 w 438648"/>
                <a:gd name="connsiteY2" fmla="*/ 172831 h 561747"/>
                <a:gd name="connsiteX3" fmla="*/ 200563 w 438648"/>
                <a:gd name="connsiteY3" fmla="*/ 282 h 561747"/>
                <a:gd name="connsiteX4" fmla="*/ 280743 w 438648"/>
                <a:gd name="connsiteY4" fmla="*/ 233713 h 561747"/>
                <a:gd name="connsiteX5" fmla="*/ 417246 w 438648"/>
                <a:gd name="connsiteY5" fmla="*/ 19552 h 561747"/>
                <a:gd name="connsiteX6" fmla="*/ 366665 w 438648"/>
                <a:gd name="connsiteY6" fmla="*/ 466732 h 561747"/>
                <a:gd name="connsiteX7" fmla="*/ 311792 w 438648"/>
                <a:gd name="connsiteY7" fmla="*/ 534887 h 561747"/>
                <a:gd name="connsiteX8" fmla="*/ 214953 w 438648"/>
                <a:gd name="connsiteY8" fmla="*/ 557499 h 561747"/>
                <a:gd name="connsiteX9" fmla="*/ 57910 w 438648"/>
                <a:gd name="connsiteY9" fmla="*/ 470991 h 561747"/>
                <a:gd name="connsiteX10" fmla="*/ 160 w 438648"/>
                <a:gd name="connsiteY10" fmla="*/ 373760 h 561747"/>
                <a:gd name="connsiteX11" fmla="*/ 115639 w 438648"/>
                <a:gd name="connsiteY11" fmla="*/ 321765 h 561747"/>
                <a:gd name="connsiteX0" fmla="*/ 115639 w 438648"/>
                <a:gd name="connsiteY0" fmla="*/ 321893 h 561875"/>
                <a:gd name="connsiteX1" fmla="*/ 240125 w 438648"/>
                <a:gd name="connsiteY1" fmla="*/ 398323 h 561875"/>
                <a:gd name="connsiteX2" fmla="*/ 125668 w 438648"/>
                <a:gd name="connsiteY2" fmla="*/ 172959 h 561875"/>
                <a:gd name="connsiteX3" fmla="*/ 200563 w 438648"/>
                <a:gd name="connsiteY3" fmla="*/ 410 h 561875"/>
                <a:gd name="connsiteX4" fmla="*/ 314981 w 438648"/>
                <a:gd name="connsiteY4" fmla="*/ 156463 h 561875"/>
                <a:gd name="connsiteX5" fmla="*/ 417246 w 438648"/>
                <a:gd name="connsiteY5" fmla="*/ 19680 h 561875"/>
                <a:gd name="connsiteX6" fmla="*/ 366665 w 438648"/>
                <a:gd name="connsiteY6" fmla="*/ 466860 h 561875"/>
                <a:gd name="connsiteX7" fmla="*/ 311792 w 438648"/>
                <a:gd name="connsiteY7" fmla="*/ 535015 h 561875"/>
                <a:gd name="connsiteX8" fmla="*/ 214953 w 438648"/>
                <a:gd name="connsiteY8" fmla="*/ 557627 h 561875"/>
                <a:gd name="connsiteX9" fmla="*/ 57910 w 438648"/>
                <a:gd name="connsiteY9" fmla="*/ 471119 h 561875"/>
                <a:gd name="connsiteX10" fmla="*/ 160 w 438648"/>
                <a:gd name="connsiteY10" fmla="*/ 373888 h 561875"/>
                <a:gd name="connsiteX11" fmla="*/ 115639 w 438648"/>
                <a:gd name="connsiteY11" fmla="*/ 321893 h 561875"/>
                <a:gd name="connsiteX0" fmla="*/ 115639 w 438648"/>
                <a:gd name="connsiteY0" fmla="*/ 321824 h 561806"/>
                <a:gd name="connsiteX1" fmla="*/ 240125 w 438648"/>
                <a:gd name="connsiteY1" fmla="*/ 398254 h 561806"/>
                <a:gd name="connsiteX2" fmla="*/ 125668 w 438648"/>
                <a:gd name="connsiteY2" fmla="*/ 172890 h 561806"/>
                <a:gd name="connsiteX3" fmla="*/ 200563 w 438648"/>
                <a:gd name="connsiteY3" fmla="*/ 341 h 561806"/>
                <a:gd name="connsiteX4" fmla="*/ 314981 w 438648"/>
                <a:gd name="connsiteY4" fmla="*/ 156394 h 561806"/>
                <a:gd name="connsiteX5" fmla="*/ 417246 w 438648"/>
                <a:gd name="connsiteY5" fmla="*/ 19611 h 561806"/>
                <a:gd name="connsiteX6" fmla="*/ 366665 w 438648"/>
                <a:gd name="connsiteY6" fmla="*/ 466791 h 561806"/>
                <a:gd name="connsiteX7" fmla="*/ 311792 w 438648"/>
                <a:gd name="connsiteY7" fmla="*/ 534946 h 561806"/>
                <a:gd name="connsiteX8" fmla="*/ 214953 w 438648"/>
                <a:gd name="connsiteY8" fmla="*/ 557558 h 561806"/>
                <a:gd name="connsiteX9" fmla="*/ 57910 w 438648"/>
                <a:gd name="connsiteY9" fmla="*/ 471050 h 561806"/>
                <a:gd name="connsiteX10" fmla="*/ 160 w 438648"/>
                <a:gd name="connsiteY10" fmla="*/ 373819 h 561806"/>
                <a:gd name="connsiteX11" fmla="*/ 115639 w 438648"/>
                <a:gd name="connsiteY11" fmla="*/ 321824 h 561806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757 h 543739"/>
                <a:gd name="connsiteX1" fmla="*/ 240125 w 438648"/>
                <a:gd name="connsiteY1" fmla="*/ 380187 h 543739"/>
                <a:gd name="connsiteX2" fmla="*/ 125668 w 438648"/>
                <a:gd name="connsiteY2" fmla="*/ 154823 h 543739"/>
                <a:gd name="connsiteX3" fmla="*/ 241140 w 438648"/>
                <a:gd name="connsiteY3" fmla="*/ 375212 h 543739"/>
                <a:gd name="connsiteX4" fmla="*/ 314981 w 438648"/>
                <a:gd name="connsiteY4" fmla="*/ 138327 h 543739"/>
                <a:gd name="connsiteX5" fmla="*/ 417246 w 438648"/>
                <a:gd name="connsiteY5" fmla="*/ 1544 h 543739"/>
                <a:gd name="connsiteX6" fmla="*/ 366665 w 438648"/>
                <a:gd name="connsiteY6" fmla="*/ 448724 h 543739"/>
                <a:gd name="connsiteX7" fmla="*/ 311792 w 438648"/>
                <a:gd name="connsiteY7" fmla="*/ 516879 h 543739"/>
                <a:gd name="connsiteX8" fmla="*/ 214953 w 438648"/>
                <a:gd name="connsiteY8" fmla="*/ 539491 h 543739"/>
                <a:gd name="connsiteX9" fmla="*/ 57910 w 438648"/>
                <a:gd name="connsiteY9" fmla="*/ 452983 h 543739"/>
                <a:gd name="connsiteX10" fmla="*/ 160 w 438648"/>
                <a:gd name="connsiteY10" fmla="*/ 355752 h 543739"/>
                <a:gd name="connsiteX11" fmla="*/ 115639 w 438648"/>
                <a:gd name="connsiteY11" fmla="*/ 303757 h 543739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648" h="543857">
                  <a:moveTo>
                    <a:pt x="115639" y="303875"/>
                  </a:moveTo>
                  <a:cubicBezTo>
                    <a:pt x="155633" y="307947"/>
                    <a:pt x="202103" y="340243"/>
                    <a:pt x="240125" y="380305"/>
                  </a:cubicBezTo>
                  <a:cubicBezTo>
                    <a:pt x="199529" y="332108"/>
                    <a:pt x="145364" y="280303"/>
                    <a:pt x="183998" y="255292"/>
                  </a:cubicBezTo>
                  <a:cubicBezTo>
                    <a:pt x="212631" y="237342"/>
                    <a:pt x="239401" y="305626"/>
                    <a:pt x="241140" y="375330"/>
                  </a:cubicBezTo>
                  <a:cubicBezTo>
                    <a:pt x="239479" y="298011"/>
                    <a:pt x="272950" y="193469"/>
                    <a:pt x="302301" y="131191"/>
                  </a:cubicBezTo>
                  <a:cubicBezTo>
                    <a:pt x="331652" y="68913"/>
                    <a:pt x="375233" y="-12695"/>
                    <a:pt x="417246" y="1662"/>
                  </a:cubicBezTo>
                  <a:cubicBezTo>
                    <a:pt x="468032" y="22747"/>
                    <a:pt x="419204" y="320954"/>
                    <a:pt x="366665" y="448842"/>
                  </a:cubicBezTo>
                  <a:cubicBezTo>
                    <a:pt x="351986" y="506111"/>
                    <a:pt x="343144" y="496770"/>
                    <a:pt x="311792" y="516997"/>
                  </a:cubicBezTo>
                  <a:cubicBezTo>
                    <a:pt x="286424" y="540214"/>
                    <a:pt x="257267" y="550258"/>
                    <a:pt x="214953" y="539609"/>
                  </a:cubicBezTo>
                  <a:cubicBezTo>
                    <a:pt x="172639" y="528960"/>
                    <a:pt x="156931" y="530096"/>
                    <a:pt x="57910" y="453101"/>
                  </a:cubicBezTo>
                  <a:cubicBezTo>
                    <a:pt x="3974" y="407223"/>
                    <a:pt x="-1101" y="393743"/>
                    <a:pt x="160" y="355870"/>
                  </a:cubicBezTo>
                  <a:cubicBezTo>
                    <a:pt x="2637" y="303124"/>
                    <a:pt x="75645" y="299803"/>
                    <a:pt x="115639" y="303875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2" name="Oval 4"/>
            <p:cNvSpPr/>
            <p:nvPr/>
          </p:nvSpPr>
          <p:spPr bwMode="auto">
            <a:xfrm>
              <a:off x="5146366" y="2170390"/>
              <a:ext cx="823733" cy="1071146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108952 h 579860"/>
                <a:gd name="connsiteX1" fmla="*/ 249076 w 538692"/>
                <a:gd name="connsiteY1" fmla="*/ 123238 h 579860"/>
                <a:gd name="connsiteX2" fmla="*/ 364548 w 538692"/>
                <a:gd name="connsiteY2" fmla="*/ 37740 h 579860"/>
                <a:gd name="connsiteX3" fmla="*/ 438388 w 538692"/>
                <a:gd name="connsiteY3" fmla="*/ 251826 h 579860"/>
                <a:gd name="connsiteX4" fmla="*/ 406241 w 538692"/>
                <a:gd name="connsiteY4" fmla="*/ 418513 h 579860"/>
                <a:gd name="connsiteX5" fmla="*/ 524310 w 538692"/>
                <a:gd name="connsiteY5" fmla="*/ 484845 h 579860"/>
                <a:gd name="connsiteX6" fmla="*/ 469437 w 538692"/>
                <a:gd name="connsiteY6" fmla="*/ 553000 h 579860"/>
                <a:gd name="connsiteX7" fmla="*/ 372598 w 538692"/>
                <a:gd name="connsiteY7" fmla="*/ 575612 h 579860"/>
                <a:gd name="connsiteX8" fmla="*/ 215555 w 538692"/>
                <a:gd name="connsiteY8" fmla="*/ 489104 h 579860"/>
                <a:gd name="connsiteX9" fmla="*/ 51290 w 538692"/>
                <a:gd name="connsiteY9" fmla="*/ 344719 h 579860"/>
                <a:gd name="connsiteX10" fmla="*/ 13334 w 538692"/>
                <a:gd name="connsiteY10" fmla="*/ 108952 h 579860"/>
                <a:gd name="connsiteX0" fmla="*/ 13334 w 538692"/>
                <a:gd name="connsiteY0" fmla="*/ 106707 h 577615"/>
                <a:gd name="connsiteX1" fmla="*/ 249076 w 538692"/>
                <a:gd name="connsiteY1" fmla="*/ 120993 h 577615"/>
                <a:gd name="connsiteX2" fmla="*/ 364548 w 538692"/>
                <a:gd name="connsiteY2" fmla="*/ 35495 h 577615"/>
                <a:gd name="connsiteX3" fmla="*/ 438388 w 538692"/>
                <a:gd name="connsiteY3" fmla="*/ 249581 h 577615"/>
                <a:gd name="connsiteX4" fmla="*/ 406241 w 538692"/>
                <a:gd name="connsiteY4" fmla="*/ 416268 h 577615"/>
                <a:gd name="connsiteX5" fmla="*/ 524310 w 538692"/>
                <a:gd name="connsiteY5" fmla="*/ 482600 h 577615"/>
                <a:gd name="connsiteX6" fmla="*/ 469437 w 538692"/>
                <a:gd name="connsiteY6" fmla="*/ 550755 h 577615"/>
                <a:gd name="connsiteX7" fmla="*/ 372598 w 538692"/>
                <a:gd name="connsiteY7" fmla="*/ 573367 h 577615"/>
                <a:gd name="connsiteX8" fmla="*/ 215555 w 538692"/>
                <a:gd name="connsiteY8" fmla="*/ 486859 h 577615"/>
                <a:gd name="connsiteX9" fmla="*/ 51290 w 538692"/>
                <a:gd name="connsiteY9" fmla="*/ 342474 h 577615"/>
                <a:gd name="connsiteX10" fmla="*/ 13334 w 538692"/>
                <a:gd name="connsiteY10" fmla="*/ 106707 h 577615"/>
                <a:gd name="connsiteX0" fmla="*/ 13334 w 538692"/>
                <a:gd name="connsiteY0" fmla="*/ 80708 h 551616"/>
                <a:gd name="connsiteX1" fmla="*/ 249076 w 538692"/>
                <a:gd name="connsiteY1" fmla="*/ 94994 h 551616"/>
                <a:gd name="connsiteX2" fmla="*/ 364548 w 538692"/>
                <a:gd name="connsiteY2" fmla="*/ 9496 h 551616"/>
                <a:gd name="connsiteX3" fmla="*/ 438388 w 538692"/>
                <a:gd name="connsiteY3" fmla="*/ 223582 h 551616"/>
                <a:gd name="connsiteX4" fmla="*/ 406241 w 538692"/>
                <a:gd name="connsiteY4" fmla="*/ 390269 h 551616"/>
                <a:gd name="connsiteX5" fmla="*/ 524310 w 538692"/>
                <a:gd name="connsiteY5" fmla="*/ 456601 h 551616"/>
                <a:gd name="connsiteX6" fmla="*/ 469437 w 538692"/>
                <a:gd name="connsiteY6" fmla="*/ 524756 h 551616"/>
                <a:gd name="connsiteX7" fmla="*/ 372598 w 538692"/>
                <a:gd name="connsiteY7" fmla="*/ 547368 h 551616"/>
                <a:gd name="connsiteX8" fmla="*/ 215555 w 538692"/>
                <a:gd name="connsiteY8" fmla="*/ 460860 h 551616"/>
                <a:gd name="connsiteX9" fmla="*/ 51290 w 538692"/>
                <a:gd name="connsiteY9" fmla="*/ 316475 h 551616"/>
                <a:gd name="connsiteX10" fmla="*/ 13334 w 538692"/>
                <a:gd name="connsiteY10" fmla="*/ 80708 h 551616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02 h 567810"/>
                <a:gd name="connsiteX1" fmla="*/ 249076 w 538692"/>
                <a:gd name="connsiteY1" fmla="*/ 111188 h 567810"/>
                <a:gd name="connsiteX2" fmla="*/ 358208 w 538692"/>
                <a:gd name="connsiteY2" fmla="*/ 300 h 567810"/>
                <a:gd name="connsiteX3" fmla="*/ 438388 w 538692"/>
                <a:gd name="connsiteY3" fmla="*/ 239776 h 567810"/>
                <a:gd name="connsiteX4" fmla="*/ 406241 w 538692"/>
                <a:gd name="connsiteY4" fmla="*/ 406463 h 567810"/>
                <a:gd name="connsiteX5" fmla="*/ 524310 w 538692"/>
                <a:gd name="connsiteY5" fmla="*/ 472795 h 567810"/>
                <a:gd name="connsiteX6" fmla="*/ 469437 w 538692"/>
                <a:gd name="connsiteY6" fmla="*/ 540950 h 567810"/>
                <a:gd name="connsiteX7" fmla="*/ 372598 w 538692"/>
                <a:gd name="connsiteY7" fmla="*/ 563562 h 567810"/>
                <a:gd name="connsiteX8" fmla="*/ 215555 w 538692"/>
                <a:gd name="connsiteY8" fmla="*/ 477054 h 567810"/>
                <a:gd name="connsiteX9" fmla="*/ 51290 w 538692"/>
                <a:gd name="connsiteY9" fmla="*/ 332669 h 567810"/>
                <a:gd name="connsiteX10" fmla="*/ 13334 w 538692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71341 w 499059"/>
                <a:gd name="connsiteY0" fmla="*/ 92066 h 567810"/>
                <a:gd name="connsiteX1" fmla="*/ 237340 w 499059"/>
                <a:gd name="connsiteY1" fmla="*/ 145041 h 567810"/>
                <a:gd name="connsiteX2" fmla="*/ 318575 w 499059"/>
                <a:gd name="connsiteY2" fmla="*/ 300 h 567810"/>
                <a:gd name="connsiteX3" fmla="*/ 398755 w 499059"/>
                <a:gd name="connsiteY3" fmla="*/ 239776 h 567810"/>
                <a:gd name="connsiteX4" fmla="*/ 366608 w 499059"/>
                <a:gd name="connsiteY4" fmla="*/ 406463 h 567810"/>
                <a:gd name="connsiteX5" fmla="*/ 484677 w 499059"/>
                <a:gd name="connsiteY5" fmla="*/ 472795 h 567810"/>
                <a:gd name="connsiteX6" fmla="*/ 429804 w 499059"/>
                <a:gd name="connsiteY6" fmla="*/ 540950 h 567810"/>
                <a:gd name="connsiteX7" fmla="*/ 332965 w 499059"/>
                <a:gd name="connsiteY7" fmla="*/ 563562 h 567810"/>
                <a:gd name="connsiteX8" fmla="*/ 175922 w 499059"/>
                <a:gd name="connsiteY8" fmla="*/ 477054 h 567810"/>
                <a:gd name="connsiteX9" fmla="*/ 11657 w 499059"/>
                <a:gd name="connsiteY9" fmla="*/ 332669 h 567810"/>
                <a:gd name="connsiteX10" fmla="*/ 71341 w 499059"/>
                <a:gd name="connsiteY10" fmla="*/ 92066 h 567810"/>
                <a:gd name="connsiteX0" fmla="*/ 70136 w 497854"/>
                <a:gd name="connsiteY0" fmla="*/ 92066 h 567810"/>
                <a:gd name="connsiteX1" fmla="*/ 236135 w 497854"/>
                <a:gd name="connsiteY1" fmla="*/ 145041 h 567810"/>
                <a:gd name="connsiteX2" fmla="*/ 317370 w 497854"/>
                <a:gd name="connsiteY2" fmla="*/ 300 h 567810"/>
                <a:gd name="connsiteX3" fmla="*/ 397550 w 497854"/>
                <a:gd name="connsiteY3" fmla="*/ 239776 h 567810"/>
                <a:gd name="connsiteX4" fmla="*/ 365403 w 497854"/>
                <a:gd name="connsiteY4" fmla="*/ 406463 h 567810"/>
                <a:gd name="connsiteX5" fmla="*/ 483472 w 497854"/>
                <a:gd name="connsiteY5" fmla="*/ 472795 h 567810"/>
                <a:gd name="connsiteX6" fmla="*/ 428599 w 497854"/>
                <a:gd name="connsiteY6" fmla="*/ 540950 h 567810"/>
                <a:gd name="connsiteX7" fmla="*/ 331760 w 497854"/>
                <a:gd name="connsiteY7" fmla="*/ 563562 h 567810"/>
                <a:gd name="connsiteX8" fmla="*/ 174717 w 497854"/>
                <a:gd name="connsiteY8" fmla="*/ 477054 h 567810"/>
                <a:gd name="connsiteX9" fmla="*/ 10452 w 497854"/>
                <a:gd name="connsiteY9" fmla="*/ 332669 h 567810"/>
                <a:gd name="connsiteX10" fmla="*/ 70136 w 497854"/>
                <a:gd name="connsiteY10" fmla="*/ 92066 h 567810"/>
                <a:gd name="connsiteX0" fmla="*/ 47212 w 501559"/>
                <a:gd name="connsiteY0" fmla="*/ 173072 h 567810"/>
                <a:gd name="connsiteX1" fmla="*/ 239840 w 501559"/>
                <a:gd name="connsiteY1" fmla="*/ 145041 h 567810"/>
                <a:gd name="connsiteX2" fmla="*/ 321075 w 501559"/>
                <a:gd name="connsiteY2" fmla="*/ 300 h 567810"/>
                <a:gd name="connsiteX3" fmla="*/ 401255 w 501559"/>
                <a:gd name="connsiteY3" fmla="*/ 239776 h 567810"/>
                <a:gd name="connsiteX4" fmla="*/ 369108 w 501559"/>
                <a:gd name="connsiteY4" fmla="*/ 406463 h 567810"/>
                <a:gd name="connsiteX5" fmla="*/ 487177 w 501559"/>
                <a:gd name="connsiteY5" fmla="*/ 472795 h 567810"/>
                <a:gd name="connsiteX6" fmla="*/ 432304 w 501559"/>
                <a:gd name="connsiteY6" fmla="*/ 540950 h 567810"/>
                <a:gd name="connsiteX7" fmla="*/ 335465 w 501559"/>
                <a:gd name="connsiteY7" fmla="*/ 563562 h 567810"/>
                <a:gd name="connsiteX8" fmla="*/ 178422 w 501559"/>
                <a:gd name="connsiteY8" fmla="*/ 477054 h 567810"/>
                <a:gd name="connsiteX9" fmla="*/ 14157 w 501559"/>
                <a:gd name="connsiteY9" fmla="*/ 332669 h 567810"/>
                <a:gd name="connsiteX10" fmla="*/ 47212 w 501559"/>
                <a:gd name="connsiteY10" fmla="*/ 173072 h 567810"/>
                <a:gd name="connsiteX0" fmla="*/ 47422 w 501769"/>
                <a:gd name="connsiteY0" fmla="*/ 173072 h 567810"/>
                <a:gd name="connsiteX1" fmla="*/ 240050 w 501769"/>
                <a:gd name="connsiteY1" fmla="*/ 145041 h 567810"/>
                <a:gd name="connsiteX2" fmla="*/ 321285 w 501769"/>
                <a:gd name="connsiteY2" fmla="*/ 300 h 567810"/>
                <a:gd name="connsiteX3" fmla="*/ 401465 w 501769"/>
                <a:gd name="connsiteY3" fmla="*/ 239776 h 567810"/>
                <a:gd name="connsiteX4" fmla="*/ 369318 w 501769"/>
                <a:gd name="connsiteY4" fmla="*/ 406463 h 567810"/>
                <a:gd name="connsiteX5" fmla="*/ 487387 w 501769"/>
                <a:gd name="connsiteY5" fmla="*/ 472795 h 567810"/>
                <a:gd name="connsiteX6" fmla="*/ 432514 w 501769"/>
                <a:gd name="connsiteY6" fmla="*/ 540950 h 567810"/>
                <a:gd name="connsiteX7" fmla="*/ 335675 w 501769"/>
                <a:gd name="connsiteY7" fmla="*/ 563562 h 567810"/>
                <a:gd name="connsiteX8" fmla="*/ 178632 w 501769"/>
                <a:gd name="connsiteY8" fmla="*/ 477054 h 567810"/>
                <a:gd name="connsiteX9" fmla="*/ 14367 w 501769"/>
                <a:gd name="connsiteY9" fmla="*/ 332669 h 567810"/>
                <a:gd name="connsiteX10" fmla="*/ 47422 w 501769"/>
                <a:gd name="connsiteY10" fmla="*/ 173072 h 567810"/>
                <a:gd name="connsiteX0" fmla="*/ 49493 w 501304"/>
                <a:gd name="connsiteY0" fmla="*/ 209343 h 567810"/>
                <a:gd name="connsiteX1" fmla="*/ 239585 w 501304"/>
                <a:gd name="connsiteY1" fmla="*/ 145041 h 567810"/>
                <a:gd name="connsiteX2" fmla="*/ 320820 w 501304"/>
                <a:gd name="connsiteY2" fmla="*/ 300 h 567810"/>
                <a:gd name="connsiteX3" fmla="*/ 401000 w 501304"/>
                <a:gd name="connsiteY3" fmla="*/ 239776 h 567810"/>
                <a:gd name="connsiteX4" fmla="*/ 368853 w 501304"/>
                <a:gd name="connsiteY4" fmla="*/ 406463 h 567810"/>
                <a:gd name="connsiteX5" fmla="*/ 486922 w 501304"/>
                <a:gd name="connsiteY5" fmla="*/ 472795 h 567810"/>
                <a:gd name="connsiteX6" fmla="*/ 432049 w 501304"/>
                <a:gd name="connsiteY6" fmla="*/ 540950 h 567810"/>
                <a:gd name="connsiteX7" fmla="*/ 335210 w 501304"/>
                <a:gd name="connsiteY7" fmla="*/ 563562 h 567810"/>
                <a:gd name="connsiteX8" fmla="*/ 178167 w 501304"/>
                <a:gd name="connsiteY8" fmla="*/ 477054 h 567810"/>
                <a:gd name="connsiteX9" fmla="*/ 13902 w 501304"/>
                <a:gd name="connsiteY9" fmla="*/ 332669 h 567810"/>
                <a:gd name="connsiteX10" fmla="*/ 49493 w 501304"/>
                <a:gd name="connsiteY10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5747 w 507558"/>
                <a:gd name="connsiteY0" fmla="*/ 209343 h 567810"/>
                <a:gd name="connsiteX1" fmla="*/ 366636 w 507558"/>
                <a:gd name="connsiteY1" fmla="*/ 404258 h 567810"/>
                <a:gd name="connsiteX2" fmla="*/ 245839 w 507558"/>
                <a:gd name="connsiteY2" fmla="*/ 145041 h 567810"/>
                <a:gd name="connsiteX3" fmla="*/ 327074 w 507558"/>
                <a:gd name="connsiteY3" fmla="*/ 300 h 567810"/>
                <a:gd name="connsiteX4" fmla="*/ 407254 w 507558"/>
                <a:gd name="connsiteY4" fmla="*/ 239776 h 567810"/>
                <a:gd name="connsiteX5" fmla="*/ 375107 w 507558"/>
                <a:gd name="connsiteY5" fmla="*/ 406463 h 567810"/>
                <a:gd name="connsiteX6" fmla="*/ 493176 w 507558"/>
                <a:gd name="connsiteY6" fmla="*/ 472795 h 567810"/>
                <a:gd name="connsiteX7" fmla="*/ 438303 w 507558"/>
                <a:gd name="connsiteY7" fmla="*/ 540950 h 567810"/>
                <a:gd name="connsiteX8" fmla="*/ 341464 w 507558"/>
                <a:gd name="connsiteY8" fmla="*/ 563562 h 567810"/>
                <a:gd name="connsiteX9" fmla="*/ 184421 w 507558"/>
                <a:gd name="connsiteY9" fmla="*/ 477054 h 567810"/>
                <a:gd name="connsiteX10" fmla="*/ 20156 w 507558"/>
                <a:gd name="connsiteY10" fmla="*/ 332669 h 567810"/>
                <a:gd name="connsiteX11" fmla="*/ 55747 w 507558"/>
                <a:gd name="connsiteY11" fmla="*/ 209343 h 567810"/>
                <a:gd name="connsiteX0" fmla="*/ 226467 w 491875"/>
                <a:gd name="connsiteY0" fmla="*/ 327828 h 567810"/>
                <a:gd name="connsiteX1" fmla="*/ 350953 w 491875"/>
                <a:gd name="connsiteY1" fmla="*/ 404258 h 567810"/>
                <a:gd name="connsiteX2" fmla="*/ 230156 w 491875"/>
                <a:gd name="connsiteY2" fmla="*/ 145041 h 567810"/>
                <a:gd name="connsiteX3" fmla="*/ 311391 w 491875"/>
                <a:gd name="connsiteY3" fmla="*/ 300 h 567810"/>
                <a:gd name="connsiteX4" fmla="*/ 391571 w 491875"/>
                <a:gd name="connsiteY4" fmla="*/ 239776 h 567810"/>
                <a:gd name="connsiteX5" fmla="*/ 359424 w 491875"/>
                <a:gd name="connsiteY5" fmla="*/ 406463 h 567810"/>
                <a:gd name="connsiteX6" fmla="*/ 477493 w 491875"/>
                <a:gd name="connsiteY6" fmla="*/ 472795 h 567810"/>
                <a:gd name="connsiteX7" fmla="*/ 422620 w 491875"/>
                <a:gd name="connsiteY7" fmla="*/ 540950 h 567810"/>
                <a:gd name="connsiteX8" fmla="*/ 325781 w 491875"/>
                <a:gd name="connsiteY8" fmla="*/ 563562 h 567810"/>
                <a:gd name="connsiteX9" fmla="*/ 168738 w 491875"/>
                <a:gd name="connsiteY9" fmla="*/ 477054 h 567810"/>
                <a:gd name="connsiteX10" fmla="*/ 4473 w 491875"/>
                <a:gd name="connsiteY10" fmla="*/ 332669 h 567810"/>
                <a:gd name="connsiteX11" fmla="*/ 226467 w 491875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54788 w 420196"/>
                <a:gd name="connsiteY0" fmla="*/ 327828 h 567810"/>
                <a:gd name="connsiteX1" fmla="*/ 279274 w 420196"/>
                <a:gd name="connsiteY1" fmla="*/ 404258 h 567810"/>
                <a:gd name="connsiteX2" fmla="*/ 158477 w 420196"/>
                <a:gd name="connsiteY2" fmla="*/ 145041 h 567810"/>
                <a:gd name="connsiteX3" fmla="*/ 239712 w 420196"/>
                <a:gd name="connsiteY3" fmla="*/ 300 h 567810"/>
                <a:gd name="connsiteX4" fmla="*/ 319892 w 420196"/>
                <a:gd name="connsiteY4" fmla="*/ 239776 h 567810"/>
                <a:gd name="connsiteX5" fmla="*/ 287745 w 420196"/>
                <a:gd name="connsiteY5" fmla="*/ 406463 h 567810"/>
                <a:gd name="connsiteX6" fmla="*/ 405814 w 420196"/>
                <a:gd name="connsiteY6" fmla="*/ 472795 h 567810"/>
                <a:gd name="connsiteX7" fmla="*/ 350941 w 420196"/>
                <a:gd name="connsiteY7" fmla="*/ 540950 h 567810"/>
                <a:gd name="connsiteX8" fmla="*/ 254102 w 420196"/>
                <a:gd name="connsiteY8" fmla="*/ 563562 h 567810"/>
                <a:gd name="connsiteX9" fmla="*/ 97059 w 420196"/>
                <a:gd name="connsiteY9" fmla="*/ 477054 h 567810"/>
                <a:gd name="connsiteX10" fmla="*/ 0 w 420196"/>
                <a:gd name="connsiteY10" fmla="*/ 368941 h 567810"/>
                <a:gd name="connsiteX11" fmla="*/ 154788 w 420196"/>
                <a:gd name="connsiteY11" fmla="*/ 327828 h 567810"/>
                <a:gd name="connsiteX0" fmla="*/ 137036 w 402444"/>
                <a:gd name="connsiteY0" fmla="*/ 327828 h 567810"/>
                <a:gd name="connsiteX1" fmla="*/ 261522 w 402444"/>
                <a:gd name="connsiteY1" fmla="*/ 404258 h 567810"/>
                <a:gd name="connsiteX2" fmla="*/ 140725 w 402444"/>
                <a:gd name="connsiteY2" fmla="*/ 145041 h 567810"/>
                <a:gd name="connsiteX3" fmla="*/ 221960 w 402444"/>
                <a:gd name="connsiteY3" fmla="*/ 300 h 567810"/>
                <a:gd name="connsiteX4" fmla="*/ 302140 w 402444"/>
                <a:gd name="connsiteY4" fmla="*/ 239776 h 567810"/>
                <a:gd name="connsiteX5" fmla="*/ 269993 w 402444"/>
                <a:gd name="connsiteY5" fmla="*/ 406463 h 567810"/>
                <a:gd name="connsiteX6" fmla="*/ 388062 w 402444"/>
                <a:gd name="connsiteY6" fmla="*/ 472795 h 567810"/>
                <a:gd name="connsiteX7" fmla="*/ 333189 w 402444"/>
                <a:gd name="connsiteY7" fmla="*/ 540950 h 567810"/>
                <a:gd name="connsiteX8" fmla="*/ 236350 w 402444"/>
                <a:gd name="connsiteY8" fmla="*/ 563562 h 567810"/>
                <a:gd name="connsiteX9" fmla="*/ 79307 w 402444"/>
                <a:gd name="connsiteY9" fmla="*/ 477054 h 567810"/>
                <a:gd name="connsiteX10" fmla="*/ 0 w 402444"/>
                <a:gd name="connsiteY10" fmla="*/ 355642 h 567810"/>
                <a:gd name="connsiteX11" fmla="*/ 137036 w 402444"/>
                <a:gd name="connsiteY11" fmla="*/ 327828 h 567810"/>
                <a:gd name="connsiteX0" fmla="*/ 137078 w 402486"/>
                <a:gd name="connsiteY0" fmla="*/ 327828 h 567810"/>
                <a:gd name="connsiteX1" fmla="*/ 261564 w 402486"/>
                <a:gd name="connsiteY1" fmla="*/ 404258 h 567810"/>
                <a:gd name="connsiteX2" fmla="*/ 140767 w 402486"/>
                <a:gd name="connsiteY2" fmla="*/ 145041 h 567810"/>
                <a:gd name="connsiteX3" fmla="*/ 222002 w 402486"/>
                <a:gd name="connsiteY3" fmla="*/ 300 h 567810"/>
                <a:gd name="connsiteX4" fmla="*/ 302182 w 402486"/>
                <a:gd name="connsiteY4" fmla="*/ 239776 h 567810"/>
                <a:gd name="connsiteX5" fmla="*/ 270035 w 402486"/>
                <a:gd name="connsiteY5" fmla="*/ 406463 h 567810"/>
                <a:gd name="connsiteX6" fmla="*/ 388104 w 402486"/>
                <a:gd name="connsiteY6" fmla="*/ 472795 h 567810"/>
                <a:gd name="connsiteX7" fmla="*/ 333231 w 402486"/>
                <a:gd name="connsiteY7" fmla="*/ 540950 h 567810"/>
                <a:gd name="connsiteX8" fmla="*/ 236392 w 402486"/>
                <a:gd name="connsiteY8" fmla="*/ 563562 h 567810"/>
                <a:gd name="connsiteX9" fmla="*/ 79349 w 402486"/>
                <a:gd name="connsiteY9" fmla="*/ 477054 h 567810"/>
                <a:gd name="connsiteX10" fmla="*/ 42 w 402486"/>
                <a:gd name="connsiteY10" fmla="*/ 355642 h 567810"/>
                <a:gd name="connsiteX11" fmla="*/ 137078 w 402486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25668 w 381047"/>
                <a:gd name="connsiteY2" fmla="*/ 178894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427320"/>
                <a:gd name="connsiteY0" fmla="*/ 327815 h 567797"/>
                <a:gd name="connsiteX1" fmla="*/ 240125 w 427320"/>
                <a:gd name="connsiteY1" fmla="*/ 404245 h 567797"/>
                <a:gd name="connsiteX2" fmla="*/ 125668 w 427320"/>
                <a:gd name="connsiteY2" fmla="*/ 178881 h 567797"/>
                <a:gd name="connsiteX3" fmla="*/ 200563 w 427320"/>
                <a:gd name="connsiteY3" fmla="*/ 287 h 567797"/>
                <a:gd name="connsiteX4" fmla="*/ 280743 w 427320"/>
                <a:gd name="connsiteY4" fmla="*/ 239763 h 567797"/>
                <a:gd name="connsiteX5" fmla="*/ 391885 w 427320"/>
                <a:gd name="connsiteY5" fmla="*/ 83637 h 567797"/>
                <a:gd name="connsiteX6" fmla="*/ 366665 w 427320"/>
                <a:gd name="connsiteY6" fmla="*/ 472782 h 567797"/>
                <a:gd name="connsiteX7" fmla="*/ 311792 w 427320"/>
                <a:gd name="connsiteY7" fmla="*/ 540937 h 567797"/>
                <a:gd name="connsiteX8" fmla="*/ 214953 w 427320"/>
                <a:gd name="connsiteY8" fmla="*/ 563549 h 567797"/>
                <a:gd name="connsiteX9" fmla="*/ 57910 w 427320"/>
                <a:gd name="connsiteY9" fmla="*/ 477041 h 567797"/>
                <a:gd name="connsiteX10" fmla="*/ 160 w 427320"/>
                <a:gd name="connsiteY10" fmla="*/ 379810 h 567797"/>
                <a:gd name="connsiteX11" fmla="*/ 115639 w 427320"/>
                <a:gd name="connsiteY11" fmla="*/ 327815 h 567797"/>
                <a:gd name="connsiteX0" fmla="*/ 115639 w 417516"/>
                <a:gd name="connsiteY0" fmla="*/ 327814 h 567796"/>
                <a:gd name="connsiteX1" fmla="*/ 240125 w 417516"/>
                <a:gd name="connsiteY1" fmla="*/ 404244 h 567796"/>
                <a:gd name="connsiteX2" fmla="*/ 125668 w 417516"/>
                <a:gd name="connsiteY2" fmla="*/ 178880 h 567796"/>
                <a:gd name="connsiteX3" fmla="*/ 200563 w 417516"/>
                <a:gd name="connsiteY3" fmla="*/ 286 h 567796"/>
                <a:gd name="connsiteX4" fmla="*/ 280743 w 417516"/>
                <a:gd name="connsiteY4" fmla="*/ 239762 h 567796"/>
                <a:gd name="connsiteX5" fmla="*/ 376669 w 417516"/>
                <a:gd name="connsiteY5" fmla="*/ 75172 h 567796"/>
                <a:gd name="connsiteX6" fmla="*/ 366665 w 417516"/>
                <a:gd name="connsiteY6" fmla="*/ 472781 h 567796"/>
                <a:gd name="connsiteX7" fmla="*/ 311792 w 417516"/>
                <a:gd name="connsiteY7" fmla="*/ 540936 h 567796"/>
                <a:gd name="connsiteX8" fmla="*/ 214953 w 417516"/>
                <a:gd name="connsiteY8" fmla="*/ 563548 h 567796"/>
                <a:gd name="connsiteX9" fmla="*/ 57910 w 417516"/>
                <a:gd name="connsiteY9" fmla="*/ 477040 h 567796"/>
                <a:gd name="connsiteX10" fmla="*/ 160 w 417516"/>
                <a:gd name="connsiteY10" fmla="*/ 379809 h 567796"/>
                <a:gd name="connsiteX11" fmla="*/ 115639 w 417516"/>
                <a:gd name="connsiteY11" fmla="*/ 327814 h 567796"/>
                <a:gd name="connsiteX0" fmla="*/ 115639 w 444814"/>
                <a:gd name="connsiteY0" fmla="*/ 327814 h 567796"/>
                <a:gd name="connsiteX1" fmla="*/ 240125 w 444814"/>
                <a:gd name="connsiteY1" fmla="*/ 404244 h 567796"/>
                <a:gd name="connsiteX2" fmla="*/ 125668 w 444814"/>
                <a:gd name="connsiteY2" fmla="*/ 178880 h 567796"/>
                <a:gd name="connsiteX3" fmla="*/ 200563 w 444814"/>
                <a:gd name="connsiteY3" fmla="*/ 286 h 567796"/>
                <a:gd name="connsiteX4" fmla="*/ 280743 w 444814"/>
                <a:gd name="connsiteY4" fmla="*/ 239762 h 567796"/>
                <a:gd name="connsiteX5" fmla="*/ 376669 w 444814"/>
                <a:gd name="connsiteY5" fmla="*/ 75172 h 567796"/>
                <a:gd name="connsiteX6" fmla="*/ 366665 w 444814"/>
                <a:gd name="connsiteY6" fmla="*/ 472781 h 567796"/>
                <a:gd name="connsiteX7" fmla="*/ 311792 w 444814"/>
                <a:gd name="connsiteY7" fmla="*/ 540936 h 567796"/>
                <a:gd name="connsiteX8" fmla="*/ 214953 w 444814"/>
                <a:gd name="connsiteY8" fmla="*/ 563548 h 567796"/>
                <a:gd name="connsiteX9" fmla="*/ 57910 w 444814"/>
                <a:gd name="connsiteY9" fmla="*/ 477040 h 567796"/>
                <a:gd name="connsiteX10" fmla="*/ 160 w 444814"/>
                <a:gd name="connsiteY10" fmla="*/ 379809 h 567796"/>
                <a:gd name="connsiteX11" fmla="*/ 115639 w 444814"/>
                <a:gd name="connsiteY11" fmla="*/ 327814 h 567796"/>
                <a:gd name="connsiteX0" fmla="*/ 115639 w 444814"/>
                <a:gd name="connsiteY0" fmla="*/ 327814 h 567796"/>
                <a:gd name="connsiteX1" fmla="*/ 240125 w 444814"/>
                <a:gd name="connsiteY1" fmla="*/ 404244 h 567796"/>
                <a:gd name="connsiteX2" fmla="*/ 125668 w 444814"/>
                <a:gd name="connsiteY2" fmla="*/ 178880 h 567796"/>
                <a:gd name="connsiteX3" fmla="*/ 200563 w 444814"/>
                <a:gd name="connsiteY3" fmla="*/ 286 h 567796"/>
                <a:gd name="connsiteX4" fmla="*/ 280743 w 444814"/>
                <a:gd name="connsiteY4" fmla="*/ 239762 h 567796"/>
                <a:gd name="connsiteX5" fmla="*/ 376669 w 444814"/>
                <a:gd name="connsiteY5" fmla="*/ 75172 h 567796"/>
                <a:gd name="connsiteX6" fmla="*/ 366665 w 444814"/>
                <a:gd name="connsiteY6" fmla="*/ 472781 h 567796"/>
                <a:gd name="connsiteX7" fmla="*/ 311792 w 444814"/>
                <a:gd name="connsiteY7" fmla="*/ 540936 h 567796"/>
                <a:gd name="connsiteX8" fmla="*/ 214953 w 444814"/>
                <a:gd name="connsiteY8" fmla="*/ 563548 h 567796"/>
                <a:gd name="connsiteX9" fmla="*/ 57910 w 444814"/>
                <a:gd name="connsiteY9" fmla="*/ 477040 h 567796"/>
                <a:gd name="connsiteX10" fmla="*/ 160 w 444814"/>
                <a:gd name="connsiteY10" fmla="*/ 379809 h 567796"/>
                <a:gd name="connsiteX11" fmla="*/ 115639 w 444814"/>
                <a:gd name="connsiteY11" fmla="*/ 327814 h 567796"/>
                <a:gd name="connsiteX0" fmla="*/ 115639 w 410202"/>
                <a:gd name="connsiteY0" fmla="*/ 327814 h 567796"/>
                <a:gd name="connsiteX1" fmla="*/ 240125 w 410202"/>
                <a:gd name="connsiteY1" fmla="*/ 404244 h 567796"/>
                <a:gd name="connsiteX2" fmla="*/ 125668 w 410202"/>
                <a:gd name="connsiteY2" fmla="*/ 178880 h 567796"/>
                <a:gd name="connsiteX3" fmla="*/ 200563 w 410202"/>
                <a:gd name="connsiteY3" fmla="*/ 286 h 567796"/>
                <a:gd name="connsiteX4" fmla="*/ 280743 w 410202"/>
                <a:gd name="connsiteY4" fmla="*/ 239762 h 567796"/>
                <a:gd name="connsiteX5" fmla="*/ 376669 w 410202"/>
                <a:gd name="connsiteY5" fmla="*/ 75172 h 567796"/>
                <a:gd name="connsiteX6" fmla="*/ 366665 w 410202"/>
                <a:gd name="connsiteY6" fmla="*/ 472781 h 567796"/>
                <a:gd name="connsiteX7" fmla="*/ 311792 w 410202"/>
                <a:gd name="connsiteY7" fmla="*/ 540936 h 567796"/>
                <a:gd name="connsiteX8" fmla="*/ 214953 w 410202"/>
                <a:gd name="connsiteY8" fmla="*/ 563548 h 567796"/>
                <a:gd name="connsiteX9" fmla="*/ 57910 w 410202"/>
                <a:gd name="connsiteY9" fmla="*/ 477040 h 567796"/>
                <a:gd name="connsiteX10" fmla="*/ 160 w 410202"/>
                <a:gd name="connsiteY10" fmla="*/ 379809 h 567796"/>
                <a:gd name="connsiteX11" fmla="*/ 115639 w 410202"/>
                <a:gd name="connsiteY11" fmla="*/ 327814 h 567796"/>
                <a:gd name="connsiteX0" fmla="*/ 115639 w 410714"/>
                <a:gd name="connsiteY0" fmla="*/ 327814 h 567796"/>
                <a:gd name="connsiteX1" fmla="*/ 240125 w 410714"/>
                <a:gd name="connsiteY1" fmla="*/ 404244 h 567796"/>
                <a:gd name="connsiteX2" fmla="*/ 125668 w 410714"/>
                <a:gd name="connsiteY2" fmla="*/ 178880 h 567796"/>
                <a:gd name="connsiteX3" fmla="*/ 200563 w 410714"/>
                <a:gd name="connsiteY3" fmla="*/ 286 h 567796"/>
                <a:gd name="connsiteX4" fmla="*/ 280743 w 410714"/>
                <a:gd name="connsiteY4" fmla="*/ 239762 h 567796"/>
                <a:gd name="connsiteX5" fmla="*/ 376669 w 410714"/>
                <a:gd name="connsiteY5" fmla="*/ 75172 h 567796"/>
                <a:gd name="connsiteX6" fmla="*/ 366665 w 410714"/>
                <a:gd name="connsiteY6" fmla="*/ 472781 h 567796"/>
                <a:gd name="connsiteX7" fmla="*/ 311792 w 410714"/>
                <a:gd name="connsiteY7" fmla="*/ 540936 h 567796"/>
                <a:gd name="connsiteX8" fmla="*/ 214953 w 410714"/>
                <a:gd name="connsiteY8" fmla="*/ 563548 h 567796"/>
                <a:gd name="connsiteX9" fmla="*/ 57910 w 410714"/>
                <a:gd name="connsiteY9" fmla="*/ 477040 h 567796"/>
                <a:gd name="connsiteX10" fmla="*/ 160 w 410714"/>
                <a:gd name="connsiteY10" fmla="*/ 379809 h 567796"/>
                <a:gd name="connsiteX11" fmla="*/ 115639 w 410714"/>
                <a:gd name="connsiteY11" fmla="*/ 327814 h 567796"/>
                <a:gd name="connsiteX0" fmla="*/ 115639 w 410714"/>
                <a:gd name="connsiteY0" fmla="*/ 327814 h 567796"/>
                <a:gd name="connsiteX1" fmla="*/ 240125 w 410714"/>
                <a:gd name="connsiteY1" fmla="*/ 404244 h 567796"/>
                <a:gd name="connsiteX2" fmla="*/ 125668 w 410714"/>
                <a:gd name="connsiteY2" fmla="*/ 178880 h 567796"/>
                <a:gd name="connsiteX3" fmla="*/ 200563 w 410714"/>
                <a:gd name="connsiteY3" fmla="*/ 286 h 567796"/>
                <a:gd name="connsiteX4" fmla="*/ 280743 w 410714"/>
                <a:gd name="connsiteY4" fmla="*/ 239762 h 567796"/>
                <a:gd name="connsiteX5" fmla="*/ 376669 w 410714"/>
                <a:gd name="connsiteY5" fmla="*/ 75172 h 567796"/>
                <a:gd name="connsiteX6" fmla="*/ 366665 w 410714"/>
                <a:gd name="connsiteY6" fmla="*/ 472781 h 567796"/>
                <a:gd name="connsiteX7" fmla="*/ 311792 w 410714"/>
                <a:gd name="connsiteY7" fmla="*/ 540936 h 567796"/>
                <a:gd name="connsiteX8" fmla="*/ 214953 w 410714"/>
                <a:gd name="connsiteY8" fmla="*/ 563548 h 567796"/>
                <a:gd name="connsiteX9" fmla="*/ 57910 w 410714"/>
                <a:gd name="connsiteY9" fmla="*/ 477040 h 567796"/>
                <a:gd name="connsiteX10" fmla="*/ 160 w 410714"/>
                <a:gd name="connsiteY10" fmla="*/ 379809 h 567796"/>
                <a:gd name="connsiteX11" fmla="*/ 115639 w 410714"/>
                <a:gd name="connsiteY11" fmla="*/ 327814 h 567796"/>
                <a:gd name="connsiteX0" fmla="*/ 115639 w 438648"/>
                <a:gd name="connsiteY0" fmla="*/ 327804 h 567786"/>
                <a:gd name="connsiteX1" fmla="*/ 240125 w 438648"/>
                <a:gd name="connsiteY1" fmla="*/ 404234 h 567786"/>
                <a:gd name="connsiteX2" fmla="*/ 125668 w 438648"/>
                <a:gd name="connsiteY2" fmla="*/ 178870 h 567786"/>
                <a:gd name="connsiteX3" fmla="*/ 200563 w 438648"/>
                <a:gd name="connsiteY3" fmla="*/ 276 h 567786"/>
                <a:gd name="connsiteX4" fmla="*/ 280743 w 438648"/>
                <a:gd name="connsiteY4" fmla="*/ 239752 h 567786"/>
                <a:gd name="connsiteX5" fmla="*/ 417246 w 438648"/>
                <a:gd name="connsiteY5" fmla="*/ 25591 h 567786"/>
                <a:gd name="connsiteX6" fmla="*/ 366665 w 438648"/>
                <a:gd name="connsiteY6" fmla="*/ 472771 h 567786"/>
                <a:gd name="connsiteX7" fmla="*/ 311792 w 438648"/>
                <a:gd name="connsiteY7" fmla="*/ 540926 h 567786"/>
                <a:gd name="connsiteX8" fmla="*/ 214953 w 438648"/>
                <a:gd name="connsiteY8" fmla="*/ 563538 h 567786"/>
                <a:gd name="connsiteX9" fmla="*/ 57910 w 438648"/>
                <a:gd name="connsiteY9" fmla="*/ 477030 h 567786"/>
                <a:gd name="connsiteX10" fmla="*/ 160 w 438648"/>
                <a:gd name="connsiteY10" fmla="*/ 379799 h 567786"/>
                <a:gd name="connsiteX11" fmla="*/ 115639 w 438648"/>
                <a:gd name="connsiteY11" fmla="*/ 327804 h 567786"/>
                <a:gd name="connsiteX0" fmla="*/ 115639 w 438648"/>
                <a:gd name="connsiteY0" fmla="*/ 327798 h 567780"/>
                <a:gd name="connsiteX1" fmla="*/ 240125 w 438648"/>
                <a:gd name="connsiteY1" fmla="*/ 404228 h 567780"/>
                <a:gd name="connsiteX2" fmla="*/ 125668 w 438648"/>
                <a:gd name="connsiteY2" fmla="*/ 178864 h 567780"/>
                <a:gd name="connsiteX3" fmla="*/ 200563 w 438648"/>
                <a:gd name="connsiteY3" fmla="*/ 270 h 567780"/>
                <a:gd name="connsiteX4" fmla="*/ 280743 w 438648"/>
                <a:gd name="connsiteY4" fmla="*/ 239746 h 567780"/>
                <a:gd name="connsiteX5" fmla="*/ 417246 w 438648"/>
                <a:gd name="connsiteY5" fmla="*/ 25585 h 567780"/>
                <a:gd name="connsiteX6" fmla="*/ 366665 w 438648"/>
                <a:gd name="connsiteY6" fmla="*/ 472765 h 567780"/>
                <a:gd name="connsiteX7" fmla="*/ 311792 w 438648"/>
                <a:gd name="connsiteY7" fmla="*/ 540920 h 567780"/>
                <a:gd name="connsiteX8" fmla="*/ 214953 w 438648"/>
                <a:gd name="connsiteY8" fmla="*/ 563532 h 567780"/>
                <a:gd name="connsiteX9" fmla="*/ 57910 w 438648"/>
                <a:gd name="connsiteY9" fmla="*/ 477024 h 567780"/>
                <a:gd name="connsiteX10" fmla="*/ 160 w 438648"/>
                <a:gd name="connsiteY10" fmla="*/ 379793 h 567780"/>
                <a:gd name="connsiteX11" fmla="*/ 115639 w 438648"/>
                <a:gd name="connsiteY11" fmla="*/ 327798 h 567780"/>
                <a:gd name="connsiteX0" fmla="*/ 115639 w 438648"/>
                <a:gd name="connsiteY0" fmla="*/ 321765 h 561747"/>
                <a:gd name="connsiteX1" fmla="*/ 240125 w 438648"/>
                <a:gd name="connsiteY1" fmla="*/ 398195 h 561747"/>
                <a:gd name="connsiteX2" fmla="*/ 125668 w 438648"/>
                <a:gd name="connsiteY2" fmla="*/ 172831 h 561747"/>
                <a:gd name="connsiteX3" fmla="*/ 200563 w 438648"/>
                <a:gd name="connsiteY3" fmla="*/ 282 h 561747"/>
                <a:gd name="connsiteX4" fmla="*/ 280743 w 438648"/>
                <a:gd name="connsiteY4" fmla="*/ 233713 h 561747"/>
                <a:gd name="connsiteX5" fmla="*/ 417246 w 438648"/>
                <a:gd name="connsiteY5" fmla="*/ 19552 h 561747"/>
                <a:gd name="connsiteX6" fmla="*/ 366665 w 438648"/>
                <a:gd name="connsiteY6" fmla="*/ 466732 h 561747"/>
                <a:gd name="connsiteX7" fmla="*/ 311792 w 438648"/>
                <a:gd name="connsiteY7" fmla="*/ 534887 h 561747"/>
                <a:gd name="connsiteX8" fmla="*/ 214953 w 438648"/>
                <a:gd name="connsiteY8" fmla="*/ 557499 h 561747"/>
                <a:gd name="connsiteX9" fmla="*/ 57910 w 438648"/>
                <a:gd name="connsiteY9" fmla="*/ 470991 h 561747"/>
                <a:gd name="connsiteX10" fmla="*/ 160 w 438648"/>
                <a:gd name="connsiteY10" fmla="*/ 373760 h 561747"/>
                <a:gd name="connsiteX11" fmla="*/ 115639 w 438648"/>
                <a:gd name="connsiteY11" fmla="*/ 321765 h 561747"/>
                <a:gd name="connsiteX0" fmla="*/ 115639 w 438648"/>
                <a:gd name="connsiteY0" fmla="*/ 321893 h 561875"/>
                <a:gd name="connsiteX1" fmla="*/ 240125 w 438648"/>
                <a:gd name="connsiteY1" fmla="*/ 398323 h 561875"/>
                <a:gd name="connsiteX2" fmla="*/ 125668 w 438648"/>
                <a:gd name="connsiteY2" fmla="*/ 172959 h 561875"/>
                <a:gd name="connsiteX3" fmla="*/ 200563 w 438648"/>
                <a:gd name="connsiteY3" fmla="*/ 410 h 561875"/>
                <a:gd name="connsiteX4" fmla="*/ 314981 w 438648"/>
                <a:gd name="connsiteY4" fmla="*/ 156463 h 561875"/>
                <a:gd name="connsiteX5" fmla="*/ 417246 w 438648"/>
                <a:gd name="connsiteY5" fmla="*/ 19680 h 561875"/>
                <a:gd name="connsiteX6" fmla="*/ 366665 w 438648"/>
                <a:gd name="connsiteY6" fmla="*/ 466860 h 561875"/>
                <a:gd name="connsiteX7" fmla="*/ 311792 w 438648"/>
                <a:gd name="connsiteY7" fmla="*/ 535015 h 561875"/>
                <a:gd name="connsiteX8" fmla="*/ 214953 w 438648"/>
                <a:gd name="connsiteY8" fmla="*/ 557627 h 561875"/>
                <a:gd name="connsiteX9" fmla="*/ 57910 w 438648"/>
                <a:gd name="connsiteY9" fmla="*/ 471119 h 561875"/>
                <a:gd name="connsiteX10" fmla="*/ 160 w 438648"/>
                <a:gd name="connsiteY10" fmla="*/ 373888 h 561875"/>
                <a:gd name="connsiteX11" fmla="*/ 115639 w 438648"/>
                <a:gd name="connsiteY11" fmla="*/ 321893 h 561875"/>
                <a:gd name="connsiteX0" fmla="*/ 115639 w 438648"/>
                <a:gd name="connsiteY0" fmla="*/ 321824 h 561806"/>
                <a:gd name="connsiteX1" fmla="*/ 240125 w 438648"/>
                <a:gd name="connsiteY1" fmla="*/ 398254 h 561806"/>
                <a:gd name="connsiteX2" fmla="*/ 125668 w 438648"/>
                <a:gd name="connsiteY2" fmla="*/ 172890 h 561806"/>
                <a:gd name="connsiteX3" fmla="*/ 200563 w 438648"/>
                <a:gd name="connsiteY3" fmla="*/ 341 h 561806"/>
                <a:gd name="connsiteX4" fmla="*/ 314981 w 438648"/>
                <a:gd name="connsiteY4" fmla="*/ 156394 h 561806"/>
                <a:gd name="connsiteX5" fmla="*/ 417246 w 438648"/>
                <a:gd name="connsiteY5" fmla="*/ 19611 h 561806"/>
                <a:gd name="connsiteX6" fmla="*/ 366665 w 438648"/>
                <a:gd name="connsiteY6" fmla="*/ 466791 h 561806"/>
                <a:gd name="connsiteX7" fmla="*/ 311792 w 438648"/>
                <a:gd name="connsiteY7" fmla="*/ 534946 h 561806"/>
                <a:gd name="connsiteX8" fmla="*/ 214953 w 438648"/>
                <a:gd name="connsiteY8" fmla="*/ 557558 h 561806"/>
                <a:gd name="connsiteX9" fmla="*/ 57910 w 438648"/>
                <a:gd name="connsiteY9" fmla="*/ 471050 h 561806"/>
                <a:gd name="connsiteX10" fmla="*/ 160 w 438648"/>
                <a:gd name="connsiteY10" fmla="*/ 373819 h 561806"/>
                <a:gd name="connsiteX11" fmla="*/ 115639 w 438648"/>
                <a:gd name="connsiteY11" fmla="*/ 321824 h 561806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757 h 543739"/>
                <a:gd name="connsiteX1" fmla="*/ 240125 w 438648"/>
                <a:gd name="connsiteY1" fmla="*/ 380187 h 543739"/>
                <a:gd name="connsiteX2" fmla="*/ 125668 w 438648"/>
                <a:gd name="connsiteY2" fmla="*/ 154823 h 543739"/>
                <a:gd name="connsiteX3" fmla="*/ 241140 w 438648"/>
                <a:gd name="connsiteY3" fmla="*/ 375212 h 543739"/>
                <a:gd name="connsiteX4" fmla="*/ 314981 w 438648"/>
                <a:gd name="connsiteY4" fmla="*/ 138327 h 543739"/>
                <a:gd name="connsiteX5" fmla="*/ 417246 w 438648"/>
                <a:gd name="connsiteY5" fmla="*/ 1544 h 543739"/>
                <a:gd name="connsiteX6" fmla="*/ 366665 w 438648"/>
                <a:gd name="connsiteY6" fmla="*/ 448724 h 543739"/>
                <a:gd name="connsiteX7" fmla="*/ 311792 w 438648"/>
                <a:gd name="connsiteY7" fmla="*/ 516879 h 543739"/>
                <a:gd name="connsiteX8" fmla="*/ 214953 w 438648"/>
                <a:gd name="connsiteY8" fmla="*/ 539491 h 543739"/>
                <a:gd name="connsiteX9" fmla="*/ 57910 w 438648"/>
                <a:gd name="connsiteY9" fmla="*/ 452983 h 543739"/>
                <a:gd name="connsiteX10" fmla="*/ 160 w 438648"/>
                <a:gd name="connsiteY10" fmla="*/ 355752 h 543739"/>
                <a:gd name="connsiteX11" fmla="*/ 115639 w 438648"/>
                <a:gd name="connsiteY11" fmla="*/ 303757 h 543739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648" h="543857">
                  <a:moveTo>
                    <a:pt x="115639" y="303875"/>
                  </a:moveTo>
                  <a:cubicBezTo>
                    <a:pt x="155633" y="307947"/>
                    <a:pt x="202103" y="340243"/>
                    <a:pt x="240125" y="380305"/>
                  </a:cubicBezTo>
                  <a:cubicBezTo>
                    <a:pt x="199529" y="332108"/>
                    <a:pt x="145364" y="280303"/>
                    <a:pt x="183998" y="255292"/>
                  </a:cubicBezTo>
                  <a:cubicBezTo>
                    <a:pt x="212631" y="237342"/>
                    <a:pt x="239401" y="305626"/>
                    <a:pt x="241140" y="375330"/>
                  </a:cubicBezTo>
                  <a:cubicBezTo>
                    <a:pt x="239479" y="298011"/>
                    <a:pt x="272950" y="193469"/>
                    <a:pt x="302301" y="131191"/>
                  </a:cubicBezTo>
                  <a:cubicBezTo>
                    <a:pt x="331652" y="68913"/>
                    <a:pt x="375233" y="-12695"/>
                    <a:pt x="417246" y="1662"/>
                  </a:cubicBezTo>
                  <a:cubicBezTo>
                    <a:pt x="468032" y="22747"/>
                    <a:pt x="419204" y="320954"/>
                    <a:pt x="366665" y="448842"/>
                  </a:cubicBezTo>
                  <a:cubicBezTo>
                    <a:pt x="351986" y="506111"/>
                    <a:pt x="343144" y="496770"/>
                    <a:pt x="311792" y="516997"/>
                  </a:cubicBezTo>
                  <a:cubicBezTo>
                    <a:pt x="286424" y="540214"/>
                    <a:pt x="257267" y="550258"/>
                    <a:pt x="214953" y="539609"/>
                  </a:cubicBezTo>
                  <a:cubicBezTo>
                    <a:pt x="172639" y="528960"/>
                    <a:pt x="156931" y="530096"/>
                    <a:pt x="57910" y="453101"/>
                  </a:cubicBezTo>
                  <a:cubicBezTo>
                    <a:pt x="3974" y="407223"/>
                    <a:pt x="-1101" y="393743"/>
                    <a:pt x="160" y="355870"/>
                  </a:cubicBezTo>
                  <a:cubicBezTo>
                    <a:pt x="2637" y="303124"/>
                    <a:pt x="75645" y="299803"/>
                    <a:pt x="115639" y="303875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732091" y="1646849"/>
              <a:ext cx="1459510" cy="1289498"/>
              <a:chOff x="635551" y="1616172"/>
              <a:chExt cx="1459510" cy="128949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794705" y="1855695"/>
                <a:ext cx="1141200" cy="1049975"/>
                <a:chOff x="1456060" y="1760206"/>
                <a:chExt cx="716754" cy="659145"/>
              </a:xfrm>
            </p:grpSpPr>
            <p:cxnSp>
              <p:nvCxnSpPr>
                <p:cNvPr id="28" name="Straight Connector 27"/>
                <p:cNvCxnSpPr/>
                <p:nvPr/>
              </p:nvCxnSpPr>
              <p:spPr bwMode="auto">
                <a:xfrm flipH="1" flipV="1">
                  <a:off x="1814216" y="1760206"/>
                  <a:ext cx="82451" cy="65914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 bwMode="auto">
                <a:xfrm flipH="1">
                  <a:off x="1896667" y="1805589"/>
                  <a:ext cx="276147" cy="61376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1456060" y="1890129"/>
                  <a:ext cx="440607" cy="52922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5" name="Oval 24"/>
              <p:cNvSpPr/>
              <p:nvPr/>
            </p:nvSpPr>
            <p:spPr bwMode="auto">
              <a:xfrm>
                <a:off x="635551" y="1855694"/>
                <a:ext cx="159154" cy="155907"/>
              </a:xfrm>
              <a:prstGeom prst="ellipse">
                <a:avLst/>
              </a:prstGeom>
              <a:solidFill>
                <a:srgbClr val="006EA4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1248771" y="1616172"/>
                <a:ext cx="159154" cy="155907"/>
              </a:xfrm>
              <a:prstGeom prst="ellipse">
                <a:avLst/>
              </a:prstGeom>
              <a:solidFill>
                <a:srgbClr val="00B050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1935907" y="1704059"/>
                <a:ext cx="159154" cy="155907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35065" y="1622608"/>
              <a:ext cx="1459510" cy="1289498"/>
              <a:chOff x="635551" y="1616172"/>
              <a:chExt cx="1459510" cy="128949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94705" y="1855695"/>
                <a:ext cx="1141200" cy="1049975"/>
                <a:chOff x="1456060" y="1760206"/>
                <a:chExt cx="716754" cy="659145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auto">
                <a:xfrm flipH="1" flipV="1">
                  <a:off x="1814216" y="1760206"/>
                  <a:ext cx="82451" cy="65914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 flipH="1">
                  <a:off x="1896667" y="1805589"/>
                  <a:ext cx="276147" cy="61376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1456060" y="1890129"/>
                  <a:ext cx="440607" cy="52922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3" name="Oval 32"/>
              <p:cNvSpPr/>
              <p:nvPr/>
            </p:nvSpPr>
            <p:spPr bwMode="auto">
              <a:xfrm>
                <a:off x="635551" y="1855694"/>
                <a:ext cx="159154" cy="155907"/>
              </a:xfrm>
              <a:prstGeom prst="ellipse">
                <a:avLst/>
              </a:prstGeom>
              <a:solidFill>
                <a:srgbClr val="006EA4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1248771" y="1616172"/>
                <a:ext cx="159154" cy="155907"/>
              </a:xfrm>
              <a:prstGeom prst="ellipse">
                <a:avLst/>
              </a:prstGeom>
              <a:solidFill>
                <a:srgbClr val="00B050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935907" y="1704059"/>
                <a:ext cx="159154" cy="155907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35551" y="1616172"/>
              <a:ext cx="1459510" cy="1289498"/>
              <a:chOff x="635551" y="1616172"/>
              <a:chExt cx="1459510" cy="1289498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794705" y="1855695"/>
                <a:ext cx="1141200" cy="1049975"/>
                <a:chOff x="1456060" y="1760206"/>
                <a:chExt cx="716754" cy="659145"/>
              </a:xfrm>
            </p:grpSpPr>
            <p:cxnSp>
              <p:nvCxnSpPr>
                <p:cNvPr id="44" name="Straight Connector 43"/>
                <p:cNvCxnSpPr/>
                <p:nvPr/>
              </p:nvCxnSpPr>
              <p:spPr bwMode="auto">
                <a:xfrm flipH="1" flipV="1">
                  <a:off x="1814216" y="1760206"/>
                  <a:ext cx="82451" cy="65914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 bwMode="auto">
                <a:xfrm flipH="1">
                  <a:off x="1896667" y="1805589"/>
                  <a:ext cx="276147" cy="61376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1456060" y="1890129"/>
                  <a:ext cx="440607" cy="52922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1" name="Oval 40"/>
              <p:cNvSpPr/>
              <p:nvPr/>
            </p:nvSpPr>
            <p:spPr bwMode="auto">
              <a:xfrm>
                <a:off x="635551" y="1855694"/>
                <a:ext cx="159154" cy="155907"/>
              </a:xfrm>
              <a:prstGeom prst="ellipse">
                <a:avLst/>
              </a:prstGeom>
              <a:solidFill>
                <a:srgbClr val="006EA4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1248771" y="1616172"/>
                <a:ext cx="159154" cy="155907"/>
              </a:xfrm>
              <a:prstGeom prst="ellipse">
                <a:avLst/>
              </a:prstGeom>
              <a:solidFill>
                <a:srgbClr val="00B050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1935907" y="1704059"/>
                <a:ext cx="159154" cy="155907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47" name="Oval 4"/>
            <p:cNvSpPr/>
            <p:nvPr/>
          </p:nvSpPr>
          <p:spPr bwMode="auto">
            <a:xfrm>
              <a:off x="7582071" y="2107098"/>
              <a:ext cx="934665" cy="1113099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108952 h 579860"/>
                <a:gd name="connsiteX1" fmla="*/ 249076 w 538692"/>
                <a:gd name="connsiteY1" fmla="*/ 123238 h 579860"/>
                <a:gd name="connsiteX2" fmla="*/ 364548 w 538692"/>
                <a:gd name="connsiteY2" fmla="*/ 37740 h 579860"/>
                <a:gd name="connsiteX3" fmla="*/ 438388 w 538692"/>
                <a:gd name="connsiteY3" fmla="*/ 251826 h 579860"/>
                <a:gd name="connsiteX4" fmla="*/ 406241 w 538692"/>
                <a:gd name="connsiteY4" fmla="*/ 418513 h 579860"/>
                <a:gd name="connsiteX5" fmla="*/ 524310 w 538692"/>
                <a:gd name="connsiteY5" fmla="*/ 484845 h 579860"/>
                <a:gd name="connsiteX6" fmla="*/ 469437 w 538692"/>
                <a:gd name="connsiteY6" fmla="*/ 553000 h 579860"/>
                <a:gd name="connsiteX7" fmla="*/ 372598 w 538692"/>
                <a:gd name="connsiteY7" fmla="*/ 575612 h 579860"/>
                <a:gd name="connsiteX8" fmla="*/ 215555 w 538692"/>
                <a:gd name="connsiteY8" fmla="*/ 489104 h 579860"/>
                <a:gd name="connsiteX9" fmla="*/ 51290 w 538692"/>
                <a:gd name="connsiteY9" fmla="*/ 344719 h 579860"/>
                <a:gd name="connsiteX10" fmla="*/ 13334 w 538692"/>
                <a:gd name="connsiteY10" fmla="*/ 108952 h 579860"/>
                <a:gd name="connsiteX0" fmla="*/ 13334 w 538692"/>
                <a:gd name="connsiteY0" fmla="*/ 106707 h 577615"/>
                <a:gd name="connsiteX1" fmla="*/ 249076 w 538692"/>
                <a:gd name="connsiteY1" fmla="*/ 120993 h 577615"/>
                <a:gd name="connsiteX2" fmla="*/ 364548 w 538692"/>
                <a:gd name="connsiteY2" fmla="*/ 35495 h 577615"/>
                <a:gd name="connsiteX3" fmla="*/ 438388 w 538692"/>
                <a:gd name="connsiteY3" fmla="*/ 249581 h 577615"/>
                <a:gd name="connsiteX4" fmla="*/ 406241 w 538692"/>
                <a:gd name="connsiteY4" fmla="*/ 416268 h 577615"/>
                <a:gd name="connsiteX5" fmla="*/ 524310 w 538692"/>
                <a:gd name="connsiteY5" fmla="*/ 482600 h 577615"/>
                <a:gd name="connsiteX6" fmla="*/ 469437 w 538692"/>
                <a:gd name="connsiteY6" fmla="*/ 550755 h 577615"/>
                <a:gd name="connsiteX7" fmla="*/ 372598 w 538692"/>
                <a:gd name="connsiteY7" fmla="*/ 573367 h 577615"/>
                <a:gd name="connsiteX8" fmla="*/ 215555 w 538692"/>
                <a:gd name="connsiteY8" fmla="*/ 486859 h 577615"/>
                <a:gd name="connsiteX9" fmla="*/ 51290 w 538692"/>
                <a:gd name="connsiteY9" fmla="*/ 342474 h 577615"/>
                <a:gd name="connsiteX10" fmla="*/ 13334 w 538692"/>
                <a:gd name="connsiteY10" fmla="*/ 106707 h 577615"/>
                <a:gd name="connsiteX0" fmla="*/ 13334 w 538692"/>
                <a:gd name="connsiteY0" fmla="*/ 80708 h 551616"/>
                <a:gd name="connsiteX1" fmla="*/ 249076 w 538692"/>
                <a:gd name="connsiteY1" fmla="*/ 94994 h 551616"/>
                <a:gd name="connsiteX2" fmla="*/ 364548 w 538692"/>
                <a:gd name="connsiteY2" fmla="*/ 9496 h 551616"/>
                <a:gd name="connsiteX3" fmla="*/ 438388 w 538692"/>
                <a:gd name="connsiteY3" fmla="*/ 223582 h 551616"/>
                <a:gd name="connsiteX4" fmla="*/ 406241 w 538692"/>
                <a:gd name="connsiteY4" fmla="*/ 390269 h 551616"/>
                <a:gd name="connsiteX5" fmla="*/ 524310 w 538692"/>
                <a:gd name="connsiteY5" fmla="*/ 456601 h 551616"/>
                <a:gd name="connsiteX6" fmla="*/ 469437 w 538692"/>
                <a:gd name="connsiteY6" fmla="*/ 524756 h 551616"/>
                <a:gd name="connsiteX7" fmla="*/ 372598 w 538692"/>
                <a:gd name="connsiteY7" fmla="*/ 547368 h 551616"/>
                <a:gd name="connsiteX8" fmla="*/ 215555 w 538692"/>
                <a:gd name="connsiteY8" fmla="*/ 460860 h 551616"/>
                <a:gd name="connsiteX9" fmla="*/ 51290 w 538692"/>
                <a:gd name="connsiteY9" fmla="*/ 316475 h 551616"/>
                <a:gd name="connsiteX10" fmla="*/ 13334 w 538692"/>
                <a:gd name="connsiteY10" fmla="*/ 80708 h 551616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02 h 567810"/>
                <a:gd name="connsiteX1" fmla="*/ 249076 w 538692"/>
                <a:gd name="connsiteY1" fmla="*/ 111188 h 567810"/>
                <a:gd name="connsiteX2" fmla="*/ 358208 w 538692"/>
                <a:gd name="connsiteY2" fmla="*/ 300 h 567810"/>
                <a:gd name="connsiteX3" fmla="*/ 438388 w 538692"/>
                <a:gd name="connsiteY3" fmla="*/ 239776 h 567810"/>
                <a:gd name="connsiteX4" fmla="*/ 406241 w 538692"/>
                <a:gd name="connsiteY4" fmla="*/ 406463 h 567810"/>
                <a:gd name="connsiteX5" fmla="*/ 524310 w 538692"/>
                <a:gd name="connsiteY5" fmla="*/ 472795 h 567810"/>
                <a:gd name="connsiteX6" fmla="*/ 469437 w 538692"/>
                <a:gd name="connsiteY6" fmla="*/ 540950 h 567810"/>
                <a:gd name="connsiteX7" fmla="*/ 372598 w 538692"/>
                <a:gd name="connsiteY7" fmla="*/ 563562 h 567810"/>
                <a:gd name="connsiteX8" fmla="*/ 215555 w 538692"/>
                <a:gd name="connsiteY8" fmla="*/ 477054 h 567810"/>
                <a:gd name="connsiteX9" fmla="*/ 51290 w 538692"/>
                <a:gd name="connsiteY9" fmla="*/ 332669 h 567810"/>
                <a:gd name="connsiteX10" fmla="*/ 13334 w 538692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71341 w 499059"/>
                <a:gd name="connsiteY0" fmla="*/ 92066 h 567810"/>
                <a:gd name="connsiteX1" fmla="*/ 237340 w 499059"/>
                <a:gd name="connsiteY1" fmla="*/ 145041 h 567810"/>
                <a:gd name="connsiteX2" fmla="*/ 318575 w 499059"/>
                <a:gd name="connsiteY2" fmla="*/ 300 h 567810"/>
                <a:gd name="connsiteX3" fmla="*/ 398755 w 499059"/>
                <a:gd name="connsiteY3" fmla="*/ 239776 h 567810"/>
                <a:gd name="connsiteX4" fmla="*/ 366608 w 499059"/>
                <a:gd name="connsiteY4" fmla="*/ 406463 h 567810"/>
                <a:gd name="connsiteX5" fmla="*/ 484677 w 499059"/>
                <a:gd name="connsiteY5" fmla="*/ 472795 h 567810"/>
                <a:gd name="connsiteX6" fmla="*/ 429804 w 499059"/>
                <a:gd name="connsiteY6" fmla="*/ 540950 h 567810"/>
                <a:gd name="connsiteX7" fmla="*/ 332965 w 499059"/>
                <a:gd name="connsiteY7" fmla="*/ 563562 h 567810"/>
                <a:gd name="connsiteX8" fmla="*/ 175922 w 499059"/>
                <a:gd name="connsiteY8" fmla="*/ 477054 h 567810"/>
                <a:gd name="connsiteX9" fmla="*/ 11657 w 499059"/>
                <a:gd name="connsiteY9" fmla="*/ 332669 h 567810"/>
                <a:gd name="connsiteX10" fmla="*/ 71341 w 499059"/>
                <a:gd name="connsiteY10" fmla="*/ 92066 h 567810"/>
                <a:gd name="connsiteX0" fmla="*/ 70136 w 497854"/>
                <a:gd name="connsiteY0" fmla="*/ 92066 h 567810"/>
                <a:gd name="connsiteX1" fmla="*/ 236135 w 497854"/>
                <a:gd name="connsiteY1" fmla="*/ 145041 h 567810"/>
                <a:gd name="connsiteX2" fmla="*/ 317370 w 497854"/>
                <a:gd name="connsiteY2" fmla="*/ 300 h 567810"/>
                <a:gd name="connsiteX3" fmla="*/ 397550 w 497854"/>
                <a:gd name="connsiteY3" fmla="*/ 239776 h 567810"/>
                <a:gd name="connsiteX4" fmla="*/ 365403 w 497854"/>
                <a:gd name="connsiteY4" fmla="*/ 406463 h 567810"/>
                <a:gd name="connsiteX5" fmla="*/ 483472 w 497854"/>
                <a:gd name="connsiteY5" fmla="*/ 472795 h 567810"/>
                <a:gd name="connsiteX6" fmla="*/ 428599 w 497854"/>
                <a:gd name="connsiteY6" fmla="*/ 540950 h 567810"/>
                <a:gd name="connsiteX7" fmla="*/ 331760 w 497854"/>
                <a:gd name="connsiteY7" fmla="*/ 563562 h 567810"/>
                <a:gd name="connsiteX8" fmla="*/ 174717 w 497854"/>
                <a:gd name="connsiteY8" fmla="*/ 477054 h 567810"/>
                <a:gd name="connsiteX9" fmla="*/ 10452 w 497854"/>
                <a:gd name="connsiteY9" fmla="*/ 332669 h 567810"/>
                <a:gd name="connsiteX10" fmla="*/ 70136 w 497854"/>
                <a:gd name="connsiteY10" fmla="*/ 92066 h 567810"/>
                <a:gd name="connsiteX0" fmla="*/ 47212 w 501559"/>
                <a:gd name="connsiteY0" fmla="*/ 173072 h 567810"/>
                <a:gd name="connsiteX1" fmla="*/ 239840 w 501559"/>
                <a:gd name="connsiteY1" fmla="*/ 145041 h 567810"/>
                <a:gd name="connsiteX2" fmla="*/ 321075 w 501559"/>
                <a:gd name="connsiteY2" fmla="*/ 300 h 567810"/>
                <a:gd name="connsiteX3" fmla="*/ 401255 w 501559"/>
                <a:gd name="connsiteY3" fmla="*/ 239776 h 567810"/>
                <a:gd name="connsiteX4" fmla="*/ 369108 w 501559"/>
                <a:gd name="connsiteY4" fmla="*/ 406463 h 567810"/>
                <a:gd name="connsiteX5" fmla="*/ 487177 w 501559"/>
                <a:gd name="connsiteY5" fmla="*/ 472795 h 567810"/>
                <a:gd name="connsiteX6" fmla="*/ 432304 w 501559"/>
                <a:gd name="connsiteY6" fmla="*/ 540950 h 567810"/>
                <a:gd name="connsiteX7" fmla="*/ 335465 w 501559"/>
                <a:gd name="connsiteY7" fmla="*/ 563562 h 567810"/>
                <a:gd name="connsiteX8" fmla="*/ 178422 w 501559"/>
                <a:gd name="connsiteY8" fmla="*/ 477054 h 567810"/>
                <a:gd name="connsiteX9" fmla="*/ 14157 w 501559"/>
                <a:gd name="connsiteY9" fmla="*/ 332669 h 567810"/>
                <a:gd name="connsiteX10" fmla="*/ 47212 w 501559"/>
                <a:gd name="connsiteY10" fmla="*/ 173072 h 567810"/>
                <a:gd name="connsiteX0" fmla="*/ 47422 w 501769"/>
                <a:gd name="connsiteY0" fmla="*/ 173072 h 567810"/>
                <a:gd name="connsiteX1" fmla="*/ 240050 w 501769"/>
                <a:gd name="connsiteY1" fmla="*/ 145041 h 567810"/>
                <a:gd name="connsiteX2" fmla="*/ 321285 w 501769"/>
                <a:gd name="connsiteY2" fmla="*/ 300 h 567810"/>
                <a:gd name="connsiteX3" fmla="*/ 401465 w 501769"/>
                <a:gd name="connsiteY3" fmla="*/ 239776 h 567810"/>
                <a:gd name="connsiteX4" fmla="*/ 369318 w 501769"/>
                <a:gd name="connsiteY4" fmla="*/ 406463 h 567810"/>
                <a:gd name="connsiteX5" fmla="*/ 487387 w 501769"/>
                <a:gd name="connsiteY5" fmla="*/ 472795 h 567810"/>
                <a:gd name="connsiteX6" fmla="*/ 432514 w 501769"/>
                <a:gd name="connsiteY6" fmla="*/ 540950 h 567810"/>
                <a:gd name="connsiteX7" fmla="*/ 335675 w 501769"/>
                <a:gd name="connsiteY7" fmla="*/ 563562 h 567810"/>
                <a:gd name="connsiteX8" fmla="*/ 178632 w 501769"/>
                <a:gd name="connsiteY8" fmla="*/ 477054 h 567810"/>
                <a:gd name="connsiteX9" fmla="*/ 14367 w 501769"/>
                <a:gd name="connsiteY9" fmla="*/ 332669 h 567810"/>
                <a:gd name="connsiteX10" fmla="*/ 47422 w 501769"/>
                <a:gd name="connsiteY10" fmla="*/ 173072 h 567810"/>
                <a:gd name="connsiteX0" fmla="*/ 49493 w 501304"/>
                <a:gd name="connsiteY0" fmla="*/ 209343 h 567810"/>
                <a:gd name="connsiteX1" fmla="*/ 239585 w 501304"/>
                <a:gd name="connsiteY1" fmla="*/ 145041 h 567810"/>
                <a:gd name="connsiteX2" fmla="*/ 320820 w 501304"/>
                <a:gd name="connsiteY2" fmla="*/ 300 h 567810"/>
                <a:gd name="connsiteX3" fmla="*/ 401000 w 501304"/>
                <a:gd name="connsiteY3" fmla="*/ 239776 h 567810"/>
                <a:gd name="connsiteX4" fmla="*/ 368853 w 501304"/>
                <a:gd name="connsiteY4" fmla="*/ 406463 h 567810"/>
                <a:gd name="connsiteX5" fmla="*/ 486922 w 501304"/>
                <a:gd name="connsiteY5" fmla="*/ 472795 h 567810"/>
                <a:gd name="connsiteX6" fmla="*/ 432049 w 501304"/>
                <a:gd name="connsiteY6" fmla="*/ 540950 h 567810"/>
                <a:gd name="connsiteX7" fmla="*/ 335210 w 501304"/>
                <a:gd name="connsiteY7" fmla="*/ 563562 h 567810"/>
                <a:gd name="connsiteX8" fmla="*/ 178167 w 501304"/>
                <a:gd name="connsiteY8" fmla="*/ 477054 h 567810"/>
                <a:gd name="connsiteX9" fmla="*/ 13902 w 501304"/>
                <a:gd name="connsiteY9" fmla="*/ 332669 h 567810"/>
                <a:gd name="connsiteX10" fmla="*/ 49493 w 501304"/>
                <a:gd name="connsiteY10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5747 w 507558"/>
                <a:gd name="connsiteY0" fmla="*/ 209343 h 567810"/>
                <a:gd name="connsiteX1" fmla="*/ 366636 w 507558"/>
                <a:gd name="connsiteY1" fmla="*/ 404258 h 567810"/>
                <a:gd name="connsiteX2" fmla="*/ 245839 w 507558"/>
                <a:gd name="connsiteY2" fmla="*/ 145041 h 567810"/>
                <a:gd name="connsiteX3" fmla="*/ 327074 w 507558"/>
                <a:gd name="connsiteY3" fmla="*/ 300 h 567810"/>
                <a:gd name="connsiteX4" fmla="*/ 407254 w 507558"/>
                <a:gd name="connsiteY4" fmla="*/ 239776 h 567810"/>
                <a:gd name="connsiteX5" fmla="*/ 375107 w 507558"/>
                <a:gd name="connsiteY5" fmla="*/ 406463 h 567810"/>
                <a:gd name="connsiteX6" fmla="*/ 493176 w 507558"/>
                <a:gd name="connsiteY6" fmla="*/ 472795 h 567810"/>
                <a:gd name="connsiteX7" fmla="*/ 438303 w 507558"/>
                <a:gd name="connsiteY7" fmla="*/ 540950 h 567810"/>
                <a:gd name="connsiteX8" fmla="*/ 341464 w 507558"/>
                <a:gd name="connsiteY8" fmla="*/ 563562 h 567810"/>
                <a:gd name="connsiteX9" fmla="*/ 184421 w 507558"/>
                <a:gd name="connsiteY9" fmla="*/ 477054 h 567810"/>
                <a:gd name="connsiteX10" fmla="*/ 20156 w 507558"/>
                <a:gd name="connsiteY10" fmla="*/ 332669 h 567810"/>
                <a:gd name="connsiteX11" fmla="*/ 55747 w 507558"/>
                <a:gd name="connsiteY11" fmla="*/ 209343 h 567810"/>
                <a:gd name="connsiteX0" fmla="*/ 226467 w 491875"/>
                <a:gd name="connsiteY0" fmla="*/ 327828 h 567810"/>
                <a:gd name="connsiteX1" fmla="*/ 350953 w 491875"/>
                <a:gd name="connsiteY1" fmla="*/ 404258 h 567810"/>
                <a:gd name="connsiteX2" fmla="*/ 230156 w 491875"/>
                <a:gd name="connsiteY2" fmla="*/ 145041 h 567810"/>
                <a:gd name="connsiteX3" fmla="*/ 311391 w 491875"/>
                <a:gd name="connsiteY3" fmla="*/ 300 h 567810"/>
                <a:gd name="connsiteX4" fmla="*/ 391571 w 491875"/>
                <a:gd name="connsiteY4" fmla="*/ 239776 h 567810"/>
                <a:gd name="connsiteX5" fmla="*/ 359424 w 491875"/>
                <a:gd name="connsiteY5" fmla="*/ 406463 h 567810"/>
                <a:gd name="connsiteX6" fmla="*/ 477493 w 491875"/>
                <a:gd name="connsiteY6" fmla="*/ 472795 h 567810"/>
                <a:gd name="connsiteX7" fmla="*/ 422620 w 491875"/>
                <a:gd name="connsiteY7" fmla="*/ 540950 h 567810"/>
                <a:gd name="connsiteX8" fmla="*/ 325781 w 491875"/>
                <a:gd name="connsiteY8" fmla="*/ 563562 h 567810"/>
                <a:gd name="connsiteX9" fmla="*/ 168738 w 491875"/>
                <a:gd name="connsiteY9" fmla="*/ 477054 h 567810"/>
                <a:gd name="connsiteX10" fmla="*/ 4473 w 491875"/>
                <a:gd name="connsiteY10" fmla="*/ 332669 h 567810"/>
                <a:gd name="connsiteX11" fmla="*/ 226467 w 491875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54788 w 420196"/>
                <a:gd name="connsiteY0" fmla="*/ 327828 h 567810"/>
                <a:gd name="connsiteX1" fmla="*/ 279274 w 420196"/>
                <a:gd name="connsiteY1" fmla="*/ 404258 h 567810"/>
                <a:gd name="connsiteX2" fmla="*/ 158477 w 420196"/>
                <a:gd name="connsiteY2" fmla="*/ 145041 h 567810"/>
                <a:gd name="connsiteX3" fmla="*/ 239712 w 420196"/>
                <a:gd name="connsiteY3" fmla="*/ 300 h 567810"/>
                <a:gd name="connsiteX4" fmla="*/ 319892 w 420196"/>
                <a:gd name="connsiteY4" fmla="*/ 239776 h 567810"/>
                <a:gd name="connsiteX5" fmla="*/ 287745 w 420196"/>
                <a:gd name="connsiteY5" fmla="*/ 406463 h 567810"/>
                <a:gd name="connsiteX6" fmla="*/ 405814 w 420196"/>
                <a:gd name="connsiteY6" fmla="*/ 472795 h 567810"/>
                <a:gd name="connsiteX7" fmla="*/ 350941 w 420196"/>
                <a:gd name="connsiteY7" fmla="*/ 540950 h 567810"/>
                <a:gd name="connsiteX8" fmla="*/ 254102 w 420196"/>
                <a:gd name="connsiteY8" fmla="*/ 563562 h 567810"/>
                <a:gd name="connsiteX9" fmla="*/ 97059 w 420196"/>
                <a:gd name="connsiteY9" fmla="*/ 477054 h 567810"/>
                <a:gd name="connsiteX10" fmla="*/ 0 w 420196"/>
                <a:gd name="connsiteY10" fmla="*/ 368941 h 567810"/>
                <a:gd name="connsiteX11" fmla="*/ 154788 w 420196"/>
                <a:gd name="connsiteY11" fmla="*/ 327828 h 567810"/>
                <a:gd name="connsiteX0" fmla="*/ 137036 w 402444"/>
                <a:gd name="connsiteY0" fmla="*/ 327828 h 567810"/>
                <a:gd name="connsiteX1" fmla="*/ 261522 w 402444"/>
                <a:gd name="connsiteY1" fmla="*/ 404258 h 567810"/>
                <a:gd name="connsiteX2" fmla="*/ 140725 w 402444"/>
                <a:gd name="connsiteY2" fmla="*/ 145041 h 567810"/>
                <a:gd name="connsiteX3" fmla="*/ 221960 w 402444"/>
                <a:gd name="connsiteY3" fmla="*/ 300 h 567810"/>
                <a:gd name="connsiteX4" fmla="*/ 302140 w 402444"/>
                <a:gd name="connsiteY4" fmla="*/ 239776 h 567810"/>
                <a:gd name="connsiteX5" fmla="*/ 269993 w 402444"/>
                <a:gd name="connsiteY5" fmla="*/ 406463 h 567810"/>
                <a:gd name="connsiteX6" fmla="*/ 388062 w 402444"/>
                <a:gd name="connsiteY6" fmla="*/ 472795 h 567810"/>
                <a:gd name="connsiteX7" fmla="*/ 333189 w 402444"/>
                <a:gd name="connsiteY7" fmla="*/ 540950 h 567810"/>
                <a:gd name="connsiteX8" fmla="*/ 236350 w 402444"/>
                <a:gd name="connsiteY8" fmla="*/ 563562 h 567810"/>
                <a:gd name="connsiteX9" fmla="*/ 79307 w 402444"/>
                <a:gd name="connsiteY9" fmla="*/ 477054 h 567810"/>
                <a:gd name="connsiteX10" fmla="*/ 0 w 402444"/>
                <a:gd name="connsiteY10" fmla="*/ 355642 h 567810"/>
                <a:gd name="connsiteX11" fmla="*/ 137036 w 402444"/>
                <a:gd name="connsiteY11" fmla="*/ 327828 h 567810"/>
                <a:gd name="connsiteX0" fmla="*/ 137078 w 402486"/>
                <a:gd name="connsiteY0" fmla="*/ 327828 h 567810"/>
                <a:gd name="connsiteX1" fmla="*/ 261564 w 402486"/>
                <a:gd name="connsiteY1" fmla="*/ 404258 h 567810"/>
                <a:gd name="connsiteX2" fmla="*/ 140767 w 402486"/>
                <a:gd name="connsiteY2" fmla="*/ 145041 h 567810"/>
                <a:gd name="connsiteX3" fmla="*/ 222002 w 402486"/>
                <a:gd name="connsiteY3" fmla="*/ 300 h 567810"/>
                <a:gd name="connsiteX4" fmla="*/ 302182 w 402486"/>
                <a:gd name="connsiteY4" fmla="*/ 239776 h 567810"/>
                <a:gd name="connsiteX5" fmla="*/ 270035 w 402486"/>
                <a:gd name="connsiteY5" fmla="*/ 406463 h 567810"/>
                <a:gd name="connsiteX6" fmla="*/ 388104 w 402486"/>
                <a:gd name="connsiteY6" fmla="*/ 472795 h 567810"/>
                <a:gd name="connsiteX7" fmla="*/ 333231 w 402486"/>
                <a:gd name="connsiteY7" fmla="*/ 540950 h 567810"/>
                <a:gd name="connsiteX8" fmla="*/ 236392 w 402486"/>
                <a:gd name="connsiteY8" fmla="*/ 563562 h 567810"/>
                <a:gd name="connsiteX9" fmla="*/ 79349 w 402486"/>
                <a:gd name="connsiteY9" fmla="*/ 477054 h 567810"/>
                <a:gd name="connsiteX10" fmla="*/ 42 w 402486"/>
                <a:gd name="connsiteY10" fmla="*/ 355642 h 567810"/>
                <a:gd name="connsiteX11" fmla="*/ 137078 w 402486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25668 w 381047"/>
                <a:gd name="connsiteY2" fmla="*/ 178894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427320"/>
                <a:gd name="connsiteY0" fmla="*/ 327815 h 567797"/>
                <a:gd name="connsiteX1" fmla="*/ 240125 w 427320"/>
                <a:gd name="connsiteY1" fmla="*/ 404245 h 567797"/>
                <a:gd name="connsiteX2" fmla="*/ 125668 w 427320"/>
                <a:gd name="connsiteY2" fmla="*/ 178881 h 567797"/>
                <a:gd name="connsiteX3" fmla="*/ 200563 w 427320"/>
                <a:gd name="connsiteY3" fmla="*/ 287 h 567797"/>
                <a:gd name="connsiteX4" fmla="*/ 280743 w 427320"/>
                <a:gd name="connsiteY4" fmla="*/ 239763 h 567797"/>
                <a:gd name="connsiteX5" fmla="*/ 391885 w 427320"/>
                <a:gd name="connsiteY5" fmla="*/ 83637 h 567797"/>
                <a:gd name="connsiteX6" fmla="*/ 366665 w 427320"/>
                <a:gd name="connsiteY6" fmla="*/ 472782 h 567797"/>
                <a:gd name="connsiteX7" fmla="*/ 311792 w 427320"/>
                <a:gd name="connsiteY7" fmla="*/ 540937 h 567797"/>
                <a:gd name="connsiteX8" fmla="*/ 214953 w 427320"/>
                <a:gd name="connsiteY8" fmla="*/ 563549 h 567797"/>
                <a:gd name="connsiteX9" fmla="*/ 57910 w 427320"/>
                <a:gd name="connsiteY9" fmla="*/ 477041 h 567797"/>
                <a:gd name="connsiteX10" fmla="*/ 160 w 427320"/>
                <a:gd name="connsiteY10" fmla="*/ 379810 h 567797"/>
                <a:gd name="connsiteX11" fmla="*/ 115639 w 427320"/>
                <a:gd name="connsiteY11" fmla="*/ 327815 h 567797"/>
                <a:gd name="connsiteX0" fmla="*/ 115639 w 417516"/>
                <a:gd name="connsiteY0" fmla="*/ 327814 h 567796"/>
                <a:gd name="connsiteX1" fmla="*/ 240125 w 417516"/>
                <a:gd name="connsiteY1" fmla="*/ 404244 h 567796"/>
                <a:gd name="connsiteX2" fmla="*/ 125668 w 417516"/>
                <a:gd name="connsiteY2" fmla="*/ 178880 h 567796"/>
                <a:gd name="connsiteX3" fmla="*/ 200563 w 417516"/>
                <a:gd name="connsiteY3" fmla="*/ 286 h 567796"/>
                <a:gd name="connsiteX4" fmla="*/ 280743 w 417516"/>
                <a:gd name="connsiteY4" fmla="*/ 239762 h 567796"/>
                <a:gd name="connsiteX5" fmla="*/ 376669 w 417516"/>
                <a:gd name="connsiteY5" fmla="*/ 75172 h 567796"/>
                <a:gd name="connsiteX6" fmla="*/ 366665 w 417516"/>
                <a:gd name="connsiteY6" fmla="*/ 472781 h 567796"/>
                <a:gd name="connsiteX7" fmla="*/ 311792 w 417516"/>
                <a:gd name="connsiteY7" fmla="*/ 540936 h 567796"/>
                <a:gd name="connsiteX8" fmla="*/ 214953 w 417516"/>
                <a:gd name="connsiteY8" fmla="*/ 563548 h 567796"/>
                <a:gd name="connsiteX9" fmla="*/ 57910 w 417516"/>
                <a:gd name="connsiteY9" fmla="*/ 477040 h 567796"/>
                <a:gd name="connsiteX10" fmla="*/ 160 w 417516"/>
                <a:gd name="connsiteY10" fmla="*/ 379809 h 567796"/>
                <a:gd name="connsiteX11" fmla="*/ 115639 w 417516"/>
                <a:gd name="connsiteY11" fmla="*/ 327814 h 567796"/>
                <a:gd name="connsiteX0" fmla="*/ 115639 w 444814"/>
                <a:gd name="connsiteY0" fmla="*/ 327814 h 567796"/>
                <a:gd name="connsiteX1" fmla="*/ 240125 w 444814"/>
                <a:gd name="connsiteY1" fmla="*/ 404244 h 567796"/>
                <a:gd name="connsiteX2" fmla="*/ 125668 w 444814"/>
                <a:gd name="connsiteY2" fmla="*/ 178880 h 567796"/>
                <a:gd name="connsiteX3" fmla="*/ 200563 w 444814"/>
                <a:gd name="connsiteY3" fmla="*/ 286 h 567796"/>
                <a:gd name="connsiteX4" fmla="*/ 280743 w 444814"/>
                <a:gd name="connsiteY4" fmla="*/ 239762 h 567796"/>
                <a:gd name="connsiteX5" fmla="*/ 376669 w 444814"/>
                <a:gd name="connsiteY5" fmla="*/ 75172 h 567796"/>
                <a:gd name="connsiteX6" fmla="*/ 366665 w 444814"/>
                <a:gd name="connsiteY6" fmla="*/ 472781 h 567796"/>
                <a:gd name="connsiteX7" fmla="*/ 311792 w 444814"/>
                <a:gd name="connsiteY7" fmla="*/ 540936 h 567796"/>
                <a:gd name="connsiteX8" fmla="*/ 214953 w 444814"/>
                <a:gd name="connsiteY8" fmla="*/ 563548 h 567796"/>
                <a:gd name="connsiteX9" fmla="*/ 57910 w 444814"/>
                <a:gd name="connsiteY9" fmla="*/ 477040 h 567796"/>
                <a:gd name="connsiteX10" fmla="*/ 160 w 444814"/>
                <a:gd name="connsiteY10" fmla="*/ 379809 h 567796"/>
                <a:gd name="connsiteX11" fmla="*/ 115639 w 444814"/>
                <a:gd name="connsiteY11" fmla="*/ 327814 h 567796"/>
                <a:gd name="connsiteX0" fmla="*/ 115639 w 444814"/>
                <a:gd name="connsiteY0" fmla="*/ 327814 h 567796"/>
                <a:gd name="connsiteX1" fmla="*/ 240125 w 444814"/>
                <a:gd name="connsiteY1" fmla="*/ 404244 h 567796"/>
                <a:gd name="connsiteX2" fmla="*/ 125668 w 444814"/>
                <a:gd name="connsiteY2" fmla="*/ 178880 h 567796"/>
                <a:gd name="connsiteX3" fmla="*/ 200563 w 444814"/>
                <a:gd name="connsiteY3" fmla="*/ 286 h 567796"/>
                <a:gd name="connsiteX4" fmla="*/ 280743 w 444814"/>
                <a:gd name="connsiteY4" fmla="*/ 239762 h 567796"/>
                <a:gd name="connsiteX5" fmla="*/ 376669 w 444814"/>
                <a:gd name="connsiteY5" fmla="*/ 75172 h 567796"/>
                <a:gd name="connsiteX6" fmla="*/ 366665 w 444814"/>
                <a:gd name="connsiteY6" fmla="*/ 472781 h 567796"/>
                <a:gd name="connsiteX7" fmla="*/ 311792 w 444814"/>
                <a:gd name="connsiteY7" fmla="*/ 540936 h 567796"/>
                <a:gd name="connsiteX8" fmla="*/ 214953 w 444814"/>
                <a:gd name="connsiteY8" fmla="*/ 563548 h 567796"/>
                <a:gd name="connsiteX9" fmla="*/ 57910 w 444814"/>
                <a:gd name="connsiteY9" fmla="*/ 477040 h 567796"/>
                <a:gd name="connsiteX10" fmla="*/ 160 w 444814"/>
                <a:gd name="connsiteY10" fmla="*/ 379809 h 567796"/>
                <a:gd name="connsiteX11" fmla="*/ 115639 w 444814"/>
                <a:gd name="connsiteY11" fmla="*/ 327814 h 567796"/>
                <a:gd name="connsiteX0" fmla="*/ 115639 w 410202"/>
                <a:gd name="connsiteY0" fmla="*/ 327814 h 567796"/>
                <a:gd name="connsiteX1" fmla="*/ 240125 w 410202"/>
                <a:gd name="connsiteY1" fmla="*/ 404244 h 567796"/>
                <a:gd name="connsiteX2" fmla="*/ 125668 w 410202"/>
                <a:gd name="connsiteY2" fmla="*/ 178880 h 567796"/>
                <a:gd name="connsiteX3" fmla="*/ 200563 w 410202"/>
                <a:gd name="connsiteY3" fmla="*/ 286 h 567796"/>
                <a:gd name="connsiteX4" fmla="*/ 280743 w 410202"/>
                <a:gd name="connsiteY4" fmla="*/ 239762 h 567796"/>
                <a:gd name="connsiteX5" fmla="*/ 376669 w 410202"/>
                <a:gd name="connsiteY5" fmla="*/ 75172 h 567796"/>
                <a:gd name="connsiteX6" fmla="*/ 366665 w 410202"/>
                <a:gd name="connsiteY6" fmla="*/ 472781 h 567796"/>
                <a:gd name="connsiteX7" fmla="*/ 311792 w 410202"/>
                <a:gd name="connsiteY7" fmla="*/ 540936 h 567796"/>
                <a:gd name="connsiteX8" fmla="*/ 214953 w 410202"/>
                <a:gd name="connsiteY8" fmla="*/ 563548 h 567796"/>
                <a:gd name="connsiteX9" fmla="*/ 57910 w 410202"/>
                <a:gd name="connsiteY9" fmla="*/ 477040 h 567796"/>
                <a:gd name="connsiteX10" fmla="*/ 160 w 410202"/>
                <a:gd name="connsiteY10" fmla="*/ 379809 h 567796"/>
                <a:gd name="connsiteX11" fmla="*/ 115639 w 410202"/>
                <a:gd name="connsiteY11" fmla="*/ 327814 h 567796"/>
                <a:gd name="connsiteX0" fmla="*/ 115639 w 410714"/>
                <a:gd name="connsiteY0" fmla="*/ 327814 h 567796"/>
                <a:gd name="connsiteX1" fmla="*/ 240125 w 410714"/>
                <a:gd name="connsiteY1" fmla="*/ 404244 h 567796"/>
                <a:gd name="connsiteX2" fmla="*/ 125668 w 410714"/>
                <a:gd name="connsiteY2" fmla="*/ 178880 h 567796"/>
                <a:gd name="connsiteX3" fmla="*/ 200563 w 410714"/>
                <a:gd name="connsiteY3" fmla="*/ 286 h 567796"/>
                <a:gd name="connsiteX4" fmla="*/ 280743 w 410714"/>
                <a:gd name="connsiteY4" fmla="*/ 239762 h 567796"/>
                <a:gd name="connsiteX5" fmla="*/ 376669 w 410714"/>
                <a:gd name="connsiteY5" fmla="*/ 75172 h 567796"/>
                <a:gd name="connsiteX6" fmla="*/ 366665 w 410714"/>
                <a:gd name="connsiteY6" fmla="*/ 472781 h 567796"/>
                <a:gd name="connsiteX7" fmla="*/ 311792 w 410714"/>
                <a:gd name="connsiteY7" fmla="*/ 540936 h 567796"/>
                <a:gd name="connsiteX8" fmla="*/ 214953 w 410714"/>
                <a:gd name="connsiteY8" fmla="*/ 563548 h 567796"/>
                <a:gd name="connsiteX9" fmla="*/ 57910 w 410714"/>
                <a:gd name="connsiteY9" fmla="*/ 477040 h 567796"/>
                <a:gd name="connsiteX10" fmla="*/ 160 w 410714"/>
                <a:gd name="connsiteY10" fmla="*/ 379809 h 567796"/>
                <a:gd name="connsiteX11" fmla="*/ 115639 w 410714"/>
                <a:gd name="connsiteY11" fmla="*/ 327814 h 567796"/>
                <a:gd name="connsiteX0" fmla="*/ 115639 w 410714"/>
                <a:gd name="connsiteY0" fmla="*/ 327814 h 567796"/>
                <a:gd name="connsiteX1" fmla="*/ 240125 w 410714"/>
                <a:gd name="connsiteY1" fmla="*/ 404244 h 567796"/>
                <a:gd name="connsiteX2" fmla="*/ 125668 w 410714"/>
                <a:gd name="connsiteY2" fmla="*/ 178880 h 567796"/>
                <a:gd name="connsiteX3" fmla="*/ 200563 w 410714"/>
                <a:gd name="connsiteY3" fmla="*/ 286 h 567796"/>
                <a:gd name="connsiteX4" fmla="*/ 280743 w 410714"/>
                <a:gd name="connsiteY4" fmla="*/ 239762 h 567796"/>
                <a:gd name="connsiteX5" fmla="*/ 376669 w 410714"/>
                <a:gd name="connsiteY5" fmla="*/ 75172 h 567796"/>
                <a:gd name="connsiteX6" fmla="*/ 366665 w 410714"/>
                <a:gd name="connsiteY6" fmla="*/ 472781 h 567796"/>
                <a:gd name="connsiteX7" fmla="*/ 311792 w 410714"/>
                <a:gd name="connsiteY7" fmla="*/ 540936 h 567796"/>
                <a:gd name="connsiteX8" fmla="*/ 214953 w 410714"/>
                <a:gd name="connsiteY8" fmla="*/ 563548 h 567796"/>
                <a:gd name="connsiteX9" fmla="*/ 57910 w 410714"/>
                <a:gd name="connsiteY9" fmla="*/ 477040 h 567796"/>
                <a:gd name="connsiteX10" fmla="*/ 160 w 410714"/>
                <a:gd name="connsiteY10" fmla="*/ 379809 h 567796"/>
                <a:gd name="connsiteX11" fmla="*/ 115639 w 410714"/>
                <a:gd name="connsiteY11" fmla="*/ 327814 h 567796"/>
                <a:gd name="connsiteX0" fmla="*/ 115639 w 438648"/>
                <a:gd name="connsiteY0" fmla="*/ 327804 h 567786"/>
                <a:gd name="connsiteX1" fmla="*/ 240125 w 438648"/>
                <a:gd name="connsiteY1" fmla="*/ 404234 h 567786"/>
                <a:gd name="connsiteX2" fmla="*/ 125668 w 438648"/>
                <a:gd name="connsiteY2" fmla="*/ 178870 h 567786"/>
                <a:gd name="connsiteX3" fmla="*/ 200563 w 438648"/>
                <a:gd name="connsiteY3" fmla="*/ 276 h 567786"/>
                <a:gd name="connsiteX4" fmla="*/ 280743 w 438648"/>
                <a:gd name="connsiteY4" fmla="*/ 239752 h 567786"/>
                <a:gd name="connsiteX5" fmla="*/ 417246 w 438648"/>
                <a:gd name="connsiteY5" fmla="*/ 25591 h 567786"/>
                <a:gd name="connsiteX6" fmla="*/ 366665 w 438648"/>
                <a:gd name="connsiteY6" fmla="*/ 472771 h 567786"/>
                <a:gd name="connsiteX7" fmla="*/ 311792 w 438648"/>
                <a:gd name="connsiteY7" fmla="*/ 540926 h 567786"/>
                <a:gd name="connsiteX8" fmla="*/ 214953 w 438648"/>
                <a:gd name="connsiteY8" fmla="*/ 563538 h 567786"/>
                <a:gd name="connsiteX9" fmla="*/ 57910 w 438648"/>
                <a:gd name="connsiteY9" fmla="*/ 477030 h 567786"/>
                <a:gd name="connsiteX10" fmla="*/ 160 w 438648"/>
                <a:gd name="connsiteY10" fmla="*/ 379799 h 567786"/>
                <a:gd name="connsiteX11" fmla="*/ 115639 w 438648"/>
                <a:gd name="connsiteY11" fmla="*/ 327804 h 567786"/>
                <a:gd name="connsiteX0" fmla="*/ 115639 w 438648"/>
                <a:gd name="connsiteY0" fmla="*/ 327798 h 567780"/>
                <a:gd name="connsiteX1" fmla="*/ 240125 w 438648"/>
                <a:gd name="connsiteY1" fmla="*/ 404228 h 567780"/>
                <a:gd name="connsiteX2" fmla="*/ 125668 w 438648"/>
                <a:gd name="connsiteY2" fmla="*/ 178864 h 567780"/>
                <a:gd name="connsiteX3" fmla="*/ 200563 w 438648"/>
                <a:gd name="connsiteY3" fmla="*/ 270 h 567780"/>
                <a:gd name="connsiteX4" fmla="*/ 280743 w 438648"/>
                <a:gd name="connsiteY4" fmla="*/ 239746 h 567780"/>
                <a:gd name="connsiteX5" fmla="*/ 417246 w 438648"/>
                <a:gd name="connsiteY5" fmla="*/ 25585 h 567780"/>
                <a:gd name="connsiteX6" fmla="*/ 366665 w 438648"/>
                <a:gd name="connsiteY6" fmla="*/ 472765 h 567780"/>
                <a:gd name="connsiteX7" fmla="*/ 311792 w 438648"/>
                <a:gd name="connsiteY7" fmla="*/ 540920 h 567780"/>
                <a:gd name="connsiteX8" fmla="*/ 214953 w 438648"/>
                <a:gd name="connsiteY8" fmla="*/ 563532 h 567780"/>
                <a:gd name="connsiteX9" fmla="*/ 57910 w 438648"/>
                <a:gd name="connsiteY9" fmla="*/ 477024 h 567780"/>
                <a:gd name="connsiteX10" fmla="*/ 160 w 438648"/>
                <a:gd name="connsiteY10" fmla="*/ 379793 h 567780"/>
                <a:gd name="connsiteX11" fmla="*/ 115639 w 438648"/>
                <a:gd name="connsiteY11" fmla="*/ 327798 h 567780"/>
                <a:gd name="connsiteX0" fmla="*/ 115639 w 438648"/>
                <a:gd name="connsiteY0" fmla="*/ 321765 h 561747"/>
                <a:gd name="connsiteX1" fmla="*/ 240125 w 438648"/>
                <a:gd name="connsiteY1" fmla="*/ 398195 h 561747"/>
                <a:gd name="connsiteX2" fmla="*/ 125668 w 438648"/>
                <a:gd name="connsiteY2" fmla="*/ 172831 h 561747"/>
                <a:gd name="connsiteX3" fmla="*/ 200563 w 438648"/>
                <a:gd name="connsiteY3" fmla="*/ 282 h 561747"/>
                <a:gd name="connsiteX4" fmla="*/ 280743 w 438648"/>
                <a:gd name="connsiteY4" fmla="*/ 233713 h 561747"/>
                <a:gd name="connsiteX5" fmla="*/ 417246 w 438648"/>
                <a:gd name="connsiteY5" fmla="*/ 19552 h 561747"/>
                <a:gd name="connsiteX6" fmla="*/ 366665 w 438648"/>
                <a:gd name="connsiteY6" fmla="*/ 466732 h 561747"/>
                <a:gd name="connsiteX7" fmla="*/ 311792 w 438648"/>
                <a:gd name="connsiteY7" fmla="*/ 534887 h 561747"/>
                <a:gd name="connsiteX8" fmla="*/ 214953 w 438648"/>
                <a:gd name="connsiteY8" fmla="*/ 557499 h 561747"/>
                <a:gd name="connsiteX9" fmla="*/ 57910 w 438648"/>
                <a:gd name="connsiteY9" fmla="*/ 470991 h 561747"/>
                <a:gd name="connsiteX10" fmla="*/ 160 w 438648"/>
                <a:gd name="connsiteY10" fmla="*/ 373760 h 561747"/>
                <a:gd name="connsiteX11" fmla="*/ 115639 w 438648"/>
                <a:gd name="connsiteY11" fmla="*/ 321765 h 561747"/>
                <a:gd name="connsiteX0" fmla="*/ 115639 w 438648"/>
                <a:gd name="connsiteY0" fmla="*/ 321893 h 561875"/>
                <a:gd name="connsiteX1" fmla="*/ 240125 w 438648"/>
                <a:gd name="connsiteY1" fmla="*/ 398323 h 561875"/>
                <a:gd name="connsiteX2" fmla="*/ 125668 w 438648"/>
                <a:gd name="connsiteY2" fmla="*/ 172959 h 561875"/>
                <a:gd name="connsiteX3" fmla="*/ 200563 w 438648"/>
                <a:gd name="connsiteY3" fmla="*/ 410 h 561875"/>
                <a:gd name="connsiteX4" fmla="*/ 314981 w 438648"/>
                <a:gd name="connsiteY4" fmla="*/ 156463 h 561875"/>
                <a:gd name="connsiteX5" fmla="*/ 417246 w 438648"/>
                <a:gd name="connsiteY5" fmla="*/ 19680 h 561875"/>
                <a:gd name="connsiteX6" fmla="*/ 366665 w 438648"/>
                <a:gd name="connsiteY6" fmla="*/ 466860 h 561875"/>
                <a:gd name="connsiteX7" fmla="*/ 311792 w 438648"/>
                <a:gd name="connsiteY7" fmla="*/ 535015 h 561875"/>
                <a:gd name="connsiteX8" fmla="*/ 214953 w 438648"/>
                <a:gd name="connsiteY8" fmla="*/ 557627 h 561875"/>
                <a:gd name="connsiteX9" fmla="*/ 57910 w 438648"/>
                <a:gd name="connsiteY9" fmla="*/ 471119 h 561875"/>
                <a:gd name="connsiteX10" fmla="*/ 160 w 438648"/>
                <a:gd name="connsiteY10" fmla="*/ 373888 h 561875"/>
                <a:gd name="connsiteX11" fmla="*/ 115639 w 438648"/>
                <a:gd name="connsiteY11" fmla="*/ 321893 h 561875"/>
                <a:gd name="connsiteX0" fmla="*/ 115639 w 438648"/>
                <a:gd name="connsiteY0" fmla="*/ 321824 h 561806"/>
                <a:gd name="connsiteX1" fmla="*/ 240125 w 438648"/>
                <a:gd name="connsiteY1" fmla="*/ 398254 h 561806"/>
                <a:gd name="connsiteX2" fmla="*/ 125668 w 438648"/>
                <a:gd name="connsiteY2" fmla="*/ 172890 h 561806"/>
                <a:gd name="connsiteX3" fmla="*/ 200563 w 438648"/>
                <a:gd name="connsiteY3" fmla="*/ 341 h 561806"/>
                <a:gd name="connsiteX4" fmla="*/ 314981 w 438648"/>
                <a:gd name="connsiteY4" fmla="*/ 156394 h 561806"/>
                <a:gd name="connsiteX5" fmla="*/ 417246 w 438648"/>
                <a:gd name="connsiteY5" fmla="*/ 19611 h 561806"/>
                <a:gd name="connsiteX6" fmla="*/ 366665 w 438648"/>
                <a:gd name="connsiteY6" fmla="*/ 466791 h 561806"/>
                <a:gd name="connsiteX7" fmla="*/ 311792 w 438648"/>
                <a:gd name="connsiteY7" fmla="*/ 534946 h 561806"/>
                <a:gd name="connsiteX8" fmla="*/ 214953 w 438648"/>
                <a:gd name="connsiteY8" fmla="*/ 557558 h 561806"/>
                <a:gd name="connsiteX9" fmla="*/ 57910 w 438648"/>
                <a:gd name="connsiteY9" fmla="*/ 471050 h 561806"/>
                <a:gd name="connsiteX10" fmla="*/ 160 w 438648"/>
                <a:gd name="connsiteY10" fmla="*/ 373819 h 561806"/>
                <a:gd name="connsiteX11" fmla="*/ 115639 w 438648"/>
                <a:gd name="connsiteY11" fmla="*/ 321824 h 561806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757 h 543739"/>
                <a:gd name="connsiteX1" fmla="*/ 240125 w 438648"/>
                <a:gd name="connsiteY1" fmla="*/ 380187 h 543739"/>
                <a:gd name="connsiteX2" fmla="*/ 125668 w 438648"/>
                <a:gd name="connsiteY2" fmla="*/ 154823 h 543739"/>
                <a:gd name="connsiteX3" fmla="*/ 241140 w 438648"/>
                <a:gd name="connsiteY3" fmla="*/ 375212 h 543739"/>
                <a:gd name="connsiteX4" fmla="*/ 314981 w 438648"/>
                <a:gd name="connsiteY4" fmla="*/ 138327 h 543739"/>
                <a:gd name="connsiteX5" fmla="*/ 417246 w 438648"/>
                <a:gd name="connsiteY5" fmla="*/ 1544 h 543739"/>
                <a:gd name="connsiteX6" fmla="*/ 366665 w 438648"/>
                <a:gd name="connsiteY6" fmla="*/ 448724 h 543739"/>
                <a:gd name="connsiteX7" fmla="*/ 311792 w 438648"/>
                <a:gd name="connsiteY7" fmla="*/ 516879 h 543739"/>
                <a:gd name="connsiteX8" fmla="*/ 214953 w 438648"/>
                <a:gd name="connsiteY8" fmla="*/ 539491 h 543739"/>
                <a:gd name="connsiteX9" fmla="*/ 57910 w 438648"/>
                <a:gd name="connsiteY9" fmla="*/ 452983 h 543739"/>
                <a:gd name="connsiteX10" fmla="*/ 160 w 438648"/>
                <a:gd name="connsiteY10" fmla="*/ 355752 h 543739"/>
                <a:gd name="connsiteX11" fmla="*/ 115639 w 438648"/>
                <a:gd name="connsiteY11" fmla="*/ 303757 h 543739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481 h 543463"/>
                <a:gd name="connsiteX1" fmla="*/ 240125 w 438648"/>
                <a:gd name="connsiteY1" fmla="*/ 379911 h 543463"/>
                <a:gd name="connsiteX2" fmla="*/ 183998 w 438648"/>
                <a:gd name="connsiteY2" fmla="*/ 254898 h 543463"/>
                <a:gd name="connsiteX3" fmla="*/ 280027 w 438648"/>
                <a:gd name="connsiteY3" fmla="*/ 194386 h 543463"/>
                <a:gd name="connsiteX4" fmla="*/ 302301 w 438648"/>
                <a:gd name="connsiteY4" fmla="*/ 130797 h 543463"/>
                <a:gd name="connsiteX5" fmla="*/ 417246 w 438648"/>
                <a:gd name="connsiteY5" fmla="*/ 1268 h 543463"/>
                <a:gd name="connsiteX6" fmla="*/ 366665 w 438648"/>
                <a:gd name="connsiteY6" fmla="*/ 448448 h 543463"/>
                <a:gd name="connsiteX7" fmla="*/ 311792 w 438648"/>
                <a:gd name="connsiteY7" fmla="*/ 516603 h 543463"/>
                <a:gd name="connsiteX8" fmla="*/ 214953 w 438648"/>
                <a:gd name="connsiteY8" fmla="*/ 539215 h 543463"/>
                <a:gd name="connsiteX9" fmla="*/ 57910 w 438648"/>
                <a:gd name="connsiteY9" fmla="*/ 452707 h 543463"/>
                <a:gd name="connsiteX10" fmla="*/ 160 w 438648"/>
                <a:gd name="connsiteY10" fmla="*/ 355476 h 543463"/>
                <a:gd name="connsiteX11" fmla="*/ 115639 w 438648"/>
                <a:gd name="connsiteY11" fmla="*/ 303481 h 543463"/>
                <a:gd name="connsiteX0" fmla="*/ 115639 w 438648"/>
                <a:gd name="connsiteY0" fmla="*/ 303481 h 543463"/>
                <a:gd name="connsiteX1" fmla="*/ 240125 w 438648"/>
                <a:gd name="connsiteY1" fmla="*/ 379911 h 543463"/>
                <a:gd name="connsiteX2" fmla="*/ 183998 w 438648"/>
                <a:gd name="connsiteY2" fmla="*/ 254898 h 543463"/>
                <a:gd name="connsiteX3" fmla="*/ 280027 w 438648"/>
                <a:gd name="connsiteY3" fmla="*/ 194386 h 543463"/>
                <a:gd name="connsiteX4" fmla="*/ 302301 w 438648"/>
                <a:gd name="connsiteY4" fmla="*/ 130797 h 543463"/>
                <a:gd name="connsiteX5" fmla="*/ 417246 w 438648"/>
                <a:gd name="connsiteY5" fmla="*/ 1268 h 543463"/>
                <a:gd name="connsiteX6" fmla="*/ 366665 w 438648"/>
                <a:gd name="connsiteY6" fmla="*/ 448448 h 543463"/>
                <a:gd name="connsiteX7" fmla="*/ 311792 w 438648"/>
                <a:gd name="connsiteY7" fmla="*/ 516603 h 543463"/>
                <a:gd name="connsiteX8" fmla="*/ 214953 w 438648"/>
                <a:gd name="connsiteY8" fmla="*/ 539215 h 543463"/>
                <a:gd name="connsiteX9" fmla="*/ 57910 w 438648"/>
                <a:gd name="connsiteY9" fmla="*/ 452707 h 543463"/>
                <a:gd name="connsiteX10" fmla="*/ 160 w 438648"/>
                <a:gd name="connsiteY10" fmla="*/ 355476 h 543463"/>
                <a:gd name="connsiteX11" fmla="*/ 115639 w 438648"/>
                <a:gd name="connsiteY11" fmla="*/ 303481 h 543463"/>
                <a:gd name="connsiteX0" fmla="*/ 115639 w 438648"/>
                <a:gd name="connsiteY0" fmla="*/ 303481 h 543463"/>
                <a:gd name="connsiteX1" fmla="*/ 240125 w 438648"/>
                <a:gd name="connsiteY1" fmla="*/ 379911 h 543463"/>
                <a:gd name="connsiteX2" fmla="*/ 183998 w 438648"/>
                <a:gd name="connsiteY2" fmla="*/ 254898 h 543463"/>
                <a:gd name="connsiteX3" fmla="*/ 280027 w 438648"/>
                <a:gd name="connsiteY3" fmla="*/ 194386 h 543463"/>
                <a:gd name="connsiteX4" fmla="*/ 302301 w 438648"/>
                <a:gd name="connsiteY4" fmla="*/ 130797 h 543463"/>
                <a:gd name="connsiteX5" fmla="*/ 417246 w 438648"/>
                <a:gd name="connsiteY5" fmla="*/ 1268 h 543463"/>
                <a:gd name="connsiteX6" fmla="*/ 366665 w 438648"/>
                <a:gd name="connsiteY6" fmla="*/ 448448 h 543463"/>
                <a:gd name="connsiteX7" fmla="*/ 311792 w 438648"/>
                <a:gd name="connsiteY7" fmla="*/ 516603 h 543463"/>
                <a:gd name="connsiteX8" fmla="*/ 214953 w 438648"/>
                <a:gd name="connsiteY8" fmla="*/ 539215 h 543463"/>
                <a:gd name="connsiteX9" fmla="*/ 57910 w 438648"/>
                <a:gd name="connsiteY9" fmla="*/ 452707 h 543463"/>
                <a:gd name="connsiteX10" fmla="*/ 160 w 438648"/>
                <a:gd name="connsiteY10" fmla="*/ 355476 h 543463"/>
                <a:gd name="connsiteX11" fmla="*/ 115639 w 438648"/>
                <a:gd name="connsiteY11" fmla="*/ 303481 h 543463"/>
                <a:gd name="connsiteX0" fmla="*/ 115639 w 438648"/>
                <a:gd name="connsiteY0" fmla="*/ 323988 h 563970"/>
                <a:gd name="connsiteX1" fmla="*/ 240125 w 438648"/>
                <a:gd name="connsiteY1" fmla="*/ 400418 h 563970"/>
                <a:gd name="connsiteX2" fmla="*/ 192452 w 438648"/>
                <a:gd name="connsiteY2" fmla="*/ 1356 h 563970"/>
                <a:gd name="connsiteX3" fmla="*/ 280027 w 438648"/>
                <a:gd name="connsiteY3" fmla="*/ 214893 h 563970"/>
                <a:gd name="connsiteX4" fmla="*/ 302301 w 438648"/>
                <a:gd name="connsiteY4" fmla="*/ 151304 h 563970"/>
                <a:gd name="connsiteX5" fmla="*/ 417246 w 438648"/>
                <a:gd name="connsiteY5" fmla="*/ 21775 h 563970"/>
                <a:gd name="connsiteX6" fmla="*/ 366665 w 438648"/>
                <a:gd name="connsiteY6" fmla="*/ 468955 h 563970"/>
                <a:gd name="connsiteX7" fmla="*/ 311792 w 438648"/>
                <a:gd name="connsiteY7" fmla="*/ 537110 h 563970"/>
                <a:gd name="connsiteX8" fmla="*/ 214953 w 438648"/>
                <a:gd name="connsiteY8" fmla="*/ 559722 h 563970"/>
                <a:gd name="connsiteX9" fmla="*/ 57910 w 438648"/>
                <a:gd name="connsiteY9" fmla="*/ 473214 h 563970"/>
                <a:gd name="connsiteX10" fmla="*/ 160 w 438648"/>
                <a:gd name="connsiteY10" fmla="*/ 375983 h 563970"/>
                <a:gd name="connsiteX11" fmla="*/ 115639 w 438648"/>
                <a:gd name="connsiteY11" fmla="*/ 323988 h 563970"/>
                <a:gd name="connsiteX0" fmla="*/ 115639 w 438648"/>
                <a:gd name="connsiteY0" fmla="*/ 323988 h 563970"/>
                <a:gd name="connsiteX1" fmla="*/ 133609 w 438648"/>
                <a:gd name="connsiteY1" fmla="*/ 154983 h 563970"/>
                <a:gd name="connsiteX2" fmla="*/ 192452 w 438648"/>
                <a:gd name="connsiteY2" fmla="*/ 1356 h 563970"/>
                <a:gd name="connsiteX3" fmla="*/ 280027 w 438648"/>
                <a:gd name="connsiteY3" fmla="*/ 214893 h 563970"/>
                <a:gd name="connsiteX4" fmla="*/ 302301 w 438648"/>
                <a:gd name="connsiteY4" fmla="*/ 151304 h 563970"/>
                <a:gd name="connsiteX5" fmla="*/ 417246 w 438648"/>
                <a:gd name="connsiteY5" fmla="*/ 21775 h 563970"/>
                <a:gd name="connsiteX6" fmla="*/ 366665 w 438648"/>
                <a:gd name="connsiteY6" fmla="*/ 468955 h 563970"/>
                <a:gd name="connsiteX7" fmla="*/ 311792 w 438648"/>
                <a:gd name="connsiteY7" fmla="*/ 537110 h 563970"/>
                <a:gd name="connsiteX8" fmla="*/ 214953 w 438648"/>
                <a:gd name="connsiteY8" fmla="*/ 559722 h 563970"/>
                <a:gd name="connsiteX9" fmla="*/ 57910 w 438648"/>
                <a:gd name="connsiteY9" fmla="*/ 473214 h 563970"/>
                <a:gd name="connsiteX10" fmla="*/ 160 w 438648"/>
                <a:gd name="connsiteY10" fmla="*/ 375983 h 563970"/>
                <a:gd name="connsiteX11" fmla="*/ 115639 w 438648"/>
                <a:gd name="connsiteY11" fmla="*/ 323988 h 563970"/>
                <a:gd name="connsiteX0" fmla="*/ 115639 w 438648"/>
                <a:gd name="connsiteY0" fmla="*/ 323988 h 563970"/>
                <a:gd name="connsiteX1" fmla="*/ 133609 w 438648"/>
                <a:gd name="connsiteY1" fmla="*/ 154983 h 563970"/>
                <a:gd name="connsiteX2" fmla="*/ 192452 w 438648"/>
                <a:gd name="connsiteY2" fmla="*/ 1356 h 563970"/>
                <a:gd name="connsiteX3" fmla="*/ 280027 w 438648"/>
                <a:gd name="connsiteY3" fmla="*/ 214893 h 563970"/>
                <a:gd name="connsiteX4" fmla="*/ 302301 w 438648"/>
                <a:gd name="connsiteY4" fmla="*/ 151304 h 563970"/>
                <a:gd name="connsiteX5" fmla="*/ 417246 w 438648"/>
                <a:gd name="connsiteY5" fmla="*/ 21775 h 563970"/>
                <a:gd name="connsiteX6" fmla="*/ 366665 w 438648"/>
                <a:gd name="connsiteY6" fmla="*/ 468955 h 563970"/>
                <a:gd name="connsiteX7" fmla="*/ 311792 w 438648"/>
                <a:gd name="connsiteY7" fmla="*/ 537110 h 563970"/>
                <a:gd name="connsiteX8" fmla="*/ 214953 w 438648"/>
                <a:gd name="connsiteY8" fmla="*/ 559722 h 563970"/>
                <a:gd name="connsiteX9" fmla="*/ 57910 w 438648"/>
                <a:gd name="connsiteY9" fmla="*/ 473214 h 563970"/>
                <a:gd name="connsiteX10" fmla="*/ 160 w 438648"/>
                <a:gd name="connsiteY10" fmla="*/ 375983 h 563970"/>
                <a:gd name="connsiteX11" fmla="*/ 115639 w 438648"/>
                <a:gd name="connsiteY11" fmla="*/ 323988 h 563970"/>
                <a:gd name="connsiteX0" fmla="*/ 4292 w 489611"/>
                <a:gd name="connsiteY0" fmla="*/ 88225 h 563970"/>
                <a:gd name="connsiteX1" fmla="*/ 184572 w 489611"/>
                <a:gd name="connsiteY1" fmla="*/ 154983 h 563970"/>
                <a:gd name="connsiteX2" fmla="*/ 243415 w 489611"/>
                <a:gd name="connsiteY2" fmla="*/ 1356 h 563970"/>
                <a:gd name="connsiteX3" fmla="*/ 330990 w 489611"/>
                <a:gd name="connsiteY3" fmla="*/ 214893 h 563970"/>
                <a:gd name="connsiteX4" fmla="*/ 353264 w 489611"/>
                <a:gd name="connsiteY4" fmla="*/ 151304 h 563970"/>
                <a:gd name="connsiteX5" fmla="*/ 468209 w 489611"/>
                <a:gd name="connsiteY5" fmla="*/ 21775 h 563970"/>
                <a:gd name="connsiteX6" fmla="*/ 417628 w 489611"/>
                <a:gd name="connsiteY6" fmla="*/ 468955 h 563970"/>
                <a:gd name="connsiteX7" fmla="*/ 362755 w 489611"/>
                <a:gd name="connsiteY7" fmla="*/ 537110 h 563970"/>
                <a:gd name="connsiteX8" fmla="*/ 265916 w 489611"/>
                <a:gd name="connsiteY8" fmla="*/ 559722 h 563970"/>
                <a:gd name="connsiteX9" fmla="*/ 108873 w 489611"/>
                <a:gd name="connsiteY9" fmla="*/ 473214 h 563970"/>
                <a:gd name="connsiteX10" fmla="*/ 51123 w 489611"/>
                <a:gd name="connsiteY10" fmla="*/ 375983 h 563970"/>
                <a:gd name="connsiteX11" fmla="*/ 4292 w 489611"/>
                <a:gd name="connsiteY11" fmla="*/ 88225 h 563970"/>
                <a:gd name="connsiteX0" fmla="*/ 4292 w 489611"/>
                <a:gd name="connsiteY0" fmla="*/ 88225 h 563970"/>
                <a:gd name="connsiteX1" fmla="*/ 184572 w 489611"/>
                <a:gd name="connsiteY1" fmla="*/ 154983 h 563970"/>
                <a:gd name="connsiteX2" fmla="*/ 243415 w 489611"/>
                <a:gd name="connsiteY2" fmla="*/ 1356 h 563970"/>
                <a:gd name="connsiteX3" fmla="*/ 330990 w 489611"/>
                <a:gd name="connsiteY3" fmla="*/ 214893 h 563970"/>
                <a:gd name="connsiteX4" fmla="*/ 353264 w 489611"/>
                <a:gd name="connsiteY4" fmla="*/ 151304 h 563970"/>
                <a:gd name="connsiteX5" fmla="*/ 468209 w 489611"/>
                <a:gd name="connsiteY5" fmla="*/ 21775 h 563970"/>
                <a:gd name="connsiteX6" fmla="*/ 417628 w 489611"/>
                <a:gd name="connsiteY6" fmla="*/ 468955 h 563970"/>
                <a:gd name="connsiteX7" fmla="*/ 362755 w 489611"/>
                <a:gd name="connsiteY7" fmla="*/ 537110 h 563970"/>
                <a:gd name="connsiteX8" fmla="*/ 265916 w 489611"/>
                <a:gd name="connsiteY8" fmla="*/ 559722 h 563970"/>
                <a:gd name="connsiteX9" fmla="*/ 108873 w 489611"/>
                <a:gd name="connsiteY9" fmla="*/ 473214 h 563970"/>
                <a:gd name="connsiteX10" fmla="*/ 51123 w 489611"/>
                <a:gd name="connsiteY10" fmla="*/ 375983 h 563970"/>
                <a:gd name="connsiteX11" fmla="*/ 4292 w 489611"/>
                <a:gd name="connsiteY11" fmla="*/ 88225 h 563970"/>
                <a:gd name="connsiteX0" fmla="*/ 4292 w 489611"/>
                <a:gd name="connsiteY0" fmla="*/ 89366 h 565111"/>
                <a:gd name="connsiteX1" fmla="*/ 184572 w 489611"/>
                <a:gd name="connsiteY1" fmla="*/ 156124 h 565111"/>
                <a:gd name="connsiteX2" fmla="*/ 243415 w 489611"/>
                <a:gd name="connsiteY2" fmla="*/ 2497 h 565111"/>
                <a:gd name="connsiteX3" fmla="*/ 330990 w 489611"/>
                <a:gd name="connsiteY3" fmla="*/ 216034 h 565111"/>
                <a:gd name="connsiteX4" fmla="*/ 353264 w 489611"/>
                <a:gd name="connsiteY4" fmla="*/ 152445 h 565111"/>
                <a:gd name="connsiteX5" fmla="*/ 468209 w 489611"/>
                <a:gd name="connsiteY5" fmla="*/ 22916 h 565111"/>
                <a:gd name="connsiteX6" fmla="*/ 417628 w 489611"/>
                <a:gd name="connsiteY6" fmla="*/ 470096 h 565111"/>
                <a:gd name="connsiteX7" fmla="*/ 362755 w 489611"/>
                <a:gd name="connsiteY7" fmla="*/ 538251 h 565111"/>
                <a:gd name="connsiteX8" fmla="*/ 265916 w 489611"/>
                <a:gd name="connsiteY8" fmla="*/ 560863 h 565111"/>
                <a:gd name="connsiteX9" fmla="*/ 108873 w 489611"/>
                <a:gd name="connsiteY9" fmla="*/ 474355 h 565111"/>
                <a:gd name="connsiteX10" fmla="*/ 51123 w 489611"/>
                <a:gd name="connsiteY10" fmla="*/ 377124 h 565111"/>
                <a:gd name="connsiteX11" fmla="*/ 4292 w 489611"/>
                <a:gd name="connsiteY11" fmla="*/ 89366 h 565111"/>
                <a:gd name="connsiteX0" fmla="*/ 4292 w 489611"/>
                <a:gd name="connsiteY0" fmla="*/ 89366 h 565111"/>
                <a:gd name="connsiteX1" fmla="*/ 184572 w 489611"/>
                <a:gd name="connsiteY1" fmla="*/ 156124 h 565111"/>
                <a:gd name="connsiteX2" fmla="*/ 243415 w 489611"/>
                <a:gd name="connsiteY2" fmla="*/ 2497 h 565111"/>
                <a:gd name="connsiteX3" fmla="*/ 330990 w 489611"/>
                <a:gd name="connsiteY3" fmla="*/ 216034 h 565111"/>
                <a:gd name="connsiteX4" fmla="*/ 376088 w 489611"/>
                <a:gd name="connsiteY4" fmla="*/ 110129 h 565111"/>
                <a:gd name="connsiteX5" fmla="*/ 468209 w 489611"/>
                <a:gd name="connsiteY5" fmla="*/ 22916 h 565111"/>
                <a:gd name="connsiteX6" fmla="*/ 417628 w 489611"/>
                <a:gd name="connsiteY6" fmla="*/ 470096 h 565111"/>
                <a:gd name="connsiteX7" fmla="*/ 362755 w 489611"/>
                <a:gd name="connsiteY7" fmla="*/ 538251 h 565111"/>
                <a:gd name="connsiteX8" fmla="*/ 265916 w 489611"/>
                <a:gd name="connsiteY8" fmla="*/ 560863 h 565111"/>
                <a:gd name="connsiteX9" fmla="*/ 108873 w 489611"/>
                <a:gd name="connsiteY9" fmla="*/ 474355 h 565111"/>
                <a:gd name="connsiteX10" fmla="*/ 51123 w 489611"/>
                <a:gd name="connsiteY10" fmla="*/ 377124 h 565111"/>
                <a:gd name="connsiteX11" fmla="*/ 4292 w 489611"/>
                <a:gd name="connsiteY11" fmla="*/ 89366 h 565111"/>
                <a:gd name="connsiteX0" fmla="*/ 4292 w 489611"/>
                <a:gd name="connsiteY0" fmla="*/ 89366 h 565111"/>
                <a:gd name="connsiteX1" fmla="*/ 184572 w 489611"/>
                <a:gd name="connsiteY1" fmla="*/ 156124 h 565111"/>
                <a:gd name="connsiteX2" fmla="*/ 243415 w 489611"/>
                <a:gd name="connsiteY2" fmla="*/ 2497 h 565111"/>
                <a:gd name="connsiteX3" fmla="*/ 330990 w 489611"/>
                <a:gd name="connsiteY3" fmla="*/ 216034 h 565111"/>
                <a:gd name="connsiteX4" fmla="*/ 376088 w 489611"/>
                <a:gd name="connsiteY4" fmla="*/ 110129 h 565111"/>
                <a:gd name="connsiteX5" fmla="*/ 468209 w 489611"/>
                <a:gd name="connsiteY5" fmla="*/ 22916 h 565111"/>
                <a:gd name="connsiteX6" fmla="*/ 417628 w 489611"/>
                <a:gd name="connsiteY6" fmla="*/ 470096 h 565111"/>
                <a:gd name="connsiteX7" fmla="*/ 362755 w 489611"/>
                <a:gd name="connsiteY7" fmla="*/ 538251 h 565111"/>
                <a:gd name="connsiteX8" fmla="*/ 265916 w 489611"/>
                <a:gd name="connsiteY8" fmla="*/ 560863 h 565111"/>
                <a:gd name="connsiteX9" fmla="*/ 108873 w 489611"/>
                <a:gd name="connsiteY9" fmla="*/ 474355 h 565111"/>
                <a:gd name="connsiteX10" fmla="*/ 51123 w 489611"/>
                <a:gd name="connsiteY10" fmla="*/ 377124 h 565111"/>
                <a:gd name="connsiteX11" fmla="*/ 4292 w 489611"/>
                <a:gd name="connsiteY11" fmla="*/ 89366 h 565111"/>
                <a:gd name="connsiteX0" fmla="*/ 4292 w 489611"/>
                <a:gd name="connsiteY0" fmla="*/ 89398 h 565143"/>
                <a:gd name="connsiteX1" fmla="*/ 184572 w 489611"/>
                <a:gd name="connsiteY1" fmla="*/ 156156 h 565143"/>
                <a:gd name="connsiteX2" fmla="*/ 243415 w 489611"/>
                <a:gd name="connsiteY2" fmla="*/ 2529 h 565143"/>
                <a:gd name="connsiteX3" fmla="*/ 330990 w 489611"/>
                <a:gd name="connsiteY3" fmla="*/ 216066 h 565143"/>
                <a:gd name="connsiteX4" fmla="*/ 376088 w 489611"/>
                <a:gd name="connsiteY4" fmla="*/ 110161 h 565143"/>
                <a:gd name="connsiteX5" fmla="*/ 468209 w 489611"/>
                <a:gd name="connsiteY5" fmla="*/ 22948 h 565143"/>
                <a:gd name="connsiteX6" fmla="*/ 417628 w 489611"/>
                <a:gd name="connsiteY6" fmla="*/ 470128 h 565143"/>
                <a:gd name="connsiteX7" fmla="*/ 362755 w 489611"/>
                <a:gd name="connsiteY7" fmla="*/ 538283 h 565143"/>
                <a:gd name="connsiteX8" fmla="*/ 265916 w 489611"/>
                <a:gd name="connsiteY8" fmla="*/ 560895 h 565143"/>
                <a:gd name="connsiteX9" fmla="*/ 108873 w 489611"/>
                <a:gd name="connsiteY9" fmla="*/ 474387 h 565143"/>
                <a:gd name="connsiteX10" fmla="*/ 51123 w 489611"/>
                <a:gd name="connsiteY10" fmla="*/ 377156 h 565143"/>
                <a:gd name="connsiteX11" fmla="*/ 4292 w 489611"/>
                <a:gd name="connsiteY11" fmla="*/ 89398 h 565143"/>
                <a:gd name="connsiteX0" fmla="*/ 4292 w 489611"/>
                <a:gd name="connsiteY0" fmla="*/ 89398 h 565143"/>
                <a:gd name="connsiteX1" fmla="*/ 184572 w 489611"/>
                <a:gd name="connsiteY1" fmla="*/ 156156 h 565143"/>
                <a:gd name="connsiteX2" fmla="*/ 243415 w 489611"/>
                <a:gd name="connsiteY2" fmla="*/ 2529 h 565143"/>
                <a:gd name="connsiteX3" fmla="*/ 330990 w 489611"/>
                <a:gd name="connsiteY3" fmla="*/ 216066 h 565143"/>
                <a:gd name="connsiteX4" fmla="*/ 376088 w 489611"/>
                <a:gd name="connsiteY4" fmla="*/ 110161 h 565143"/>
                <a:gd name="connsiteX5" fmla="*/ 468209 w 489611"/>
                <a:gd name="connsiteY5" fmla="*/ 22948 h 565143"/>
                <a:gd name="connsiteX6" fmla="*/ 417628 w 489611"/>
                <a:gd name="connsiteY6" fmla="*/ 470128 h 565143"/>
                <a:gd name="connsiteX7" fmla="*/ 362755 w 489611"/>
                <a:gd name="connsiteY7" fmla="*/ 538283 h 565143"/>
                <a:gd name="connsiteX8" fmla="*/ 265916 w 489611"/>
                <a:gd name="connsiteY8" fmla="*/ 560895 h 565143"/>
                <a:gd name="connsiteX9" fmla="*/ 108873 w 489611"/>
                <a:gd name="connsiteY9" fmla="*/ 474387 h 565143"/>
                <a:gd name="connsiteX10" fmla="*/ 51123 w 489611"/>
                <a:gd name="connsiteY10" fmla="*/ 377156 h 565143"/>
                <a:gd name="connsiteX11" fmla="*/ 4292 w 489611"/>
                <a:gd name="connsiteY11" fmla="*/ 89398 h 565143"/>
                <a:gd name="connsiteX0" fmla="*/ 4292 w 489611"/>
                <a:gd name="connsiteY0" fmla="*/ 89398 h 565143"/>
                <a:gd name="connsiteX1" fmla="*/ 184572 w 489611"/>
                <a:gd name="connsiteY1" fmla="*/ 156156 h 565143"/>
                <a:gd name="connsiteX2" fmla="*/ 243415 w 489611"/>
                <a:gd name="connsiteY2" fmla="*/ 2529 h 565143"/>
                <a:gd name="connsiteX3" fmla="*/ 330990 w 489611"/>
                <a:gd name="connsiteY3" fmla="*/ 216066 h 565143"/>
                <a:gd name="connsiteX4" fmla="*/ 376088 w 489611"/>
                <a:gd name="connsiteY4" fmla="*/ 110161 h 565143"/>
                <a:gd name="connsiteX5" fmla="*/ 468209 w 489611"/>
                <a:gd name="connsiteY5" fmla="*/ 22948 h 565143"/>
                <a:gd name="connsiteX6" fmla="*/ 417628 w 489611"/>
                <a:gd name="connsiteY6" fmla="*/ 470128 h 565143"/>
                <a:gd name="connsiteX7" fmla="*/ 362755 w 489611"/>
                <a:gd name="connsiteY7" fmla="*/ 538283 h 565143"/>
                <a:gd name="connsiteX8" fmla="*/ 265916 w 489611"/>
                <a:gd name="connsiteY8" fmla="*/ 560895 h 565143"/>
                <a:gd name="connsiteX9" fmla="*/ 108873 w 489611"/>
                <a:gd name="connsiteY9" fmla="*/ 474387 h 565143"/>
                <a:gd name="connsiteX10" fmla="*/ 51123 w 489611"/>
                <a:gd name="connsiteY10" fmla="*/ 377156 h 565143"/>
                <a:gd name="connsiteX11" fmla="*/ 4292 w 489611"/>
                <a:gd name="connsiteY11" fmla="*/ 89398 h 565143"/>
                <a:gd name="connsiteX0" fmla="*/ 4292 w 489611"/>
                <a:gd name="connsiteY0" fmla="*/ 89398 h 565143"/>
                <a:gd name="connsiteX1" fmla="*/ 184572 w 489611"/>
                <a:gd name="connsiteY1" fmla="*/ 156156 h 565143"/>
                <a:gd name="connsiteX2" fmla="*/ 243415 w 489611"/>
                <a:gd name="connsiteY2" fmla="*/ 2529 h 565143"/>
                <a:gd name="connsiteX3" fmla="*/ 330990 w 489611"/>
                <a:gd name="connsiteY3" fmla="*/ 216066 h 565143"/>
                <a:gd name="connsiteX4" fmla="*/ 376088 w 489611"/>
                <a:gd name="connsiteY4" fmla="*/ 110161 h 565143"/>
                <a:gd name="connsiteX5" fmla="*/ 468209 w 489611"/>
                <a:gd name="connsiteY5" fmla="*/ 22948 h 565143"/>
                <a:gd name="connsiteX6" fmla="*/ 417628 w 489611"/>
                <a:gd name="connsiteY6" fmla="*/ 470128 h 565143"/>
                <a:gd name="connsiteX7" fmla="*/ 362755 w 489611"/>
                <a:gd name="connsiteY7" fmla="*/ 538283 h 565143"/>
                <a:gd name="connsiteX8" fmla="*/ 265916 w 489611"/>
                <a:gd name="connsiteY8" fmla="*/ 560895 h 565143"/>
                <a:gd name="connsiteX9" fmla="*/ 108873 w 489611"/>
                <a:gd name="connsiteY9" fmla="*/ 474387 h 565143"/>
                <a:gd name="connsiteX10" fmla="*/ 51123 w 489611"/>
                <a:gd name="connsiteY10" fmla="*/ 377156 h 565143"/>
                <a:gd name="connsiteX11" fmla="*/ 4292 w 489611"/>
                <a:gd name="connsiteY11" fmla="*/ 89398 h 565143"/>
                <a:gd name="connsiteX0" fmla="*/ 4292 w 489611"/>
                <a:gd name="connsiteY0" fmla="*/ 89413 h 565158"/>
                <a:gd name="connsiteX1" fmla="*/ 184572 w 489611"/>
                <a:gd name="connsiteY1" fmla="*/ 156171 h 565158"/>
                <a:gd name="connsiteX2" fmla="*/ 243415 w 489611"/>
                <a:gd name="connsiteY2" fmla="*/ 2544 h 565158"/>
                <a:gd name="connsiteX3" fmla="*/ 330990 w 489611"/>
                <a:gd name="connsiteY3" fmla="*/ 216081 h 565158"/>
                <a:gd name="connsiteX4" fmla="*/ 376088 w 489611"/>
                <a:gd name="connsiteY4" fmla="*/ 110176 h 565158"/>
                <a:gd name="connsiteX5" fmla="*/ 468209 w 489611"/>
                <a:gd name="connsiteY5" fmla="*/ 22963 h 565158"/>
                <a:gd name="connsiteX6" fmla="*/ 417628 w 489611"/>
                <a:gd name="connsiteY6" fmla="*/ 470143 h 565158"/>
                <a:gd name="connsiteX7" fmla="*/ 362755 w 489611"/>
                <a:gd name="connsiteY7" fmla="*/ 538298 h 565158"/>
                <a:gd name="connsiteX8" fmla="*/ 265916 w 489611"/>
                <a:gd name="connsiteY8" fmla="*/ 560910 h 565158"/>
                <a:gd name="connsiteX9" fmla="*/ 108873 w 489611"/>
                <a:gd name="connsiteY9" fmla="*/ 474402 h 565158"/>
                <a:gd name="connsiteX10" fmla="*/ 51123 w 489611"/>
                <a:gd name="connsiteY10" fmla="*/ 377171 h 565158"/>
                <a:gd name="connsiteX11" fmla="*/ 4292 w 489611"/>
                <a:gd name="connsiteY11" fmla="*/ 89413 h 565158"/>
                <a:gd name="connsiteX0" fmla="*/ 4292 w 489611"/>
                <a:gd name="connsiteY0" fmla="*/ 89413 h 565158"/>
                <a:gd name="connsiteX1" fmla="*/ 184572 w 489611"/>
                <a:gd name="connsiteY1" fmla="*/ 156171 h 565158"/>
                <a:gd name="connsiteX2" fmla="*/ 243415 w 489611"/>
                <a:gd name="connsiteY2" fmla="*/ 2544 h 565158"/>
                <a:gd name="connsiteX3" fmla="*/ 330990 w 489611"/>
                <a:gd name="connsiteY3" fmla="*/ 216081 h 565158"/>
                <a:gd name="connsiteX4" fmla="*/ 376088 w 489611"/>
                <a:gd name="connsiteY4" fmla="*/ 110176 h 565158"/>
                <a:gd name="connsiteX5" fmla="*/ 468209 w 489611"/>
                <a:gd name="connsiteY5" fmla="*/ 22963 h 565158"/>
                <a:gd name="connsiteX6" fmla="*/ 417628 w 489611"/>
                <a:gd name="connsiteY6" fmla="*/ 470143 h 565158"/>
                <a:gd name="connsiteX7" fmla="*/ 362755 w 489611"/>
                <a:gd name="connsiteY7" fmla="*/ 538298 h 565158"/>
                <a:gd name="connsiteX8" fmla="*/ 265916 w 489611"/>
                <a:gd name="connsiteY8" fmla="*/ 560910 h 565158"/>
                <a:gd name="connsiteX9" fmla="*/ 108873 w 489611"/>
                <a:gd name="connsiteY9" fmla="*/ 474402 h 565158"/>
                <a:gd name="connsiteX10" fmla="*/ 51123 w 489611"/>
                <a:gd name="connsiteY10" fmla="*/ 377171 h 565158"/>
                <a:gd name="connsiteX11" fmla="*/ 4292 w 489611"/>
                <a:gd name="connsiteY11" fmla="*/ 89413 h 565158"/>
                <a:gd name="connsiteX0" fmla="*/ 12847 w 498166"/>
                <a:gd name="connsiteY0" fmla="*/ 89413 h 565158"/>
                <a:gd name="connsiteX1" fmla="*/ 193127 w 498166"/>
                <a:gd name="connsiteY1" fmla="*/ 156171 h 565158"/>
                <a:gd name="connsiteX2" fmla="*/ 251970 w 498166"/>
                <a:gd name="connsiteY2" fmla="*/ 2544 h 565158"/>
                <a:gd name="connsiteX3" fmla="*/ 339545 w 498166"/>
                <a:gd name="connsiteY3" fmla="*/ 216081 h 565158"/>
                <a:gd name="connsiteX4" fmla="*/ 384643 w 498166"/>
                <a:gd name="connsiteY4" fmla="*/ 110176 h 565158"/>
                <a:gd name="connsiteX5" fmla="*/ 476764 w 498166"/>
                <a:gd name="connsiteY5" fmla="*/ 22963 h 565158"/>
                <a:gd name="connsiteX6" fmla="*/ 426183 w 498166"/>
                <a:gd name="connsiteY6" fmla="*/ 470143 h 565158"/>
                <a:gd name="connsiteX7" fmla="*/ 371310 w 498166"/>
                <a:gd name="connsiteY7" fmla="*/ 538298 h 565158"/>
                <a:gd name="connsiteX8" fmla="*/ 274471 w 498166"/>
                <a:gd name="connsiteY8" fmla="*/ 560910 h 565158"/>
                <a:gd name="connsiteX9" fmla="*/ 117428 w 498166"/>
                <a:gd name="connsiteY9" fmla="*/ 474402 h 565158"/>
                <a:gd name="connsiteX10" fmla="*/ 12760 w 498166"/>
                <a:gd name="connsiteY10" fmla="*/ 271985 h 565158"/>
                <a:gd name="connsiteX11" fmla="*/ 12847 w 498166"/>
                <a:gd name="connsiteY11" fmla="*/ 89413 h 565158"/>
                <a:gd name="connsiteX0" fmla="*/ 15604 w 500923"/>
                <a:gd name="connsiteY0" fmla="*/ 89413 h 565158"/>
                <a:gd name="connsiteX1" fmla="*/ 195884 w 500923"/>
                <a:gd name="connsiteY1" fmla="*/ 156171 h 565158"/>
                <a:gd name="connsiteX2" fmla="*/ 254727 w 500923"/>
                <a:gd name="connsiteY2" fmla="*/ 2544 h 565158"/>
                <a:gd name="connsiteX3" fmla="*/ 342302 w 500923"/>
                <a:gd name="connsiteY3" fmla="*/ 216081 h 565158"/>
                <a:gd name="connsiteX4" fmla="*/ 387400 w 500923"/>
                <a:gd name="connsiteY4" fmla="*/ 110176 h 565158"/>
                <a:gd name="connsiteX5" fmla="*/ 479521 w 500923"/>
                <a:gd name="connsiteY5" fmla="*/ 22963 h 565158"/>
                <a:gd name="connsiteX6" fmla="*/ 428940 w 500923"/>
                <a:gd name="connsiteY6" fmla="*/ 470143 h 565158"/>
                <a:gd name="connsiteX7" fmla="*/ 374067 w 500923"/>
                <a:gd name="connsiteY7" fmla="*/ 538298 h 565158"/>
                <a:gd name="connsiteX8" fmla="*/ 277228 w 500923"/>
                <a:gd name="connsiteY8" fmla="*/ 560910 h 565158"/>
                <a:gd name="connsiteX9" fmla="*/ 120185 w 500923"/>
                <a:gd name="connsiteY9" fmla="*/ 474402 h 565158"/>
                <a:gd name="connsiteX10" fmla="*/ 15517 w 500923"/>
                <a:gd name="connsiteY10" fmla="*/ 271985 h 565158"/>
                <a:gd name="connsiteX11" fmla="*/ 15604 w 500923"/>
                <a:gd name="connsiteY11" fmla="*/ 89413 h 565158"/>
                <a:gd name="connsiteX0" fmla="*/ 19130 w 495572"/>
                <a:gd name="connsiteY0" fmla="*/ 82159 h 565158"/>
                <a:gd name="connsiteX1" fmla="*/ 190533 w 495572"/>
                <a:gd name="connsiteY1" fmla="*/ 156171 h 565158"/>
                <a:gd name="connsiteX2" fmla="*/ 249376 w 495572"/>
                <a:gd name="connsiteY2" fmla="*/ 2544 h 565158"/>
                <a:gd name="connsiteX3" fmla="*/ 336951 w 495572"/>
                <a:gd name="connsiteY3" fmla="*/ 216081 h 565158"/>
                <a:gd name="connsiteX4" fmla="*/ 382049 w 495572"/>
                <a:gd name="connsiteY4" fmla="*/ 110176 h 565158"/>
                <a:gd name="connsiteX5" fmla="*/ 474170 w 495572"/>
                <a:gd name="connsiteY5" fmla="*/ 22963 h 565158"/>
                <a:gd name="connsiteX6" fmla="*/ 423589 w 495572"/>
                <a:gd name="connsiteY6" fmla="*/ 470143 h 565158"/>
                <a:gd name="connsiteX7" fmla="*/ 368716 w 495572"/>
                <a:gd name="connsiteY7" fmla="*/ 538298 h 565158"/>
                <a:gd name="connsiteX8" fmla="*/ 271877 w 495572"/>
                <a:gd name="connsiteY8" fmla="*/ 560910 h 565158"/>
                <a:gd name="connsiteX9" fmla="*/ 114834 w 495572"/>
                <a:gd name="connsiteY9" fmla="*/ 474402 h 565158"/>
                <a:gd name="connsiteX10" fmla="*/ 10166 w 495572"/>
                <a:gd name="connsiteY10" fmla="*/ 271985 h 565158"/>
                <a:gd name="connsiteX11" fmla="*/ 19130 w 495572"/>
                <a:gd name="connsiteY11" fmla="*/ 82159 h 565158"/>
                <a:gd name="connsiteX0" fmla="*/ 21279 w 497721"/>
                <a:gd name="connsiteY0" fmla="*/ 82159 h 565158"/>
                <a:gd name="connsiteX1" fmla="*/ 192682 w 497721"/>
                <a:gd name="connsiteY1" fmla="*/ 156171 h 565158"/>
                <a:gd name="connsiteX2" fmla="*/ 251525 w 497721"/>
                <a:gd name="connsiteY2" fmla="*/ 2544 h 565158"/>
                <a:gd name="connsiteX3" fmla="*/ 339100 w 497721"/>
                <a:gd name="connsiteY3" fmla="*/ 216081 h 565158"/>
                <a:gd name="connsiteX4" fmla="*/ 384198 w 497721"/>
                <a:gd name="connsiteY4" fmla="*/ 110176 h 565158"/>
                <a:gd name="connsiteX5" fmla="*/ 476319 w 497721"/>
                <a:gd name="connsiteY5" fmla="*/ 22963 h 565158"/>
                <a:gd name="connsiteX6" fmla="*/ 425738 w 497721"/>
                <a:gd name="connsiteY6" fmla="*/ 470143 h 565158"/>
                <a:gd name="connsiteX7" fmla="*/ 370865 w 497721"/>
                <a:gd name="connsiteY7" fmla="*/ 538298 h 565158"/>
                <a:gd name="connsiteX8" fmla="*/ 274026 w 497721"/>
                <a:gd name="connsiteY8" fmla="*/ 560910 h 565158"/>
                <a:gd name="connsiteX9" fmla="*/ 116983 w 497721"/>
                <a:gd name="connsiteY9" fmla="*/ 474402 h 565158"/>
                <a:gd name="connsiteX10" fmla="*/ 8511 w 497721"/>
                <a:gd name="connsiteY10" fmla="*/ 270776 h 565158"/>
                <a:gd name="connsiteX11" fmla="*/ 21279 w 497721"/>
                <a:gd name="connsiteY11" fmla="*/ 82159 h 56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7721" h="565158">
                  <a:moveTo>
                    <a:pt x="21279" y="82159"/>
                  </a:moveTo>
                  <a:cubicBezTo>
                    <a:pt x="51974" y="63058"/>
                    <a:pt x="154660" y="116109"/>
                    <a:pt x="192682" y="156171"/>
                  </a:cubicBezTo>
                  <a:cubicBezTo>
                    <a:pt x="172375" y="99511"/>
                    <a:pt x="202746" y="2165"/>
                    <a:pt x="251525" y="2544"/>
                  </a:cubicBezTo>
                  <a:cubicBezTo>
                    <a:pt x="324539" y="-22660"/>
                    <a:pt x="344968" y="145974"/>
                    <a:pt x="339100" y="216081"/>
                  </a:cubicBezTo>
                  <a:cubicBezTo>
                    <a:pt x="356460" y="150046"/>
                    <a:pt x="374009" y="131480"/>
                    <a:pt x="384198" y="110176"/>
                  </a:cubicBezTo>
                  <a:cubicBezTo>
                    <a:pt x="394387" y="88872"/>
                    <a:pt x="434306" y="8606"/>
                    <a:pt x="476319" y="22963"/>
                  </a:cubicBezTo>
                  <a:cubicBezTo>
                    <a:pt x="527105" y="44048"/>
                    <a:pt x="478277" y="342255"/>
                    <a:pt x="425738" y="470143"/>
                  </a:cubicBezTo>
                  <a:cubicBezTo>
                    <a:pt x="411059" y="527412"/>
                    <a:pt x="402217" y="518071"/>
                    <a:pt x="370865" y="538298"/>
                  </a:cubicBezTo>
                  <a:cubicBezTo>
                    <a:pt x="345497" y="561515"/>
                    <a:pt x="316340" y="571559"/>
                    <a:pt x="274026" y="560910"/>
                  </a:cubicBezTo>
                  <a:cubicBezTo>
                    <a:pt x="231712" y="550261"/>
                    <a:pt x="216004" y="551397"/>
                    <a:pt x="116983" y="474402"/>
                  </a:cubicBezTo>
                  <a:cubicBezTo>
                    <a:pt x="63047" y="428524"/>
                    <a:pt x="7250" y="308649"/>
                    <a:pt x="8511" y="270776"/>
                  </a:cubicBezTo>
                  <a:cubicBezTo>
                    <a:pt x="-424" y="247047"/>
                    <a:pt x="-9416" y="101260"/>
                    <a:pt x="21279" y="82159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8" name="Oval 4"/>
            <p:cNvSpPr/>
            <p:nvPr/>
          </p:nvSpPr>
          <p:spPr bwMode="auto">
            <a:xfrm>
              <a:off x="7472040" y="2099402"/>
              <a:ext cx="864019" cy="984503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7831 w 533189"/>
                <a:gd name="connsiteY0" fmla="*/ 15983 h 486891"/>
                <a:gd name="connsiteX1" fmla="*/ 243573 w 533189"/>
                <a:gd name="connsiteY1" fmla="*/ 30269 h 486891"/>
                <a:gd name="connsiteX2" fmla="*/ 398355 w 533189"/>
                <a:gd name="connsiteY2" fmla="*/ 320781 h 486891"/>
                <a:gd name="connsiteX3" fmla="*/ 432885 w 533189"/>
                <a:gd name="connsiteY3" fmla="*/ 158857 h 486891"/>
                <a:gd name="connsiteX4" fmla="*/ 400738 w 533189"/>
                <a:gd name="connsiteY4" fmla="*/ 325544 h 486891"/>
                <a:gd name="connsiteX5" fmla="*/ 518807 w 533189"/>
                <a:gd name="connsiteY5" fmla="*/ 391876 h 486891"/>
                <a:gd name="connsiteX6" fmla="*/ 463934 w 533189"/>
                <a:gd name="connsiteY6" fmla="*/ 460031 h 486891"/>
                <a:gd name="connsiteX7" fmla="*/ 367095 w 533189"/>
                <a:gd name="connsiteY7" fmla="*/ 482643 h 486891"/>
                <a:gd name="connsiteX8" fmla="*/ 210052 w 533189"/>
                <a:gd name="connsiteY8" fmla="*/ 396135 h 486891"/>
                <a:gd name="connsiteX9" fmla="*/ 45787 w 533189"/>
                <a:gd name="connsiteY9" fmla="*/ 251750 h 486891"/>
                <a:gd name="connsiteX10" fmla="*/ 7831 w 533189"/>
                <a:gd name="connsiteY10" fmla="*/ 15983 h 486891"/>
                <a:gd name="connsiteX0" fmla="*/ 69592 w 497311"/>
                <a:gd name="connsiteY0" fmla="*/ 13551 h 490505"/>
                <a:gd name="connsiteX1" fmla="*/ 207695 w 497311"/>
                <a:gd name="connsiteY1" fmla="*/ 33883 h 490505"/>
                <a:gd name="connsiteX2" fmla="*/ 362477 w 497311"/>
                <a:gd name="connsiteY2" fmla="*/ 324395 h 490505"/>
                <a:gd name="connsiteX3" fmla="*/ 397007 w 497311"/>
                <a:gd name="connsiteY3" fmla="*/ 162471 h 490505"/>
                <a:gd name="connsiteX4" fmla="*/ 364860 w 497311"/>
                <a:gd name="connsiteY4" fmla="*/ 329158 h 490505"/>
                <a:gd name="connsiteX5" fmla="*/ 482929 w 497311"/>
                <a:gd name="connsiteY5" fmla="*/ 395490 h 490505"/>
                <a:gd name="connsiteX6" fmla="*/ 428056 w 497311"/>
                <a:gd name="connsiteY6" fmla="*/ 463645 h 490505"/>
                <a:gd name="connsiteX7" fmla="*/ 331217 w 497311"/>
                <a:gd name="connsiteY7" fmla="*/ 486257 h 490505"/>
                <a:gd name="connsiteX8" fmla="*/ 174174 w 497311"/>
                <a:gd name="connsiteY8" fmla="*/ 399749 h 490505"/>
                <a:gd name="connsiteX9" fmla="*/ 9909 w 497311"/>
                <a:gd name="connsiteY9" fmla="*/ 255364 h 490505"/>
                <a:gd name="connsiteX10" fmla="*/ 69592 w 497311"/>
                <a:gd name="connsiteY10" fmla="*/ 13551 h 490505"/>
                <a:gd name="connsiteX0" fmla="*/ 70175 w 497894"/>
                <a:gd name="connsiteY0" fmla="*/ 12519 h 489473"/>
                <a:gd name="connsiteX1" fmla="*/ 208278 w 497894"/>
                <a:gd name="connsiteY1" fmla="*/ 32851 h 489473"/>
                <a:gd name="connsiteX2" fmla="*/ 363060 w 497894"/>
                <a:gd name="connsiteY2" fmla="*/ 323363 h 489473"/>
                <a:gd name="connsiteX3" fmla="*/ 397590 w 497894"/>
                <a:gd name="connsiteY3" fmla="*/ 161439 h 489473"/>
                <a:gd name="connsiteX4" fmla="*/ 365443 w 497894"/>
                <a:gd name="connsiteY4" fmla="*/ 328126 h 489473"/>
                <a:gd name="connsiteX5" fmla="*/ 483512 w 497894"/>
                <a:gd name="connsiteY5" fmla="*/ 394458 h 489473"/>
                <a:gd name="connsiteX6" fmla="*/ 428639 w 497894"/>
                <a:gd name="connsiteY6" fmla="*/ 462613 h 489473"/>
                <a:gd name="connsiteX7" fmla="*/ 331800 w 497894"/>
                <a:gd name="connsiteY7" fmla="*/ 485225 h 489473"/>
                <a:gd name="connsiteX8" fmla="*/ 174757 w 497894"/>
                <a:gd name="connsiteY8" fmla="*/ 398717 h 489473"/>
                <a:gd name="connsiteX9" fmla="*/ 10492 w 497894"/>
                <a:gd name="connsiteY9" fmla="*/ 254332 h 489473"/>
                <a:gd name="connsiteX10" fmla="*/ 70175 w 497894"/>
                <a:gd name="connsiteY10" fmla="*/ 12519 h 489473"/>
                <a:gd name="connsiteX0" fmla="*/ 70821 w 498540"/>
                <a:gd name="connsiteY0" fmla="*/ 19887 h 496841"/>
                <a:gd name="connsiteX1" fmla="*/ 208924 w 498540"/>
                <a:gd name="connsiteY1" fmla="*/ 41428 h 496841"/>
                <a:gd name="connsiteX2" fmla="*/ 363706 w 498540"/>
                <a:gd name="connsiteY2" fmla="*/ 330731 h 496841"/>
                <a:gd name="connsiteX3" fmla="*/ 398236 w 498540"/>
                <a:gd name="connsiteY3" fmla="*/ 168807 h 496841"/>
                <a:gd name="connsiteX4" fmla="*/ 366089 w 498540"/>
                <a:gd name="connsiteY4" fmla="*/ 335494 h 496841"/>
                <a:gd name="connsiteX5" fmla="*/ 484158 w 498540"/>
                <a:gd name="connsiteY5" fmla="*/ 401826 h 496841"/>
                <a:gd name="connsiteX6" fmla="*/ 429285 w 498540"/>
                <a:gd name="connsiteY6" fmla="*/ 469981 h 496841"/>
                <a:gd name="connsiteX7" fmla="*/ 332446 w 498540"/>
                <a:gd name="connsiteY7" fmla="*/ 492593 h 496841"/>
                <a:gd name="connsiteX8" fmla="*/ 175403 w 498540"/>
                <a:gd name="connsiteY8" fmla="*/ 406085 h 496841"/>
                <a:gd name="connsiteX9" fmla="*/ 11138 w 498540"/>
                <a:gd name="connsiteY9" fmla="*/ 261700 h 496841"/>
                <a:gd name="connsiteX10" fmla="*/ 70821 w 498540"/>
                <a:gd name="connsiteY10" fmla="*/ 19887 h 496841"/>
                <a:gd name="connsiteX0" fmla="*/ 70821 w 498540"/>
                <a:gd name="connsiteY0" fmla="*/ 19887 h 496841"/>
                <a:gd name="connsiteX1" fmla="*/ 208924 w 498540"/>
                <a:gd name="connsiteY1" fmla="*/ 41428 h 496841"/>
                <a:gd name="connsiteX2" fmla="*/ 363706 w 498540"/>
                <a:gd name="connsiteY2" fmla="*/ 330731 h 496841"/>
                <a:gd name="connsiteX3" fmla="*/ 398236 w 498540"/>
                <a:gd name="connsiteY3" fmla="*/ 168807 h 496841"/>
                <a:gd name="connsiteX4" fmla="*/ 366089 w 498540"/>
                <a:gd name="connsiteY4" fmla="*/ 335494 h 496841"/>
                <a:gd name="connsiteX5" fmla="*/ 484158 w 498540"/>
                <a:gd name="connsiteY5" fmla="*/ 401826 h 496841"/>
                <a:gd name="connsiteX6" fmla="*/ 429285 w 498540"/>
                <a:gd name="connsiteY6" fmla="*/ 469981 h 496841"/>
                <a:gd name="connsiteX7" fmla="*/ 332446 w 498540"/>
                <a:gd name="connsiteY7" fmla="*/ 492593 h 496841"/>
                <a:gd name="connsiteX8" fmla="*/ 175403 w 498540"/>
                <a:gd name="connsiteY8" fmla="*/ 406085 h 496841"/>
                <a:gd name="connsiteX9" fmla="*/ 11138 w 498540"/>
                <a:gd name="connsiteY9" fmla="*/ 261700 h 496841"/>
                <a:gd name="connsiteX10" fmla="*/ 70821 w 498540"/>
                <a:gd name="connsiteY10" fmla="*/ 19887 h 496841"/>
                <a:gd name="connsiteX0" fmla="*/ 71122 w 498841"/>
                <a:gd name="connsiteY0" fmla="*/ 12611 h 489565"/>
                <a:gd name="connsiteX1" fmla="*/ 225710 w 498841"/>
                <a:gd name="connsiteY1" fmla="*/ 57124 h 489565"/>
                <a:gd name="connsiteX2" fmla="*/ 364007 w 498841"/>
                <a:gd name="connsiteY2" fmla="*/ 323455 h 489565"/>
                <a:gd name="connsiteX3" fmla="*/ 398537 w 498841"/>
                <a:gd name="connsiteY3" fmla="*/ 161531 h 489565"/>
                <a:gd name="connsiteX4" fmla="*/ 366390 w 498841"/>
                <a:gd name="connsiteY4" fmla="*/ 328218 h 489565"/>
                <a:gd name="connsiteX5" fmla="*/ 484459 w 498841"/>
                <a:gd name="connsiteY5" fmla="*/ 394550 h 489565"/>
                <a:gd name="connsiteX6" fmla="*/ 429586 w 498841"/>
                <a:gd name="connsiteY6" fmla="*/ 462705 h 489565"/>
                <a:gd name="connsiteX7" fmla="*/ 332747 w 498841"/>
                <a:gd name="connsiteY7" fmla="*/ 485317 h 489565"/>
                <a:gd name="connsiteX8" fmla="*/ 175704 w 498841"/>
                <a:gd name="connsiteY8" fmla="*/ 398809 h 489565"/>
                <a:gd name="connsiteX9" fmla="*/ 11439 w 498841"/>
                <a:gd name="connsiteY9" fmla="*/ 254424 h 489565"/>
                <a:gd name="connsiteX10" fmla="*/ 71122 w 498841"/>
                <a:gd name="connsiteY10" fmla="*/ 12611 h 489565"/>
                <a:gd name="connsiteX0" fmla="*/ 46000 w 473719"/>
                <a:gd name="connsiteY0" fmla="*/ 10103 h 487057"/>
                <a:gd name="connsiteX1" fmla="*/ 200588 w 473719"/>
                <a:gd name="connsiteY1" fmla="*/ 54616 h 487057"/>
                <a:gd name="connsiteX2" fmla="*/ 338885 w 473719"/>
                <a:gd name="connsiteY2" fmla="*/ 320947 h 487057"/>
                <a:gd name="connsiteX3" fmla="*/ 373415 w 473719"/>
                <a:gd name="connsiteY3" fmla="*/ 159023 h 487057"/>
                <a:gd name="connsiteX4" fmla="*/ 341268 w 473719"/>
                <a:gd name="connsiteY4" fmla="*/ 325710 h 487057"/>
                <a:gd name="connsiteX5" fmla="*/ 459337 w 473719"/>
                <a:gd name="connsiteY5" fmla="*/ 392042 h 487057"/>
                <a:gd name="connsiteX6" fmla="*/ 404464 w 473719"/>
                <a:gd name="connsiteY6" fmla="*/ 460197 h 487057"/>
                <a:gd name="connsiteX7" fmla="*/ 307625 w 473719"/>
                <a:gd name="connsiteY7" fmla="*/ 482809 h 487057"/>
                <a:gd name="connsiteX8" fmla="*/ 150582 w 473719"/>
                <a:gd name="connsiteY8" fmla="*/ 396301 h 487057"/>
                <a:gd name="connsiteX9" fmla="*/ 15482 w 473719"/>
                <a:gd name="connsiteY9" fmla="*/ 216854 h 487057"/>
                <a:gd name="connsiteX10" fmla="*/ 46000 w 473719"/>
                <a:gd name="connsiteY10" fmla="*/ 10103 h 487057"/>
                <a:gd name="connsiteX0" fmla="*/ 46000 w 473719"/>
                <a:gd name="connsiteY0" fmla="*/ 10103 h 487057"/>
                <a:gd name="connsiteX1" fmla="*/ 200588 w 473719"/>
                <a:gd name="connsiteY1" fmla="*/ 54616 h 487057"/>
                <a:gd name="connsiteX2" fmla="*/ 338885 w 473719"/>
                <a:gd name="connsiteY2" fmla="*/ 320947 h 487057"/>
                <a:gd name="connsiteX3" fmla="*/ 373415 w 473719"/>
                <a:gd name="connsiteY3" fmla="*/ 159023 h 487057"/>
                <a:gd name="connsiteX4" fmla="*/ 341268 w 473719"/>
                <a:gd name="connsiteY4" fmla="*/ 325710 h 487057"/>
                <a:gd name="connsiteX5" fmla="*/ 459337 w 473719"/>
                <a:gd name="connsiteY5" fmla="*/ 392042 h 487057"/>
                <a:gd name="connsiteX6" fmla="*/ 404464 w 473719"/>
                <a:gd name="connsiteY6" fmla="*/ 460197 h 487057"/>
                <a:gd name="connsiteX7" fmla="*/ 307625 w 473719"/>
                <a:gd name="connsiteY7" fmla="*/ 482809 h 487057"/>
                <a:gd name="connsiteX8" fmla="*/ 150582 w 473719"/>
                <a:gd name="connsiteY8" fmla="*/ 396301 h 487057"/>
                <a:gd name="connsiteX9" fmla="*/ 15482 w 473719"/>
                <a:gd name="connsiteY9" fmla="*/ 216854 h 487057"/>
                <a:gd name="connsiteX10" fmla="*/ 46000 w 473719"/>
                <a:gd name="connsiteY10" fmla="*/ 10103 h 487057"/>
                <a:gd name="connsiteX0" fmla="*/ 26139 w 453858"/>
                <a:gd name="connsiteY0" fmla="*/ 9587 h 486541"/>
                <a:gd name="connsiteX1" fmla="*/ 180727 w 453858"/>
                <a:gd name="connsiteY1" fmla="*/ 54100 h 486541"/>
                <a:gd name="connsiteX2" fmla="*/ 319024 w 453858"/>
                <a:gd name="connsiteY2" fmla="*/ 320431 h 486541"/>
                <a:gd name="connsiteX3" fmla="*/ 353554 w 453858"/>
                <a:gd name="connsiteY3" fmla="*/ 158507 h 486541"/>
                <a:gd name="connsiteX4" fmla="*/ 321407 w 453858"/>
                <a:gd name="connsiteY4" fmla="*/ 325194 h 486541"/>
                <a:gd name="connsiteX5" fmla="*/ 439476 w 453858"/>
                <a:gd name="connsiteY5" fmla="*/ 391526 h 486541"/>
                <a:gd name="connsiteX6" fmla="*/ 384603 w 453858"/>
                <a:gd name="connsiteY6" fmla="*/ 459681 h 486541"/>
                <a:gd name="connsiteX7" fmla="*/ 287764 w 453858"/>
                <a:gd name="connsiteY7" fmla="*/ 482293 h 486541"/>
                <a:gd name="connsiteX8" fmla="*/ 130721 w 453858"/>
                <a:gd name="connsiteY8" fmla="*/ 395785 h 486541"/>
                <a:gd name="connsiteX9" fmla="*/ 22250 w 453858"/>
                <a:gd name="connsiteY9" fmla="*/ 209084 h 486541"/>
                <a:gd name="connsiteX10" fmla="*/ 26139 w 453858"/>
                <a:gd name="connsiteY10" fmla="*/ 9587 h 486541"/>
                <a:gd name="connsiteX0" fmla="*/ 15851 w 443570"/>
                <a:gd name="connsiteY0" fmla="*/ 9587 h 486541"/>
                <a:gd name="connsiteX1" fmla="*/ 170439 w 443570"/>
                <a:gd name="connsiteY1" fmla="*/ 54100 h 486541"/>
                <a:gd name="connsiteX2" fmla="*/ 308736 w 443570"/>
                <a:gd name="connsiteY2" fmla="*/ 320431 h 486541"/>
                <a:gd name="connsiteX3" fmla="*/ 343266 w 443570"/>
                <a:gd name="connsiteY3" fmla="*/ 158507 h 486541"/>
                <a:gd name="connsiteX4" fmla="*/ 311119 w 443570"/>
                <a:gd name="connsiteY4" fmla="*/ 325194 h 486541"/>
                <a:gd name="connsiteX5" fmla="*/ 429188 w 443570"/>
                <a:gd name="connsiteY5" fmla="*/ 391526 h 486541"/>
                <a:gd name="connsiteX6" fmla="*/ 374315 w 443570"/>
                <a:gd name="connsiteY6" fmla="*/ 459681 h 486541"/>
                <a:gd name="connsiteX7" fmla="*/ 277476 w 443570"/>
                <a:gd name="connsiteY7" fmla="*/ 482293 h 486541"/>
                <a:gd name="connsiteX8" fmla="*/ 120433 w 443570"/>
                <a:gd name="connsiteY8" fmla="*/ 395785 h 486541"/>
                <a:gd name="connsiteX9" fmla="*/ 11962 w 443570"/>
                <a:gd name="connsiteY9" fmla="*/ 209084 h 486541"/>
                <a:gd name="connsiteX10" fmla="*/ 15851 w 443570"/>
                <a:gd name="connsiteY10" fmla="*/ 9587 h 486541"/>
                <a:gd name="connsiteX0" fmla="*/ 9861 w 459137"/>
                <a:gd name="connsiteY0" fmla="*/ 7906 h 496950"/>
                <a:gd name="connsiteX1" fmla="*/ 186006 w 459137"/>
                <a:gd name="connsiteY1" fmla="*/ 64509 h 496950"/>
                <a:gd name="connsiteX2" fmla="*/ 324303 w 459137"/>
                <a:gd name="connsiteY2" fmla="*/ 330840 h 496950"/>
                <a:gd name="connsiteX3" fmla="*/ 358833 w 459137"/>
                <a:gd name="connsiteY3" fmla="*/ 168916 h 496950"/>
                <a:gd name="connsiteX4" fmla="*/ 326686 w 459137"/>
                <a:gd name="connsiteY4" fmla="*/ 335603 h 496950"/>
                <a:gd name="connsiteX5" fmla="*/ 444755 w 459137"/>
                <a:gd name="connsiteY5" fmla="*/ 401935 h 496950"/>
                <a:gd name="connsiteX6" fmla="*/ 389882 w 459137"/>
                <a:gd name="connsiteY6" fmla="*/ 470090 h 496950"/>
                <a:gd name="connsiteX7" fmla="*/ 293043 w 459137"/>
                <a:gd name="connsiteY7" fmla="*/ 492702 h 496950"/>
                <a:gd name="connsiteX8" fmla="*/ 136000 w 459137"/>
                <a:gd name="connsiteY8" fmla="*/ 406194 h 496950"/>
                <a:gd name="connsiteX9" fmla="*/ 27529 w 459137"/>
                <a:gd name="connsiteY9" fmla="*/ 219493 h 496950"/>
                <a:gd name="connsiteX10" fmla="*/ 9861 w 459137"/>
                <a:gd name="connsiteY10" fmla="*/ 7906 h 496950"/>
                <a:gd name="connsiteX0" fmla="*/ 8485 w 466637"/>
                <a:gd name="connsiteY0" fmla="*/ 5876 h 517892"/>
                <a:gd name="connsiteX1" fmla="*/ 193506 w 466637"/>
                <a:gd name="connsiteY1" fmla="*/ 85451 h 517892"/>
                <a:gd name="connsiteX2" fmla="*/ 331803 w 466637"/>
                <a:gd name="connsiteY2" fmla="*/ 351782 h 517892"/>
                <a:gd name="connsiteX3" fmla="*/ 366333 w 466637"/>
                <a:gd name="connsiteY3" fmla="*/ 189858 h 517892"/>
                <a:gd name="connsiteX4" fmla="*/ 334186 w 466637"/>
                <a:gd name="connsiteY4" fmla="*/ 356545 h 517892"/>
                <a:gd name="connsiteX5" fmla="*/ 452255 w 466637"/>
                <a:gd name="connsiteY5" fmla="*/ 422877 h 517892"/>
                <a:gd name="connsiteX6" fmla="*/ 397382 w 466637"/>
                <a:gd name="connsiteY6" fmla="*/ 491032 h 517892"/>
                <a:gd name="connsiteX7" fmla="*/ 300543 w 466637"/>
                <a:gd name="connsiteY7" fmla="*/ 513644 h 517892"/>
                <a:gd name="connsiteX8" fmla="*/ 143500 w 466637"/>
                <a:gd name="connsiteY8" fmla="*/ 427136 h 517892"/>
                <a:gd name="connsiteX9" fmla="*/ 35029 w 466637"/>
                <a:gd name="connsiteY9" fmla="*/ 240435 h 517892"/>
                <a:gd name="connsiteX10" fmla="*/ 8485 w 466637"/>
                <a:gd name="connsiteY10" fmla="*/ 5876 h 517892"/>
                <a:gd name="connsiteX0" fmla="*/ 7456 w 465608"/>
                <a:gd name="connsiteY0" fmla="*/ 8336 h 520352"/>
                <a:gd name="connsiteX1" fmla="*/ 177260 w 465608"/>
                <a:gd name="connsiteY1" fmla="*/ 70984 h 520352"/>
                <a:gd name="connsiteX2" fmla="*/ 330774 w 465608"/>
                <a:gd name="connsiteY2" fmla="*/ 354242 h 520352"/>
                <a:gd name="connsiteX3" fmla="*/ 365304 w 465608"/>
                <a:gd name="connsiteY3" fmla="*/ 192318 h 520352"/>
                <a:gd name="connsiteX4" fmla="*/ 333157 w 465608"/>
                <a:gd name="connsiteY4" fmla="*/ 359005 h 520352"/>
                <a:gd name="connsiteX5" fmla="*/ 451226 w 465608"/>
                <a:gd name="connsiteY5" fmla="*/ 425337 h 520352"/>
                <a:gd name="connsiteX6" fmla="*/ 396353 w 465608"/>
                <a:gd name="connsiteY6" fmla="*/ 493492 h 520352"/>
                <a:gd name="connsiteX7" fmla="*/ 299514 w 465608"/>
                <a:gd name="connsiteY7" fmla="*/ 516104 h 520352"/>
                <a:gd name="connsiteX8" fmla="*/ 142471 w 465608"/>
                <a:gd name="connsiteY8" fmla="*/ 429596 h 520352"/>
                <a:gd name="connsiteX9" fmla="*/ 34000 w 465608"/>
                <a:gd name="connsiteY9" fmla="*/ 242895 h 520352"/>
                <a:gd name="connsiteX10" fmla="*/ 7456 w 465608"/>
                <a:gd name="connsiteY10" fmla="*/ 8336 h 520352"/>
                <a:gd name="connsiteX0" fmla="*/ 7456 w 465608"/>
                <a:gd name="connsiteY0" fmla="*/ 9681 h 521697"/>
                <a:gd name="connsiteX1" fmla="*/ 177260 w 465608"/>
                <a:gd name="connsiteY1" fmla="*/ 72329 h 521697"/>
                <a:gd name="connsiteX2" fmla="*/ 330774 w 465608"/>
                <a:gd name="connsiteY2" fmla="*/ 355587 h 521697"/>
                <a:gd name="connsiteX3" fmla="*/ 365304 w 465608"/>
                <a:gd name="connsiteY3" fmla="*/ 193663 h 521697"/>
                <a:gd name="connsiteX4" fmla="*/ 333157 w 465608"/>
                <a:gd name="connsiteY4" fmla="*/ 360350 h 521697"/>
                <a:gd name="connsiteX5" fmla="*/ 451226 w 465608"/>
                <a:gd name="connsiteY5" fmla="*/ 426682 h 521697"/>
                <a:gd name="connsiteX6" fmla="*/ 396353 w 465608"/>
                <a:gd name="connsiteY6" fmla="*/ 494837 h 521697"/>
                <a:gd name="connsiteX7" fmla="*/ 299514 w 465608"/>
                <a:gd name="connsiteY7" fmla="*/ 517449 h 521697"/>
                <a:gd name="connsiteX8" fmla="*/ 142471 w 465608"/>
                <a:gd name="connsiteY8" fmla="*/ 430941 h 521697"/>
                <a:gd name="connsiteX9" fmla="*/ 34000 w 465608"/>
                <a:gd name="connsiteY9" fmla="*/ 244240 h 521697"/>
                <a:gd name="connsiteX10" fmla="*/ 7456 w 465608"/>
                <a:gd name="connsiteY10" fmla="*/ 9681 h 521697"/>
                <a:gd name="connsiteX0" fmla="*/ 9200 w 467352"/>
                <a:gd name="connsiteY0" fmla="*/ 9681 h 521697"/>
                <a:gd name="connsiteX1" fmla="*/ 179004 w 467352"/>
                <a:gd name="connsiteY1" fmla="*/ 72329 h 521697"/>
                <a:gd name="connsiteX2" fmla="*/ 332518 w 467352"/>
                <a:gd name="connsiteY2" fmla="*/ 355587 h 521697"/>
                <a:gd name="connsiteX3" fmla="*/ 367048 w 467352"/>
                <a:gd name="connsiteY3" fmla="*/ 193663 h 521697"/>
                <a:gd name="connsiteX4" fmla="*/ 334901 w 467352"/>
                <a:gd name="connsiteY4" fmla="*/ 360350 h 521697"/>
                <a:gd name="connsiteX5" fmla="*/ 452970 w 467352"/>
                <a:gd name="connsiteY5" fmla="*/ 426682 h 521697"/>
                <a:gd name="connsiteX6" fmla="*/ 398097 w 467352"/>
                <a:gd name="connsiteY6" fmla="*/ 494837 h 521697"/>
                <a:gd name="connsiteX7" fmla="*/ 301258 w 467352"/>
                <a:gd name="connsiteY7" fmla="*/ 517449 h 521697"/>
                <a:gd name="connsiteX8" fmla="*/ 144215 w 467352"/>
                <a:gd name="connsiteY8" fmla="*/ 430941 h 521697"/>
                <a:gd name="connsiteX9" fmla="*/ 35744 w 467352"/>
                <a:gd name="connsiteY9" fmla="*/ 244240 h 521697"/>
                <a:gd name="connsiteX10" fmla="*/ 9200 w 467352"/>
                <a:gd name="connsiteY10" fmla="*/ 9681 h 521697"/>
                <a:gd name="connsiteX0" fmla="*/ 5568 w 495421"/>
                <a:gd name="connsiteY0" fmla="*/ 7147 h 543344"/>
                <a:gd name="connsiteX1" fmla="*/ 207073 w 495421"/>
                <a:gd name="connsiteY1" fmla="*/ 93976 h 543344"/>
                <a:gd name="connsiteX2" fmla="*/ 360587 w 495421"/>
                <a:gd name="connsiteY2" fmla="*/ 377234 h 543344"/>
                <a:gd name="connsiteX3" fmla="*/ 395117 w 495421"/>
                <a:gd name="connsiteY3" fmla="*/ 215310 h 543344"/>
                <a:gd name="connsiteX4" fmla="*/ 362970 w 495421"/>
                <a:gd name="connsiteY4" fmla="*/ 381997 h 543344"/>
                <a:gd name="connsiteX5" fmla="*/ 481039 w 495421"/>
                <a:gd name="connsiteY5" fmla="*/ 448329 h 543344"/>
                <a:gd name="connsiteX6" fmla="*/ 426166 w 495421"/>
                <a:gd name="connsiteY6" fmla="*/ 516484 h 543344"/>
                <a:gd name="connsiteX7" fmla="*/ 329327 w 495421"/>
                <a:gd name="connsiteY7" fmla="*/ 539096 h 543344"/>
                <a:gd name="connsiteX8" fmla="*/ 172284 w 495421"/>
                <a:gd name="connsiteY8" fmla="*/ 452588 h 543344"/>
                <a:gd name="connsiteX9" fmla="*/ 63813 w 495421"/>
                <a:gd name="connsiteY9" fmla="*/ 265887 h 543344"/>
                <a:gd name="connsiteX10" fmla="*/ 5568 w 495421"/>
                <a:gd name="connsiteY10" fmla="*/ 7147 h 543344"/>
                <a:gd name="connsiteX0" fmla="*/ 9699 w 499552"/>
                <a:gd name="connsiteY0" fmla="*/ 4287 h 540484"/>
                <a:gd name="connsiteX1" fmla="*/ 211204 w 499552"/>
                <a:gd name="connsiteY1" fmla="*/ 91116 h 540484"/>
                <a:gd name="connsiteX2" fmla="*/ 364718 w 499552"/>
                <a:gd name="connsiteY2" fmla="*/ 374374 h 540484"/>
                <a:gd name="connsiteX3" fmla="*/ 399248 w 499552"/>
                <a:gd name="connsiteY3" fmla="*/ 212450 h 540484"/>
                <a:gd name="connsiteX4" fmla="*/ 367101 w 499552"/>
                <a:gd name="connsiteY4" fmla="*/ 379137 h 540484"/>
                <a:gd name="connsiteX5" fmla="*/ 485170 w 499552"/>
                <a:gd name="connsiteY5" fmla="*/ 445469 h 540484"/>
                <a:gd name="connsiteX6" fmla="*/ 430297 w 499552"/>
                <a:gd name="connsiteY6" fmla="*/ 513624 h 540484"/>
                <a:gd name="connsiteX7" fmla="*/ 333458 w 499552"/>
                <a:gd name="connsiteY7" fmla="*/ 536236 h 540484"/>
                <a:gd name="connsiteX8" fmla="*/ 176415 w 499552"/>
                <a:gd name="connsiteY8" fmla="*/ 449728 h 540484"/>
                <a:gd name="connsiteX9" fmla="*/ 67944 w 499552"/>
                <a:gd name="connsiteY9" fmla="*/ 263027 h 540484"/>
                <a:gd name="connsiteX10" fmla="*/ 9699 w 499552"/>
                <a:gd name="connsiteY10" fmla="*/ 4287 h 540484"/>
                <a:gd name="connsiteX0" fmla="*/ 9258 w 499111"/>
                <a:gd name="connsiteY0" fmla="*/ 4287 h 540484"/>
                <a:gd name="connsiteX1" fmla="*/ 210763 w 499111"/>
                <a:gd name="connsiteY1" fmla="*/ 91116 h 540484"/>
                <a:gd name="connsiteX2" fmla="*/ 364277 w 499111"/>
                <a:gd name="connsiteY2" fmla="*/ 374374 h 540484"/>
                <a:gd name="connsiteX3" fmla="*/ 398807 w 499111"/>
                <a:gd name="connsiteY3" fmla="*/ 212450 h 540484"/>
                <a:gd name="connsiteX4" fmla="*/ 366660 w 499111"/>
                <a:gd name="connsiteY4" fmla="*/ 379137 h 540484"/>
                <a:gd name="connsiteX5" fmla="*/ 484729 w 499111"/>
                <a:gd name="connsiteY5" fmla="*/ 445469 h 540484"/>
                <a:gd name="connsiteX6" fmla="*/ 429856 w 499111"/>
                <a:gd name="connsiteY6" fmla="*/ 513624 h 540484"/>
                <a:gd name="connsiteX7" fmla="*/ 333017 w 499111"/>
                <a:gd name="connsiteY7" fmla="*/ 536236 h 540484"/>
                <a:gd name="connsiteX8" fmla="*/ 175974 w 499111"/>
                <a:gd name="connsiteY8" fmla="*/ 449728 h 540484"/>
                <a:gd name="connsiteX9" fmla="*/ 67503 w 499111"/>
                <a:gd name="connsiteY9" fmla="*/ 263027 h 540484"/>
                <a:gd name="connsiteX10" fmla="*/ 9258 w 499111"/>
                <a:gd name="connsiteY10" fmla="*/ 4287 h 540484"/>
                <a:gd name="connsiteX0" fmla="*/ 9258 w 499111"/>
                <a:gd name="connsiteY0" fmla="*/ 4287 h 540484"/>
                <a:gd name="connsiteX1" fmla="*/ 210763 w 499111"/>
                <a:gd name="connsiteY1" fmla="*/ 91116 h 540484"/>
                <a:gd name="connsiteX2" fmla="*/ 364277 w 499111"/>
                <a:gd name="connsiteY2" fmla="*/ 374374 h 540484"/>
                <a:gd name="connsiteX3" fmla="*/ 398807 w 499111"/>
                <a:gd name="connsiteY3" fmla="*/ 196732 h 540484"/>
                <a:gd name="connsiteX4" fmla="*/ 366660 w 499111"/>
                <a:gd name="connsiteY4" fmla="*/ 379137 h 540484"/>
                <a:gd name="connsiteX5" fmla="*/ 484729 w 499111"/>
                <a:gd name="connsiteY5" fmla="*/ 445469 h 540484"/>
                <a:gd name="connsiteX6" fmla="*/ 429856 w 499111"/>
                <a:gd name="connsiteY6" fmla="*/ 513624 h 540484"/>
                <a:gd name="connsiteX7" fmla="*/ 333017 w 499111"/>
                <a:gd name="connsiteY7" fmla="*/ 536236 h 540484"/>
                <a:gd name="connsiteX8" fmla="*/ 175974 w 499111"/>
                <a:gd name="connsiteY8" fmla="*/ 449728 h 540484"/>
                <a:gd name="connsiteX9" fmla="*/ 67503 w 499111"/>
                <a:gd name="connsiteY9" fmla="*/ 263027 h 540484"/>
                <a:gd name="connsiteX10" fmla="*/ 9258 w 499111"/>
                <a:gd name="connsiteY10" fmla="*/ 4287 h 540484"/>
                <a:gd name="connsiteX0" fmla="*/ 9258 w 499111"/>
                <a:gd name="connsiteY0" fmla="*/ 4287 h 540484"/>
                <a:gd name="connsiteX1" fmla="*/ 210763 w 499111"/>
                <a:gd name="connsiteY1" fmla="*/ 91116 h 540484"/>
                <a:gd name="connsiteX2" fmla="*/ 364277 w 499111"/>
                <a:gd name="connsiteY2" fmla="*/ 374374 h 540484"/>
                <a:gd name="connsiteX3" fmla="*/ 402611 w 499111"/>
                <a:gd name="connsiteY3" fmla="*/ 199150 h 540484"/>
                <a:gd name="connsiteX4" fmla="*/ 366660 w 499111"/>
                <a:gd name="connsiteY4" fmla="*/ 379137 h 540484"/>
                <a:gd name="connsiteX5" fmla="*/ 484729 w 499111"/>
                <a:gd name="connsiteY5" fmla="*/ 445469 h 540484"/>
                <a:gd name="connsiteX6" fmla="*/ 429856 w 499111"/>
                <a:gd name="connsiteY6" fmla="*/ 513624 h 540484"/>
                <a:gd name="connsiteX7" fmla="*/ 333017 w 499111"/>
                <a:gd name="connsiteY7" fmla="*/ 536236 h 540484"/>
                <a:gd name="connsiteX8" fmla="*/ 175974 w 499111"/>
                <a:gd name="connsiteY8" fmla="*/ 449728 h 540484"/>
                <a:gd name="connsiteX9" fmla="*/ 67503 w 499111"/>
                <a:gd name="connsiteY9" fmla="*/ 263027 h 540484"/>
                <a:gd name="connsiteX10" fmla="*/ 9258 w 499111"/>
                <a:gd name="connsiteY10" fmla="*/ 4287 h 540484"/>
                <a:gd name="connsiteX0" fmla="*/ 9258 w 499111"/>
                <a:gd name="connsiteY0" fmla="*/ 4287 h 540484"/>
                <a:gd name="connsiteX1" fmla="*/ 210763 w 499111"/>
                <a:gd name="connsiteY1" fmla="*/ 91116 h 540484"/>
                <a:gd name="connsiteX2" fmla="*/ 364277 w 499111"/>
                <a:gd name="connsiteY2" fmla="*/ 374374 h 540484"/>
                <a:gd name="connsiteX3" fmla="*/ 402611 w 499111"/>
                <a:gd name="connsiteY3" fmla="*/ 199150 h 540484"/>
                <a:gd name="connsiteX4" fmla="*/ 366660 w 499111"/>
                <a:gd name="connsiteY4" fmla="*/ 379137 h 540484"/>
                <a:gd name="connsiteX5" fmla="*/ 484729 w 499111"/>
                <a:gd name="connsiteY5" fmla="*/ 445469 h 540484"/>
                <a:gd name="connsiteX6" fmla="*/ 429856 w 499111"/>
                <a:gd name="connsiteY6" fmla="*/ 513624 h 540484"/>
                <a:gd name="connsiteX7" fmla="*/ 333017 w 499111"/>
                <a:gd name="connsiteY7" fmla="*/ 536236 h 540484"/>
                <a:gd name="connsiteX8" fmla="*/ 175974 w 499111"/>
                <a:gd name="connsiteY8" fmla="*/ 449728 h 540484"/>
                <a:gd name="connsiteX9" fmla="*/ 67503 w 499111"/>
                <a:gd name="connsiteY9" fmla="*/ 263027 h 540484"/>
                <a:gd name="connsiteX10" fmla="*/ 9258 w 499111"/>
                <a:gd name="connsiteY10" fmla="*/ 4287 h 540484"/>
                <a:gd name="connsiteX0" fmla="*/ 9258 w 499111"/>
                <a:gd name="connsiteY0" fmla="*/ 4287 h 540484"/>
                <a:gd name="connsiteX1" fmla="*/ 210763 w 499111"/>
                <a:gd name="connsiteY1" fmla="*/ 91116 h 540484"/>
                <a:gd name="connsiteX2" fmla="*/ 364277 w 499111"/>
                <a:gd name="connsiteY2" fmla="*/ 374374 h 540484"/>
                <a:gd name="connsiteX3" fmla="*/ 398807 w 499111"/>
                <a:gd name="connsiteY3" fmla="*/ 185851 h 540484"/>
                <a:gd name="connsiteX4" fmla="*/ 366660 w 499111"/>
                <a:gd name="connsiteY4" fmla="*/ 379137 h 540484"/>
                <a:gd name="connsiteX5" fmla="*/ 484729 w 499111"/>
                <a:gd name="connsiteY5" fmla="*/ 445469 h 540484"/>
                <a:gd name="connsiteX6" fmla="*/ 429856 w 499111"/>
                <a:gd name="connsiteY6" fmla="*/ 513624 h 540484"/>
                <a:gd name="connsiteX7" fmla="*/ 333017 w 499111"/>
                <a:gd name="connsiteY7" fmla="*/ 536236 h 540484"/>
                <a:gd name="connsiteX8" fmla="*/ 175974 w 499111"/>
                <a:gd name="connsiteY8" fmla="*/ 449728 h 540484"/>
                <a:gd name="connsiteX9" fmla="*/ 67503 w 499111"/>
                <a:gd name="connsiteY9" fmla="*/ 263027 h 540484"/>
                <a:gd name="connsiteX10" fmla="*/ 9258 w 499111"/>
                <a:gd name="connsiteY10" fmla="*/ 4287 h 540484"/>
                <a:gd name="connsiteX0" fmla="*/ 9258 w 499111"/>
                <a:gd name="connsiteY0" fmla="*/ 4287 h 537422"/>
                <a:gd name="connsiteX1" fmla="*/ 210763 w 499111"/>
                <a:gd name="connsiteY1" fmla="*/ 91116 h 537422"/>
                <a:gd name="connsiteX2" fmla="*/ 364277 w 499111"/>
                <a:gd name="connsiteY2" fmla="*/ 374374 h 537422"/>
                <a:gd name="connsiteX3" fmla="*/ 398807 w 499111"/>
                <a:gd name="connsiteY3" fmla="*/ 185851 h 537422"/>
                <a:gd name="connsiteX4" fmla="*/ 366660 w 499111"/>
                <a:gd name="connsiteY4" fmla="*/ 379137 h 537422"/>
                <a:gd name="connsiteX5" fmla="*/ 484729 w 499111"/>
                <a:gd name="connsiteY5" fmla="*/ 445469 h 537422"/>
                <a:gd name="connsiteX6" fmla="*/ 409568 w 499111"/>
                <a:gd name="connsiteY6" fmla="*/ 493070 h 537422"/>
                <a:gd name="connsiteX7" fmla="*/ 333017 w 499111"/>
                <a:gd name="connsiteY7" fmla="*/ 536236 h 537422"/>
                <a:gd name="connsiteX8" fmla="*/ 175974 w 499111"/>
                <a:gd name="connsiteY8" fmla="*/ 449728 h 537422"/>
                <a:gd name="connsiteX9" fmla="*/ 67503 w 499111"/>
                <a:gd name="connsiteY9" fmla="*/ 263027 h 537422"/>
                <a:gd name="connsiteX10" fmla="*/ 9258 w 499111"/>
                <a:gd name="connsiteY10" fmla="*/ 4287 h 537422"/>
                <a:gd name="connsiteX0" fmla="*/ 9258 w 482151"/>
                <a:gd name="connsiteY0" fmla="*/ 4287 h 537422"/>
                <a:gd name="connsiteX1" fmla="*/ 210763 w 482151"/>
                <a:gd name="connsiteY1" fmla="*/ 91116 h 537422"/>
                <a:gd name="connsiteX2" fmla="*/ 364277 w 482151"/>
                <a:gd name="connsiteY2" fmla="*/ 374374 h 537422"/>
                <a:gd name="connsiteX3" fmla="*/ 398807 w 482151"/>
                <a:gd name="connsiteY3" fmla="*/ 185851 h 537422"/>
                <a:gd name="connsiteX4" fmla="*/ 366660 w 482151"/>
                <a:gd name="connsiteY4" fmla="*/ 379137 h 537422"/>
                <a:gd name="connsiteX5" fmla="*/ 465708 w 482151"/>
                <a:gd name="connsiteY5" fmla="*/ 423706 h 537422"/>
                <a:gd name="connsiteX6" fmla="*/ 409568 w 482151"/>
                <a:gd name="connsiteY6" fmla="*/ 493070 h 537422"/>
                <a:gd name="connsiteX7" fmla="*/ 333017 w 482151"/>
                <a:gd name="connsiteY7" fmla="*/ 536236 h 537422"/>
                <a:gd name="connsiteX8" fmla="*/ 175974 w 482151"/>
                <a:gd name="connsiteY8" fmla="*/ 449728 h 537422"/>
                <a:gd name="connsiteX9" fmla="*/ 67503 w 482151"/>
                <a:gd name="connsiteY9" fmla="*/ 263027 h 537422"/>
                <a:gd name="connsiteX10" fmla="*/ 9258 w 482151"/>
                <a:gd name="connsiteY10" fmla="*/ 4287 h 537422"/>
                <a:gd name="connsiteX0" fmla="*/ 9258 w 482151"/>
                <a:gd name="connsiteY0" fmla="*/ 4287 h 537422"/>
                <a:gd name="connsiteX1" fmla="*/ 210763 w 482151"/>
                <a:gd name="connsiteY1" fmla="*/ 91116 h 537422"/>
                <a:gd name="connsiteX2" fmla="*/ 364277 w 482151"/>
                <a:gd name="connsiteY2" fmla="*/ 374374 h 537422"/>
                <a:gd name="connsiteX3" fmla="*/ 398807 w 482151"/>
                <a:gd name="connsiteY3" fmla="*/ 185851 h 537422"/>
                <a:gd name="connsiteX4" fmla="*/ 366660 w 482151"/>
                <a:gd name="connsiteY4" fmla="*/ 379137 h 537422"/>
                <a:gd name="connsiteX5" fmla="*/ 465708 w 482151"/>
                <a:gd name="connsiteY5" fmla="*/ 423706 h 537422"/>
                <a:gd name="connsiteX6" fmla="*/ 409568 w 482151"/>
                <a:gd name="connsiteY6" fmla="*/ 493070 h 537422"/>
                <a:gd name="connsiteX7" fmla="*/ 333017 w 482151"/>
                <a:gd name="connsiteY7" fmla="*/ 536236 h 537422"/>
                <a:gd name="connsiteX8" fmla="*/ 175974 w 482151"/>
                <a:gd name="connsiteY8" fmla="*/ 449728 h 537422"/>
                <a:gd name="connsiteX9" fmla="*/ 67503 w 482151"/>
                <a:gd name="connsiteY9" fmla="*/ 263027 h 537422"/>
                <a:gd name="connsiteX10" fmla="*/ 9258 w 482151"/>
                <a:gd name="connsiteY10" fmla="*/ 4287 h 537422"/>
                <a:gd name="connsiteX0" fmla="*/ 9258 w 482151"/>
                <a:gd name="connsiteY0" fmla="*/ 4287 h 537422"/>
                <a:gd name="connsiteX1" fmla="*/ 210763 w 482151"/>
                <a:gd name="connsiteY1" fmla="*/ 91116 h 537422"/>
                <a:gd name="connsiteX2" fmla="*/ 364277 w 482151"/>
                <a:gd name="connsiteY2" fmla="*/ 374374 h 537422"/>
                <a:gd name="connsiteX3" fmla="*/ 398807 w 482151"/>
                <a:gd name="connsiteY3" fmla="*/ 185851 h 537422"/>
                <a:gd name="connsiteX4" fmla="*/ 366660 w 482151"/>
                <a:gd name="connsiteY4" fmla="*/ 379137 h 537422"/>
                <a:gd name="connsiteX5" fmla="*/ 465708 w 482151"/>
                <a:gd name="connsiteY5" fmla="*/ 423706 h 537422"/>
                <a:gd name="connsiteX6" fmla="*/ 409568 w 482151"/>
                <a:gd name="connsiteY6" fmla="*/ 493070 h 537422"/>
                <a:gd name="connsiteX7" fmla="*/ 333017 w 482151"/>
                <a:gd name="connsiteY7" fmla="*/ 536236 h 537422"/>
                <a:gd name="connsiteX8" fmla="*/ 175974 w 482151"/>
                <a:gd name="connsiteY8" fmla="*/ 449728 h 537422"/>
                <a:gd name="connsiteX9" fmla="*/ 67503 w 482151"/>
                <a:gd name="connsiteY9" fmla="*/ 263027 h 537422"/>
                <a:gd name="connsiteX10" fmla="*/ 9258 w 482151"/>
                <a:gd name="connsiteY10" fmla="*/ 4287 h 537422"/>
                <a:gd name="connsiteX0" fmla="*/ 9258 w 482151"/>
                <a:gd name="connsiteY0" fmla="*/ 4287 h 507947"/>
                <a:gd name="connsiteX1" fmla="*/ 210763 w 482151"/>
                <a:gd name="connsiteY1" fmla="*/ 91116 h 507947"/>
                <a:gd name="connsiteX2" fmla="*/ 364277 w 482151"/>
                <a:gd name="connsiteY2" fmla="*/ 374374 h 507947"/>
                <a:gd name="connsiteX3" fmla="*/ 398807 w 482151"/>
                <a:gd name="connsiteY3" fmla="*/ 185851 h 507947"/>
                <a:gd name="connsiteX4" fmla="*/ 366660 w 482151"/>
                <a:gd name="connsiteY4" fmla="*/ 379137 h 507947"/>
                <a:gd name="connsiteX5" fmla="*/ 465708 w 482151"/>
                <a:gd name="connsiteY5" fmla="*/ 423706 h 507947"/>
                <a:gd name="connsiteX6" fmla="*/ 409568 w 482151"/>
                <a:gd name="connsiteY6" fmla="*/ 493070 h 507947"/>
                <a:gd name="connsiteX7" fmla="*/ 321604 w 482151"/>
                <a:gd name="connsiteY7" fmla="*/ 499965 h 507947"/>
                <a:gd name="connsiteX8" fmla="*/ 175974 w 482151"/>
                <a:gd name="connsiteY8" fmla="*/ 449728 h 507947"/>
                <a:gd name="connsiteX9" fmla="*/ 67503 w 482151"/>
                <a:gd name="connsiteY9" fmla="*/ 263027 h 507947"/>
                <a:gd name="connsiteX10" fmla="*/ 9258 w 482151"/>
                <a:gd name="connsiteY10" fmla="*/ 4287 h 507947"/>
                <a:gd name="connsiteX0" fmla="*/ 9258 w 482151"/>
                <a:gd name="connsiteY0" fmla="*/ 4287 h 505529"/>
                <a:gd name="connsiteX1" fmla="*/ 210763 w 482151"/>
                <a:gd name="connsiteY1" fmla="*/ 91116 h 505529"/>
                <a:gd name="connsiteX2" fmla="*/ 364277 w 482151"/>
                <a:gd name="connsiteY2" fmla="*/ 374374 h 505529"/>
                <a:gd name="connsiteX3" fmla="*/ 398807 w 482151"/>
                <a:gd name="connsiteY3" fmla="*/ 185851 h 505529"/>
                <a:gd name="connsiteX4" fmla="*/ 366660 w 482151"/>
                <a:gd name="connsiteY4" fmla="*/ 379137 h 505529"/>
                <a:gd name="connsiteX5" fmla="*/ 465708 w 482151"/>
                <a:gd name="connsiteY5" fmla="*/ 423706 h 505529"/>
                <a:gd name="connsiteX6" fmla="*/ 409568 w 482151"/>
                <a:gd name="connsiteY6" fmla="*/ 493070 h 505529"/>
                <a:gd name="connsiteX7" fmla="*/ 321604 w 482151"/>
                <a:gd name="connsiteY7" fmla="*/ 499965 h 505529"/>
                <a:gd name="connsiteX8" fmla="*/ 175974 w 482151"/>
                <a:gd name="connsiteY8" fmla="*/ 449728 h 505529"/>
                <a:gd name="connsiteX9" fmla="*/ 67503 w 482151"/>
                <a:gd name="connsiteY9" fmla="*/ 263027 h 505529"/>
                <a:gd name="connsiteX10" fmla="*/ 9258 w 482151"/>
                <a:gd name="connsiteY10" fmla="*/ 4287 h 505529"/>
                <a:gd name="connsiteX0" fmla="*/ 9258 w 482151"/>
                <a:gd name="connsiteY0" fmla="*/ 4287 h 505529"/>
                <a:gd name="connsiteX1" fmla="*/ 210763 w 482151"/>
                <a:gd name="connsiteY1" fmla="*/ 91116 h 505529"/>
                <a:gd name="connsiteX2" fmla="*/ 364277 w 482151"/>
                <a:gd name="connsiteY2" fmla="*/ 374374 h 505529"/>
                <a:gd name="connsiteX3" fmla="*/ 398807 w 482151"/>
                <a:gd name="connsiteY3" fmla="*/ 185851 h 505529"/>
                <a:gd name="connsiteX4" fmla="*/ 366660 w 482151"/>
                <a:gd name="connsiteY4" fmla="*/ 379137 h 505529"/>
                <a:gd name="connsiteX5" fmla="*/ 465708 w 482151"/>
                <a:gd name="connsiteY5" fmla="*/ 423706 h 505529"/>
                <a:gd name="connsiteX6" fmla="*/ 409568 w 482151"/>
                <a:gd name="connsiteY6" fmla="*/ 493070 h 505529"/>
                <a:gd name="connsiteX7" fmla="*/ 321604 w 482151"/>
                <a:gd name="connsiteY7" fmla="*/ 499965 h 505529"/>
                <a:gd name="connsiteX8" fmla="*/ 175974 w 482151"/>
                <a:gd name="connsiteY8" fmla="*/ 449728 h 505529"/>
                <a:gd name="connsiteX9" fmla="*/ 67503 w 482151"/>
                <a:gd name="connsiteY9" fmla="*/ 263027 h 505529"/>
                <a:gd name="connsiteX10" fmla="*/ 9258 w 482151"/>
                <a:gd name="connsiteY10" fmla="*/ 4287 h 505529"/>
                <a:gd name="connsiteX0" fmla="*/ 9258 w 482151"/>
                <a:gd name="connsiteY0" fmla="*/ 4287 h 504477"/>
                <a:gd name="connsiteX1" fmla="*/ 210763 w 482151"/>
                <a:gd name="connsiteY1" fmla="*/ 91116 h 504477"/>
                <a:gd name="connsiteX2" fmla="*/ 364277 w 482151"/>
                <a:gd name="connsiteY2" fmla="*/ 374374 h 504477"/>
                <a:gd name="connsiteX3" fmla="*/ 398807 w 482151"/>
                <a:gd name="connsiteY3" fmla="*/ 185851 h 504477"/>
                <a:gd name="connsiteX4" fmla="*/ 366660 w 482151"/>
                <a:gd name="connsiteY4" fmla="*/ 379137 h 504477"/>
                <a:gd name="connsiteX5" fmla="*/ 465708 w 482151"/>
                <a:gd name="connsiteY5" fmla="*/ 423706 h 504477"/>
                <a:gd name="connsiteX6" fmla="*/ 409568 w 482151"/>
                <a:gd name="connsiteY6" fmla="*/ 493070 h 504477"/>
                <a:gd name="connsiteX7" fmla="*/ 321604 w 482151"/>
                <a:gd name="connsiteY7" fmla="*/ 499965 h 504477"/>
                <a:gd name="connsiteX8" fmla="*/ 175974 w 482151"/>
                <a:gd name="connsiteY8" fmla="*/ 449728 h 504477"/>
                <a:gd name="connsiteX9" fmla="*/ 67503 w 482151"/>
                <a:gd name="connsiteY9" fmla="*/ 263027 h 504477"/>
                <a:gd name="connsiteX10" fmla="*/ 9258 w 482151"/>
                <a:gd name="connsiteY10" fmla="*/ 4287 h 504477"/>
                <a:gd name="connsiteX0" fmla="*/ 9258 w 482151"/>
                <a:gd name="connsiteY0" fmla="*/ 4287 h 506658"/>
                <a:gd name="connsiteX1" fmla="*/ 210763 w 482151"/>
                <a:gd name="connsiteY1" fmla="*/ 91116 h 506658"/>
                <a:gd name="connsiteX2" fmla="*/ 364277 w 482151"/>
                <a:gd name="connsiteY2" fmla="*/ 374374 h 506658"/>
                <a:gd name="connsiteX3" fmla="*/ 398807 w 482151"/>
                <a:gd name="connsiteY3" fmla="*/ 185851 h 506658"/>
                <a:gd name="connsiteX4" fmla="*/ 366660 w 482151"/>
                <a:gd name="connsiteY4" fmla="*/ 379137 h 506658"/>
                <a:gd name="connsiteX5" fmla="*/ 465708 w 482151"/>
                <a:gd name="connsiteY5" fmla="*/ 423706 h 506658"/>
                <a:gd name="connsiteX6" fmla="*/ 409568 w 482151"/>
                <a:gd name="connsiteY6" fmla="*/ 493070 h 506658"/>
                <a:gd name="connsiteX7" fmla="*/ 321604 w 482151"/>
                <a:gd name="connsiteY7" fmla="*/ 499965 h 506658"/>
                <a:gd name="connsiteX8" fmla="*/ 181046 w 482151"/>
                <a:gd name="connsiteY8" fmla="*/ 420711 h 506658"/>
                <a:gd name="connsiteX9" fmla="*/ 67503 w 482151"/>
                <a:gd name="connsiteY9" fmla="*/ 263027 h 506658"/>
                <a:gd name="connsiteX10" fmla="*/ 9258 w 482151"/>
                <a:gd name="connsiteY10" fmla="*/ 4287 h 506658"/>
                <a:gd name="connsiteX0" fmla="*/ 9258 w 482151"/>
                <a:gd name="connsiteY0" fmla="*/ 4287 h 506658"/>
                <a:gd name="connsiteX1" fmla="*/ 210763 w 482151"/>
                <a:gd name="connsiteY1" fmla="*/ 91116 h 506658"/>
                <a:gd name="connsiteX2" fmla="*/ 364277 w 482151"/>
                <a:gd name="connsiteY2" fmla="*/ 374374 h 506658"/>
                <a:gd name="connsiteX3" fmla="*/ 398807 w 482151"/>
                <a:gd name="connsiteY3" fmla="*/ 185851 h 506658"/>
                <a:gd name="connsiteX4" fmla="*/ 366660 w 482151"/>
                <a:gd name="connsiteY4" fmla="*/ 379137 h 506658"/>
                <a:gd name="connsiteX5" fmla="*/ 465708 w 482151"/>
                <a:gd name="connsiteY5" fmla="*/ 423706 h 506658"/>
                <a:gd name="connsiteX6" fmla="*/ 409568 w 482151"/>
                <a:gd name="connsiteY6" fmla="*/ 493070 h 506658"/>
                <a:gd name="connsiteX7" fmla="*/ 321604 w 482151"/>
                <a:gd name="connsiteY7" fmla="*/ 499965 h 506658"/>
                <a:gd name="connsiteX8" fmla="*/ 181046 w 482151"/>
                <a:gd name="connsiteY8" fmla="*/ 420711 h 506658"/>
                <a:gd name="connsiteX9" fmla="*/ 67503 w 482151"/>
                <a:gd name="connsiteY9" fmla="*/ 263027 h 506658"/>
                <a:gd name="connsiteX10" fmla="*/ 9258 w 482151"/>
                <a:gd name="connsiteY10" fmla="*/ 4287 h 506658"/>
                <a:gd name="connsiteX0" fmla="*/ 9258 w 482151"/>
                <a:gd name="connsiteY0" fmla="*/ 4287 h 506658"/>
                <a:gd name="connsiteX1" fmla="*/ 210763 w 482151"/>
                <a:gd name="connsiteY1" fmla="*/ 91116 h 506658"/>
                <a:gd name="connsiteX2" fmla="*/ 364277 w 482151"/>
                <a:gd name="connsiteY2" fmla="*/ 374374 h 506658"/>
                <a:gd name="connsiteX3" fmla="*/ 398807 w 482151"/>
                <a:gd name="connsiteY3" fmla="*/ 185851 h 506658"/>
                <a:gd name="connsiteX4" fmla="*/ 366660 w 482151"/>
                <a:gd name="connsiteY4" fmla="*/ 379137 h 506658"/>
                <a:gd name="connsiteX5" fmla="*/ 465708 w 482151"/>
                <a:gd name="connsiteY5" fmla="*/ 423706 h 506658"/>
                <a:gd name="connsiteX6" fmla="*/ 409568 w 482151"/>
                <a:gd name="connsiteY6" fmla="*/ 493070 h 506658"/>
                <a:gd name="connsiteX7" fmla="*/ 321604 w 482151"/>
                <a:gd name="connsiteY7" fmla="*/ 499965 h 506658"/>
                <a:gd name="connsiteX8" fmla="*/ 181046 w 482151"/>
                <a:gd name="connsiteY8" fmla="*/ 420711 h 506658"/>
                <a:gd name="connsiteX9" fmla="*/ 67503 w 482151"/>
                <a:gd name="connsiteY9" fmla="*/ 263027 h 506658"/>
                <a:gd name="connsiteX10" fmla="*/ 9258 w 482151"/>
                <a:gd name="connsiteY10" fmla="*/ 4287 h 506658"/>
                <a:gd name="connsiteX0" fmla="*/ 9258 w 482151"/>
                <a:gd name="connsiteY0" fmla="*/ 4287 h 502190"/>
                <a:gd name="connsiteX1" fmla="*/ 210763 w 482151"/>
                <a:gd name="connsiteY1" fmla="*/ 91116 h 502190"/>
                <a:gd name="connsiteX2" fmla="*/ 364277 w 482151"/>
                <a:gd name="connsiteY2" fmla="*/ 374374 h 502190"/>
                <a:gd name="connsiteX3" fmla="*/ 398807 w 482151"/>
                <a:gd name="connsiteY3" fmla="*/ 185851 h 502190"/>
                <a:gd name="connsiteX4" fmla="*/ 366660 w 482151"/>
                <a:gd name="connsiteY4" fmla="*/ 379137 h 502190"/>
                <a:gd name="connsiteX5" fmla="*/ 465708 w 482151"/>
                <a:gd name="connsiteY5" fmla="*/ 423706 h 502190"/>
                <a:gd name="connsiteX6" fmla="*/ 396887 w 482151"/>
                <a:gd name="connsiteY6" fmla="*/ 474934 h 502190"/>
                <a:gd name="connsiteX7" fmla="*/ 321604 w 482151"/>
                <a:gd name="connsiteY7" fmla="*/ 499965 h 502190"/>
                <a:gd name="connsiteX8" fmla="*/ 181046 w 482151"/>
                <a:gd name="connsiteY8" fmla="*/ 420711 h 502190"/>
                <a:gd name="connsiteX9" fmla="*/ 67503 w 482151"/>
                <a:gd name="connsiteY9" fmla="*/ 263027 h 502190"/>
                <a:gd name="connsiteX10" fmla="*/ 9258 w 482151"/>
                <a:gd name="connsiteY10" fmla="*/ 4287 h 502190"/>
                <a:gd name="connsiteX0" fmla="*/ 9258 w 460550"/>
                <a:gd name="connsiteY0" fmla="*/ 4287 h 502190"/>
                <a:gd name="connsiteX1" fmla="*/ 210763 w 460550"/>
                <a:gd name="connsiteY1" fmla="*/ 91116 h 502190"/>
                <a:gd name="connsiteX2" fmla="*/ 364277 w 460550"/>
                <a:gd name="connsiteY2" fmla="*/ 374374 h 502190"/>
                <a:gd name="connsiteX3" fmla="*/ 398807 w 460550"/>
                <a:gd name="connsiteY3" fmla="*/ 185851 h 502190"/>
                <a:gd name="connsiteX4" fmla="*/ 366660 w 460550"/>
                <a:gd name="connsiteY4" fmla="*/ 379137 h 502190"/>
                <a:gd name="connsiteX5" fmla="*/ 440347 w 460550"/>
                <a:gd name="connsiteY5" fmla="*/ 407988 h 502190"/>
                <a:gd name="connsiteX6" fmla="*/ 396887 w 460550"/>
                <a:gd name="connsiteY6" fmla="*/ 474934 h 502190"/>
                <a:gd name="connsiteX7" fmla="*/ 321604 w 460550"/>
                <a:gd name="connsiteY7" fmla="*/ 499965 h 502190"/>
                <a:gd name="connsiteX8" fmla="*/ 181046 w 460550"/>
                <a:gd name="connsiteY8" fmla="*/ 420711 h 502190"/>
                <a:gd name="connsiteX9" fmla="*/ 67503 w 460550"/>
                <a:gd name="connsiteY9" fmla="*/ 263027 h 502190"/>
                <a:gd name="connsiteX10" fmla="*/ 9258 w 460550"/>
                <a:gd name="connsiteY10" fmla="*/ 4287 h 502190"/>
                <a:gd name="connsiteX0" fmla="*/ 9258 w 460550"/>
                <a:gd name="connsiteY0" fmla="*/ 4287 h 502953"/>
                <a:gd name="connsiteX1" fmla="*/ 210763 w 460550"/>
                <a:gd name="connsiteY1" fmla="*/ 91116 h 502953"/>
                <a:gd name="connsiteX2" fmla="*/ 364277 w 460550"/>
                <a:gd name="connsiteY2" fmla="*/ 374374 h 502953"/>
                <a:gd name="connsiteX3" fmla="*/ 398807 w 460550"/>
                <a:gd name="connsiteY3" fmla="*/ 185851 h 502953"/>
                <a:gd name="connsiteX4" fmla="*/ 366660 w 460550"/>
                <a:gd name="connsiteY4" fmla="*/ 379137 h 502953"/>
                <a:gd name="connsiteX5" fmla="*/ 440347 w 460550"/>
                <a:gd name="connsiteY5" fmla="*/ 407988 h 502953"/>
                <a:gd name="connsiteX6" fmla="*/ 396887 w 460550"/>
                <a:gd name="connsiteY6" fmla="*/ 479770 h 502953"/>
                <a:gd name="connsiteX7" fmla="*/ 321604 w 460550"/>
                <a:gd name="connsiteY7" fmla="*/ 499965 h 502953"/>
                <a:gd name="connsiteX8" fmla="*/ 181046 w 460550"/>
                <a:gd name="connsiteY8" fmla="*/ 420711 h 502953"/>
                <a:gd name="connsiteX9" fmla="*/ 67503 w 460550"/>
                <a:gd name="connsiteY9" fmla="*/ 263027 h 502953"/>
                <a:gd name="connsiteX10" fmla="*/ 9258 w 460550"/>
                <a:gd name="connsiteY10" fmla="*/ 4287 h 502953"/>
                <a:gd name="connsiteX0" fmla="*/ 9258 w 460550"/>
                <a:gd name="connsiteY0" fmla="*/ 4287 h 502953"/>
                <a:gd name="connsiteX1" fmla="*/ 210763 w 460550"/>
                <a:gd name="connsiteY1" fmla="*/ 91116 h 502953"/>
                <a:gd name="connsiteX2" fmla="*/ 364277 w 460550"/>
                <a:gd name="connsiteY2" fmla="*/ 374374 h 502953"/>
                <a:gd name="connsiteX3" fmla="*/ 398807 w 460550"/>
                <a:gd name="connsiteY3" fmla="*/ 185851 h 502953"/>
                <a:gd name="connsiteX4" fmla="*/ 366660 w 460550"/>
                <a:gd name="connsiteY4" fmla="*/ 379137 h 502953"/>
                <a:gd name="connsiteX5" fmla="*/ 440347 w 460550"/>
                <a:gd name="connsiteY5" fmla="*/ 407988 h 502953"/>
                <a:gd name="connsiteX6" fmla="*/ 396887 w 460550"/>
                <a:gd name="connsiteY6" fmla="*/ 479770 h 502953"/>
                <a:gd name="connsiteX7" fmla="*/ 321604 w 460550"/>
                <a:gd name="connsiteY7" fmla="*/ 499965 h 502953"/>
                <a:gd name="connsiteX8" fmla="*/ 181046 w 460550"/>
                <a:gd name="connsiteY8" fmla="*/ 420711 h 502953"/>
                <a:gd name="connsiteX9" fmla="*/ 67503 w 460550"/>
                <a:gd name="connsiteY9" fmla="*/ 263027 h 502953"/>
                <a:gd name="connsiteX10" fmla="*/ 9258 w 460550"/>
                <a:gd name="connsiteY10" fmla="*/ 4287 h 502953"/>
                <a:gd name="connsiteX0" fmla="*/ 9258 w 460550"/>
                <a:gd name="connsiteY0" fmla="*/ 4287 h 501493"/>
                <a:gd name="connsiteX1" fmla="*/ 210763 w 460550"/>
                <a:gd name="connsiteY1" fmla="*/ 91116 h 501493"/>
                <a:gd name="connsiteX2" fmla="*/ 364277 w 460550"/>
                <a:gd name="connsiteY2" fmla="*/ 374374 h 501493"/>
                <a:gd name="connsiteX3" fmla="*/ 398807 w 460550"/>
                <a:gd name="connsiteY3" fmla="*/ 185851 h 501493"/>
                <a:gd name="connsiteX4" fmla="*/ 366660 w 460550"/>
                <a:gd name="connsiteY4" fmla="*/ 379137 h 501493"/>
                <a:gd name="connsiteX5" fmla="*/ 440347 w 460550"/>
                <a:gd name="connsiteY5" fmla="*/ 407988 h 501493"/>
                <a:gd name="connsiteX6" fmla="*/ 393083 w 460550"/>
                <a:gd name="connsiteY6" fmla="*/ 468888 h 501493"/>
                <a:gd name="connsiteX7" fmla="*/ 321604 w 460550"/>
                <a:gd name="connsiteY7" fmla="*/ 499965 h 501493"/>
                <a:gd name="connsiteX8" fmla="*/ 181046 w 460550"/>
                <a:gd name="connsiteY8" fmla="*/ 420711 h 501493"/>
                <a:gd name="connsiteX9" fmla="*/ 67503 w 460550"/>
                <a:gd name="connsiteY9" fmla="*/ 263027 h 501493"/>
                <a:gd name="connsiteX10" fmla="*/ 9258 w 460550"/>
                <a:gd name="connsiteY10" fmla="*/ 4287 h 501493"/>
                <a:gd name="connsiteX0" fmla="*/ 9258 w 460550"/>
                <a:gd name="connsiteY0" fmla="*/ 4287 h 480726"/>
                <a:gd name="connsiteX1" fmla="*/ 210763 w 460550"/>
                <a:gd name="connsiteY1" fmla="*/ 91116 h 480726"/>
                <a:gd name="connsiteX2" fmla="*/ 364277 w 460550"/>
                <a:gd name="connsiteY2" fmla="*/ 374374 h 480726"/>
                <a:gd name="connsiteX3" fmla="*/ 398807 w 460550"/>
                <a:gd name="connsiteY3" fmla="*/ 185851 h 480726"/>
                <a:gd name="connsiteX4" fmla="*/ 366660 w 460550"/>
                <a:gd name="connsiteY4" fmla="*/ 379137 h 480726"/>
                <a:gd name="connsiteX5" fmla="*/ 440347 w 460550"/>
                <a:gd name="connsiteY5" fmla="*/ 407988 h 480726"/>
                <a:gd name="connsiteX6" fmla="*/ 393083 w 460550"/>
                <a:gd name="connsiteY6" fmla="*/ 468888 h 480726"/>
                <a:gd name="connsiteX7" fmla="*/ 316532 w 460550"/>
                <a:gd name="connsiteY7" fmla="*/ 475784 h 480726"/>
                <a:gd name="connsiteX8" fmla="*/ 181046 w 460550"/>
                <a:gd name="connsiteY8" fmla="*/ 420711 h 480726"/>
                <a:gd name="connsiteX9" fmla="*/ 67503 w 460550"/>
                <a:gd name="connsiteY9" fmla="*/ 263027 h 480726"/>
                <a:gd name="connsiteX10" fmla="*/ 9258 w 460550"/>
                <a:gd name="connsiteY10" fmla="*/ 4287 h 480726"/>
                <a:gd name="connsiteX0" fmla="*/ 9258 w 460550"/>
                <a:gd name="connsiteY0" fmla="*/ 4287 h 477712"/>
                <a:gd name="connsiteX1" fmla="*/ 210763 w 460550"/>
                <a:gd name="connsiteY1" fmla="*/ 91116 h 477712"/>
                <a:gd name="connsiteX2" fmla="*/ 364277 w 460550"/>
                <a:gd name="connsiteY2" fmla="*/ 374374 h 477712"/>
                <a:gd name="connsiteX3" fmla="*/ 398807 w 460550"/>
                <a:gd name="connsiteY3" fmla="*/ 185851 h 477712"/>
                <a:gd name="connsiteX4" fmla="*/ 366660 w 460550"/>
                <a:gd name="connsiteY4" fmla="*/ 379137 h 477712"/>
                <a:gd name="connsiteX5" fmla="*/ 440347 w 460550"/>
                <a:gd name="connsiteY5" fmla="*/ 407988 h 477712"/>
                <a:gd name="connsiteX6" fmla="*/ 393083 w 460550"/>
                <a:gd name="connsiteY6" fmla="*/ 468888 h 477712"/>
                <a:gd name="connsiteX7" fmla="*/ 316532 w 460550"/>
                <a:gd name="connsiteY7" fmla="*/ 475784 h 477712"/>
                <a:gd name="connsiteX8" fmla="*/ 181046 w 460550"/>
                <a:gd name="connsiteY8" fmla="*/ 420711 h 477712"/>
                <a:gd name="connsiteX9" fmla="*/ 67503 w 460550"/>
                <a:gd name="connsiteY9" fmla="*/ 263027 h 477712"/>
                <a:gd name="connsiteX10" fmla="*/ 9258 w 460550"/>
                <a:gd name="connsiteY10" fmla="*/ 4287 h 477712"/>
                <a:gd name="connsiteX0" fmla="*/ 9258 w 460550"/>
                <a:gd name="connsiteY0" fmla="*/ 4287 h 474684"/>
                <a:gd name="connsiteX1" fmla="*/ 210763 w 460550"/>
                <a:gd name="connsiteY1" fmla="*/ 91116 h 474684"/>
                <a:gd name="connsiteX2" fmla="*/ 364277 w 460550"/>
                <a:gd name="connsiteY2" fmla="*/ 374374 h 474684"/>
                <a:gd name="connsiteX3" fmla="*/ 398807 w 460550"/>
                <a:gd name="connsiteY3" fmla="*/ 185851 h 474684"/>
                <a:gd name="connsiteX4" fmla="*/ 366660 w 460550"/>
                <a:gd name="connsiteY4" fmla="*/ 379137 h 474684"/>
                <a:gd name="connsiteX5" fmla="*/ 440347 w 460550"/>
                <a:gd name="connsiteY5" fmla="*/ 407988 h 474684"/>
                <a:gd name="connsiteX6" fmla="*/ 393083 w 460550"/>
                <a:gd name="connsiteY6" fmla="*/ 468888 h 474684"/>
                <a:gd name="connsiteX7" fmla="*/ 288636 w 460550"/>
                <a:gd name="connsiteY7" fmla="*/ 467321 h 474684"/>
                <a:gd name="connsiteX8" fmla="*/ 181046 w 460550"/>
                <a:gd name="connsiteY8" fmla="*/ 420711 h 474684"/>
                <a:gd name="connsiteX9" fmla="*/ 67503 w 460550"/>
                <a:gd name="connsiteY9" fmla="*/ 263027 h 474684"/>
                <a:gd name="connsiteX10" fmla="*/ 9258 w 460550"/>
                <a:gd name="connsiteY10" fmla="*/ 4287 h 474684"/>
                <a:gd name="connsiteX0" fmla="*/ 9258 w 460550"/>
                <a:gd name="connsiteY0" fmla="*/ 4287 h 476868"/>
                <a:gd name="connsiteX1" fmla="*/ 210763 w 460550"/>
                <a:gd name="connsiteY1" fmla="*/ 91116 h 476868"/>
                <a:gd name="connsiteX2" fmla="*/ 364277 w 460550"/>
                <a:gd name="connsiteY2" fmla="*/ 374374 h 476868"/>
                <a:gd name="connsiteX3" fmla="*/ 398807 w 460550"/>
                <a:gd name="connsiteY3" fmla="*/ 185851 h 476868"/>
                <a:gd name="connsiteX4" fmla="*/ 366660 w 460550"/>
                <a:gd name="connsiteY4" fmla="*/ 379137 h 476868"/>
                <a:gd name="connsiteX5" fmla="*/ 440347 w 460550"/>
                <a:gd name="connsiteY5" fmla="*/ 407988 h 476868"/>
                <a:gd name="connsiteX6" fmla="*/ 393083 w 460550"/>
                <a:gd name="connsiteY6" fmla="*/ 468888 h 476868"/>
                <a:gd name="connsiteX7" fmla="*/ 288636 w 460550"/>
                <a:gd name="connsiteY7" fmla="*/ 467321 h 476868"/>
                <a:gd name="connsiteX8" fmla="*/ 181046 w 460550"/>
                <a:gd name="connsiteY8" fmla="*/ 420711 h 476868"/>
                <a:gd name="connsiteX9" fmla="*/ 67503 w 460550"/>
                <a:gd name="connsiteY9" fmla="*/ 263027 h 476868"/>
                <a:gd name="connsiteX10" fmla="*/ 9258 w 460550"/>
                <a:gd name="connsiteY10" fmla="*/ 4287 h 476868"/>
                <a:gd name="connsiteX0" fmla="*/ 9258 w 460550"/>
                <a:gd name="connsiteY0" fmla="*/ 4287 h 477250"/>
                <a:gd name="connsiteX1" fmla="*/ 210763 w 460550"/>
                <a:gd name="connsiteY1" fmla="*/ 91116 h 477250"/>
                <a:gd name="connsiteX2" fmla="*/ 364277 w 460550"/>
                <a:gd name="connsiteY2" fmla="*/ 374374 h 477250"/>
                <a:gd name="connsiteX3" fmla="*/ 398807 w 460550"/>
                <a:gd name="connsiteY3" fmla="*/ 185851 h 477250"/>
                <a:gd name="connsiteX4" fmla="*/ 366660 w 460550"/>
                <a:gd name="connsiteY4" fmla="*/ 379137 h 477250"/>
                <a:gd name="connsiteX5" fmla="*/ 440347 w 460550"/>
                <a:gd name="connsiteY5" fmla="*/ 407988 h 477250"/>
                <a:gd name="connsiteX6" fmla="*/ 393083 w 460550"/>
                <a:gd name="connsiteY6" fmla="*/ 468888 h 477250"/>
                <a:gd name="connsiteX7" fmla="*/ 288636 w 460550"/>
                <a:gd name="connsiteY7" fmla="*/ 467321 h 477250"/>
                <a:gd name="connsiteX8" fmla="*/ 191190 w 460550"/>
                <a:gd name="connsiteY8" fmla="*/ 406202 h 477250"/>
                <a:gd name="connsiteX9" fmla="*/ 67503 w 460550"/>
                <a:gd name="connsiteY9" fmla="*/ 263027 h 477250"/>
                <a:gd name="connsiteX10" fmla="*/ 9258 w 460550"/>
                <a:gd name="connsiteY10" fmla="*/ 4287 h 477250"/>
                <a:gd name="connsiteX0" fmla="*/ 3932 w 455224"/>
                <a:gd name="connsiteY0" fmla="*/ 6300 h 479263"/>
                <a:gd name="connsiteX1" fmla="*/ 205437 w 455224"/>
                <a:gd name="connsiteY1" fmla="*/ 93129 h 479263"/>
                <a:gd name="connsiteX2" fmla="*/ 358951 w 455224"/>
                <a:gd name="connsiteY2" fmla="*/ 376387 h 479263"/>
                <a:gd name="connsiteX3" fmla="*/ 393481 w 455224"/>
                <a:gd name="connsiteY3" fmla="*/ 187864 h 479263"/>
                <a:gd name="connsiteX4" fmla="*/ 361334 w 455224"/>
                <a:gd name="connsiteY4" fmla="*/ 381150 h 479263"/>
                <a:gd name="connsiteX5" fmla="*/ 435021 w 455224"/>
                <a:gd name="connsiteY5" fmla="*/ 410001 h 479263"/>
                <a:gd name="connsiteX6" fmla="*/ 387757 w 455224"/>
                <a:gd name="connsiteY6" fmla="*/ 470901 h 479263"/>
                <a:gd name="connsiteX7" fmla="*/ 283310 w 455224"/>
                <a:gd name="connsiteY7" fmla="*/ 469334 h 479263"/>
                <a:gd name="connsiteX8" fmla="*/ 185864 w 455224"/>
                <a:gd name="connsiteY8" fmla="*/ 408215 h 479263"/>
                <a:gd name="connsiteX9" fmla="*/ 74857 w 455224"/>
                <a:gd name="connsiteY9" fmla="*/ 250532 h 479263"/>
                <a:gd name="connsiteX10" fmla="*/ 3932 w 455224"/>
                <a:gd name="connsiteY10" fmla="*/ 6300 h 479263"/>
                <a:gd name="connsiteX0" fmla="*/ 3932 w 455224"/>
                <a:gd name="connsiteY0" fmla="*/ 6300 h 479526"/>
                <a:gd name="connsiteX1" fmla="*/ 205437 w 455224"/>
                <a:gd name="connsiteY1" fmla="*/ 93129 h 479526"/>
                <a:gd name="connsiteX2" fmla="*/ 358951 w 455224"/>
                <a:gd name="connsiteY2" fmla="*/ 376387 h 479526"/>
                <a:gd name="connsiteX3" fmla="*/ 393481 w 455224"/>
                <a:gd name="connsiteY3" fmla="*/ 187864 h 479526"/>
                <a:gd name="connsiteX4" fmla="*/ 361334 w 455224"/>
                <a:gd name="connsiteY4" fmla="*/ 381150 h 479526"/>
                <a:gd name="connsiteX5" fmla="*/ 435021 w 455224"/>
                <a:gd name="connsiteY5" fmla="*/ 410001 h 479526"/>
                <a:gd name="connsiteX6" fmla="*/ 387757 w 455224"/>
                <a:gd name="connsiteY6" fmla="*/ 470901 h 479526"/>
                <a:gd name="connsiteX7" fmla="*/ 283310 w 455224"/>
                <a:gd name="connsiteY7" fmla="*/ 469334 h 479526"/>
                <a:gd name="connsiteX8" fmla="*/ 176988 w 455224"/>
                <a:gd name="connsiteY8" fmla="*/ 403379 h 479526"/>
                <a:gd name="connsiteX9" fmla="*/ 74857 w 455224"/>
                <a:gd name="connsiteY9" fmla="*/ 250532 h 479526"/>
                <a:gd name="connsiteX10" fmla="*/ 3932 w 455224"/>
                <a:gd name="connsiteY10" fmla="*/ 6300 h 479526"/>
                <a:gd name="connsiteX0" fmla="*/ 3932 w 455224"/>
                <a:gd name="connsiteY0" fmla="*/ 6300 h 479526"/>
                <a:gd name="connsiteX1" fmla="*/ 205437 w 455224"/>
                <a:gd name="connsiteY1" fmla="*/ 93129 h 479526"/>
                <a:gd name="connsiteX2" fmla="*/ 358951 w 455224"/>
                <a:gd name="connsiteY2" fmla="*/ 376387 h 479526"/>
                <a:gd name="connsiteX3" fmla="*/ 393481 w 455224"/>
                <a:gd name="connsiteY3" fmla="*/ 187864 h 479526"/>
                <a:gd name="connsiteX4" fmla="*/ 361334 w 455224"/>
                <a:gd name="connsiteY4" fmla="*/ 381150 h 479526"/>
                <a:gd name="connsiteX5" fmla="*/ 435021 w 455224"/>
                <a:gd name="connsiteY5" fmla="*/ 410001 h 479526"/>
                <a:gd name="connsiteX6" fmla="*/ 387757 w 455224"/>
                <a:gd name="connsiteY6" fmla="*/ 470901 h 479526"/>
                <a:gd name="connsiteX7" fmla="*/ 283310 w 455224"/>
                <a:gd name="connsiteY7" fmla="*/ 469334 h 479526"/>
                <a:gd name="connsiteX8" fmla="*/ 176988 w 455224"/>
                <a:gd name="connsiteY8" fmla="*/ 403379 h 479526"/>
                <a:gd name="connsiteX9" fmla="*/ 74857 w 455224"/>
                <a:gd name="connsiteY9" fmla="*/ 250532 h 479526"/>
                <a:gd name="connsiteX10" fmla="*/ 3932 w 455224"/>
                <a:gd name="connsiteY10" fmla="*/ 6300 h 479526"/>
                <a:gd name="connsiteX0" fmla="*/ 3877 w 456437"/>
                <a:gd name="connsiteY0" fmla="*/ 5075 h 498855"/>
                <a:gd name="connsiteX1" fmla="*/ 206650 w 456437"/>
                <a:gd name="connsiteY1" fmla="*/ 112458 h 498855"/>
                <a:gd name="connsiteX2" fmla="*/ 360164 w 456437"/>
                <a:gd name="connsiteY2" fmla="*/ 395716 h 498855"/>
                <a:gd name="connsiteX3" fmla="*/ 394694 w 456437"/>
                <a:gd name="connsiteY3" fmla="*/ 207193 h 498855"/>
                <a:gd name="connsiteX4" fmla="*/ 362547 w 456437"/>
                <a:gd name="connsiteY4" fmla="*/ 400479 h 498855"/>
                <a:gd name="connsiteX5" fmla="*/ 436234 w 456437"/>
                <a:gd name="connsiteY5" fmla="*/ 429330 h 498855"/>
                <a:gd name="connsiteX6" fmla="*/ 388970 w 456437"/>
                <a:gd name="connsiteY6" fmla="*/ 490230 h 498855"/>
                <a:gd name="connsiteX7" fmla="*/ 284523 w 456437"/>
                <a:gd name="connsiteY7" fmla="*/ 488663 h 498855"/>
                <a:gd name="connsiteX8" fmla="*/ 178201 w 456437"/>
                <a:gd name="connsiteY8" fmla="*/ 422708 h 498855"/>
                <a:gd name="connsiteX9" fmla="*/ 76070 w 456437"/>
                <a:gd name="connsiteY9" fmla="*/ 269861 h 498855"/>
                <a:gd name="connsiteX10" fmla="*/ 3877 w 456437"/>
                <a:gd name="connsiteY10" fmla="*/ 5075 h 498855"/>
                <a:gd name="connsiteX0" fmla="*/ 12364 w 464924"/>
                <a:gd name="connsiteY0" fmla="*/ 6964 h 500744"/>
                <a:gd name="connsiteX1" fmla="*/ 215137 w 464924"/>
                <a:gd name="connsiteY1" fmla="*/ 114347 h 500744"/>
                <a:gd name="connsiteX2" fmla="*/ 368651 w 464924"/>
                <a:gd name="connsiteY2" fmla="*/ 397605 h 500744"/>
                <a:gd name="connsiteX3" fmla="*/ 403181 w 464924"/>
                <a:gd name="connsiteY3" fmla="*/ 209082 h 500744"/>
                <a:gd name="connsiteX4" fmla="*/ 371034 w 464924"/>
                <a:gd name="connsiteY4" fmla="*/ 402368 h 500744"/>
                <a:gd name="connsiteX5" fmla="*/ 444721 w 464924"/>
                <a:gd name="connsiteY5" fmla="*/ 431219 h 500744"/>
                <a:gd name="connsiteX6" fmla="*/ 397457 w 464924"/>
                <a:gd name="connsiteY6" fmla="*/ 492119 h 500744"/>
                <a:gd name="connsiteX7" fmla="*/ 293010 w 464924"/>
                <a:gd name="connsiteY7" fmla="*/ 490552 h 500744"/>
                <a:gd name="connsiteX8" fmla="*/ 186688 w 464924"/>
                <a:gd name="connsiteY8" fmla="*/ 424597 h 500744"/>
                <a:gd name="connsiteX9" fmla="*/ 84557 w 464924"/>
                <a:gd name="connsiteY9" fmla="*/ 271750 h 500744"/>
                <a:gd name="connsiteX10" fmla="*/ 12364 w 464924"/>
                <a:gd name="connsiteY10" fmla="*/ 6964 h 500744"/>
                <a:gd name="connsiteX0" fmla="*/ 11469 w 464029"/>
                <a:gd name="connsiteY0" fmla="*/ 6964 h 500744"/>
                <a:gd name="connsiteX1" fmla="*/ 214242 w 464029"/>
                <a:gd name="connsiteY1" fmla="*/ 114347 h 500744"/>
                <a:gd name="connsiteX2" fmla="*/ 367756 w 464029"/>
                <a:gd name="connsiteY2" fmla="*/ 397605 h 500744"/>
                <a:gd name="connsiteX3" fmla="*/ 402286 w 464029"/>
                <a:gd name="connsiteY3" fmla="*/ 209082 h 500744"/>
                <a:gd name="connsiteX4" fmla="*/ 370139 w 464029"/>
                <a:gd name="connsiteY4" fmla="*/ 402368 h 500744"/>
                <a:gd name="connsiteX5" fmla="*/ 443826 w 464029"/>
                <a:gd name="connsiteY5" fmla="*/ 431219 h 500744"/>
                <a:gd name="connsiteX6" fmla="*/ 396562 w 464029"/>
                <a:gd name="connsiteY6" fmla="*/ 492119 h 500744"/>
                <a:gd name="connsiteX7" fmla="*/ 292115 w 464029"/>
                <a:gd name="connsiteY7" fmla="*/ 490552 h 500744"/>
                <a:gd name="connsiteX8" fmla="*/ 185793 w 464029"/>
                <a:gd name="connsiteY8" fmla="*/ 424597 h 500744"/>
                <a:gd name="connsiteX9" fmla="*/ 83662 w 464029"/>
                <a:gd name="connsiteY9" fmla="*/ 271750 h 500744"/>
                <a:gd name="connsiteX10" fmla="*/ 11469 w 464029"/>
                <a:gd name="connsiteY10" fmla="*/ 6964 h 500744"/>
                <a:gd name="connsiteX0" fmla="*/ 2877 w 455437"/>
                <a:gd name="connsiteY0" fmla="*/ 5076 h 498856"/>
                <a:gd name="connsiteX1" fmla="*/ 191702 w 455437"/>
                <a:gd name="connsiteY1" fmla="*/ 112459 h 498856"/>
                <a:gd name="connsiteX2" fmla="*/ 359164 w 455437"/>
                <a:gd name="connsiteY2" fmla="*/ 395717 h 498856"/>
                <a:gd name="connsiteX3" fmla="*/ 393694 w 455437"/>
                <a:gd name="connsiteY3" fmla="*/ 207194 h 498856"/>
                <a:gd name="connsiteX4" fmla="*/ 361547 w 455437"/>
                <a:gd name="connsiteY4" fmla="*/ 400480 h 498856"/>
                <a:gd name="connsiteX5" fmla="*/ 435234 w 455437"/>
                <a:gd name="connsiteY5" fmla="*/ 429331 h 498856"/>
                <a:gd name="connsiteX6" fmla="*/ 387970 w 455437"/>
                <a:gd name="connsiteY6" fmla="*/ 490231 h 498856"/>
                <a:gd name="connsiteX7" fmla="*/ 283523 w 455437"/>
                <a:gd name="connsiteY7" fmla="*/ 488664 h 498856"/>
                <a:gd name="connsiteX8" fmla="*/ 177201 w 455437"/>
                <a:gd name="connsiteY8" fmla="*/ 422709 h 498856"/>
                <a:gd name="connsiteX9" fmla="*/ 75070 w 455437"/>
                <a:gd name="connsiteY9" fmla="*/ 269862 h 498856"/>
                <a:gd name="connsiteX10" fmla="*/ 2877 w 455437"/>
                <a:gd name="connsiteY10" fmla="*/ 5076 h 498856"/>
                <a:gd name="connsiteX0" fmla="*/ 2877 w 455437"/>
                <a:gd name="connsiteY0" fmla="*/ 3831 h 497611"/>
                <a:gd name="connsiteX1" fmla="*/ 191702 w 455437"/>
                <a:gd name="connsiteY1" fmla="*/ 111214 h 497611"/>
                <a:gd name="connsiteX2" fmla="*/ 359164 w 455437"/>
                <a:gd name="connsiteY2" fmla="*/ 394472 h 497611"/>
                <a:gd name="connsiteX3" fmla="*/ 393694 w 455437"/>
                <a:gd name="connsiteY3" fmla="*/ 205949 h 497611"/>
                <a:gd name="connsiteX4" fmla="*/ 361547 w 455437"/>
                <a:gd name="connsiteY4" fmla="*/ 399235 h 497611"/>
                <a:gd name="connsiteX5" fmla="*/ 435234 w 455437"/>
                <a:gd name="connsiteY5" fmla="*/ 428086 h 497611"/>
                <a:gd name="connsiteX6" fmla="*/ 387970 w 455437"/>
                <a:gd name="connsiteY6" fmla="*/ 488986 h 497611"/>
                <a:gd name="connsiteX7" fmla="*/ 283523 w 455437"/>
                <a:gd name="connsiteY7" fmla="*/ 487419 h 497611"/>
                <a:gd name="connsiteX8" fmla="*/ 177201 w 455437"/>
                <a:gd name="connsiteY8" fmla="*/ 421464 h 497611"/>
                <a:gd name="connsiteX9" fmla="*/ 75070 w 455437"/>
                <a:gd name="connsiteY9" fmla="*/ 268617 h 497611"/>
                <a:gd name="connsiteX10" fmla="*/ 2877 w 455437"/>
                <a:gd name="connsiteY10" fmla="*/ 3831 h 497611"/>
                <a:gd name="connsiteX0" fmla="*/ 3086 w 455646"/>
                <a:gd name="connsiteY0" fmla="*/ 3914 h 497694"/>
                <a:gd name="connsiteX1" fmla="*/ 196983 w 455646"/>
                <a:gd name="connsiteY1" fmla="*/ 110088 h 497694"/>
                <a:gd name="connsiteX2" fmla="*/ 359373 w 455646"/>
                <a:gd name="connsiteY2" fmla="*/ 394555 h 497694"/>
                <a:gd name="connsiteX3" fmla="*/ 393903 w 455646"/>
                <a:gd name="connsiteY3" fmla="*/ 206032 h 497694"/>
                <a:gd name="connsiteX4" fmla="*/ 361756 w 455646"/>
                <a:gd name="connsiteY4" fmla="*/ 399318 h 497694"/>
                <a:gd name="connsiteX5" fmla="*/ 435443 w 455646"/>
                <a:gd name="connsiteY5" fmla="*/ 428169 h 497694"/>
                <a:gd name="connsiteX6" fmla="*/ 388179 w 455646"/>
                <a:gd name="connsiteY6" fmla="*/ 489069 h 497694"/>
                <a:gd name="connsiteX7" fmla="*/ 283732 w 455646"/>
                <a:gd name="connsiteY7" fmla="*/ 487502 h 497694"/>
                <a:gd name="connsiteX8" fmla="*/ 177410 w 455646"/>
                <a:gd name="connsiteY8" fmla="*/ 421547 h 497694"/>
                <a:gd name="connsiteX9" fmla="*/ 75279 w 455646"/>
                <a:gd name="connsiteY9" fmla="*/ 268700 h 497694"/>
                <a:gd name="connsiteX10" fmla="*/ 3086 w 455646"/>
                <a:gd name="connsiteY10" fmla="*/ 3914 h 497694"/>
                <a:gd name="connsiteX0" fmla="*/ 3086 w 455646"/>
                <a:gd name="connsiteY0" fmla="*/ 3914 h 497694"/>
                <a:gd name="connsiteX1" fmla="*/ 196983 w 455646"/>
                <a:gd name="connsiteY1" fmla="*/ 110088 h 497694"/>
                <a:gd name="connsiteX2" fmla="*/ 359373 w 455646"/>
                <a:gd name="connsiteY2" fmla="*/ 394555 h 497694"/>
                <a:gd name="connsiteX3" fmla="*/ 393903 w 455646"/>
                <a:gd name="connsiteY3" fmla="*/ 206032 h 497694"/>
                <a:gd name="connsiteX4" fmla="*/ 361756 w 455646"/>
                <a:gd name="connsiteY4" fmla="*/ 399318 h 497694"/>
                <a:gd name="connsiteX5" fmla="*/ 435443 w 455646"/>
                <a:gd name="connsiteY5" fmla="*/ 428169 h 497694"/>
                <a:gd name="connsiteX6" fmla="*/ 388179 w 455646"/>
                <a:gd name="connsiteY6" fmla="*/ 489069 h 497694"/>
                <a:gd name="connsiteX7" fmla="*/ 283732 w 455646"/>
                <a:gd name="connsiteY7" fmla="*/ 487502 h 497694"/>
                <a:gd name="connsiteX8" fmla="*/ 177410 w 455646"/>
                <a:gd name="connsiteY8" fmla="*/ 421547 h 497694"/>
                <a:gd name="connsiteX9" fmla="*/ 75279 w 455646"/>
                <a:gd name="connsiteY9" fmla="*/ 268700 h 497694"/>
                <a:gd name="connsiteX10" fmla="*/ 3086 w 455646"/>
                <a:gd name="connsiteY10" fmla="*/ 3914 h 497694"/>
                <a:gd name="connsiteX0" fmla="*/ 3522 w 456082"/>
                <a:gd name="connsiteY0" fmla="*/ 4175 h 497955"/>
                <a:gd name="connsiteX1" fmla="*/ 207563 w 456082"/>
                <a:gd name="connsiteY1" fmla="*/ 106722 h 497955"/>
                <a:gd name="connsiteX2" fmla="*/ 359809 w 456082"/>
                <a:gd name="connsiteY2" fmla="*/ 394816 h 497955"/>
                <a:gd name="connsiteX3" fmla="*/ 394339 w 456082"/>
                <a:gd name="connsiteY3" fmla="*/ 206293 h 497955"/>
                <a:gd name="connsiteX4" fmla="*/ 362192 w 456082"/>
                <a:gd name="connsiteY4" fmla="*/ 399579 h 497955"/>
                <a:gd name="connsiteX5" fmla="*/ 435879 w 456082"/>
                <a:gd name="connsiteY5" fmla="*/ 428430 h 497955"/>
                <a:gd name="connsiteX6" fmla="*/ 388615 w 456082"/>
                <a:gd name="connsiteY6" fmla="*/ 489330 h 497955"/>
                <a:gd name="connsiteX7" fmla="*/ 284168 w 456082"/>
                <a:gd name="connsiteY7" fmla="*/ 487763 h 497955"/>
                <a:gd name="connsiteX8" fmla="*/ 177846 w 456082"/>
                <a:gd name="connsiteY8" fmla="*/ 421808 h 497955"/>
                <a:gd name="connsiteX9" fmla="*/ 75715 w 456082"/>
                <a:gd name="connsiteY9" fmla="*/ 268961 h 497955"/>
                <a:gd name="connsiteX10" fmla="*/ 3522 w 456082"/>
                <a:gd name="connsiteY10" fmla="*/ 4175 h 497955"/>
                <a:gd name="connsiteX0" fmla="*/ 14292 w 466852"/>
                <a:gd name="connsiteY0" fmla="*/ 4175 h 497955"/>
                <a:gd name="connsiteX1" fmla="*/ 218333 w 466852"/>
                <a:gd name="connsiteY1" fmla="*/ 106722 h 497955"/>
                <a:gd name="connsiteX2" fmla="*/ 370579 w 466852"/>
                <a:gd name="connsiteY2" fmla="*/ 394816 h 497955"/>
                <a:gd name="connsiteX3" fmla="*/ 405109 w 466852"/>
                <a:gd name="connsiteY3" fmla="*/ 206293 h 497955"/>
                <a:gd name="connsiteX4" fmla="*/ 372962 w 466852"/>
                <a:gd name="connsiteY4" fmla="*/ 399579 h 497955"/>
                <a:gd name="connsiteX5" fmla="*/ 446649 w 466852"/>
                <a:gd name="connsiteY5" fmla="*/ 428430 h 497955"/>
                <a:gd name="connsiteX6" fmla="*/ 399385 w 466852"/>
                <a:gd name="connsiteY6" fmla="*/ 489330 h 497955"/>
                <a:gd name="connsiteX7" fmla="*/ 294938 w 466852"/>
                <a:gd name="connsiteY7" fmla="*/ 487763 h 497955"/>
                <a:gd name="connsiteX8" fmla="*/ 188616 w 466852"/>
                <a:gd name="connsiteY8" fmla="*/ 421808 h 497955"/>
                <a:gd name="connsiteX9" fmla="*/ 86485 w 466852"/>
                <a:gd name="connsiteY9" fmla="*/ 268961 h 497955"/>
                <a:gd name="connsiteX10" fmla="*/ 14292 w 466852"/>
                <a:gd name="connsiteY10" fmla="*/ 4175 h 497955"/>
                <a:gd name="connsiteX0" fmla="*/ 2804 w 455364"/>
                <a:gd name="connsiteY0" fmla="*/ 3821 h 497601"/>
                <a:gd name="connsiteX1" fmla="*/ 206845 w 455364"/>
                <a:gd name="connsiteY1" fmla="*/ 106368 h 497601"/>
                <a:gd name="connsiteX2" fmla="*/ 359091 w 455364"/>
                <a:gd name="connsiteY2" fmla="*/ 394462 h 497601"/>
                <a:gd name="connsiteX3" fmla="*/ 393621 w 455364"/>
                <a:gd name="connsiteY3" fmla="*/ 205939 h 497601"/>
                <a:gd name="connsiteX4" fmla="*/ 361474 w 455364"/>
                <a:gd name="connsiteY4" fmla="*/ 399225 h 497601"/>
                <a:gd name="connsiteX5" fmla="*/ 435161 w 455364"/>
                <a:gd name="connsiteY5" fmla="*/ 428076 h 497601"/>
                <a:gd name="connsiteX6" fmla="*/ 387897 w 455364"/>
                <a:gd name="connsiteY6" fmla="*/ 488976 h 497601"/>
                <a:gd name="connsiteX7" fmla="*/ 283450 w 455364"/>
                <a:gd name="connsiteY7" fmla="*/ 487409 h 497601"/>
                <a:gd name="connsiteX8" fmla="*/ 177128 w 455364"/>
                <a:gd name="connsiteY8" fmla="*/ 421454 h 497601"/>
                <a:gd name="connsiteX9" fmla="*/ 85142 w 455364"/>
                <a:gd name="connsiteY9" fmla="*/ 260144 h 497601"/>
                <a:gd name="connsiteX10" fmla="*/ 2804 w 455364"/>
                <a:gd name="connsiteY10" fmla="*/ 3821 h 497601"/>
                <a:gd name="connsiteX0" fmla="*/ 3724 w 456284"/>
                <a:gd name="connsiteY0" fmla="*/ 3525 h 497305"/>
                <a:gd name="connsiteX1" fmla="*/ 207765 w 456284"/>
                <a:gd name="connsiteY1" fmla="*/ 106072 h 497305"/>
                <a:gd name="connsiteX2" fmla="*/ 360011 w 456284"/>
                <a:gd name="connsiteY2" fmla="*/ 394166 h 497305"/>
                <a:gd name="connsiteX3" fmla="*/ 394541 w 456284"/>
                <a:gd name="connsiteY3" fmla="*/ 205643 h 497305"/>
                <a:gd name="connsiteX4" fmla="*/ 362394 w 456284"/>
                <a:gd name="connsiteY4" fmla="*/ 398929 h 497305"/>
                <a:gd name="connsiteX5" fmla="*/ 436081 w 456284"/>
                <a:gd name="connsiteY5" fmla="*/ 427780 h 497305"/>
                <a:gd name="connsiteX6" fmla="*/ 388817 w 456284"/>
                <a:gd name="connsiteY6" fmla="*/ 488680 h 497305"/>
                <a:gd name="connsiteX7" fmla="*/ 284370 w 456284"/>
                <a:gd name="connsiteY7" fmla="*/ 487113 h 497305"/>
                <a:gd name="connsiteX8" fmla="*/ 178048 w 456284"/>
                <a:gd name="connsiteY8" fmla="*/ 421158 h 497305"/>
                <a:gd name="connsiteX9" fmla="*/ 73382 w 456284"/>
                <a:gd name="connsiteY9" fmla="*/ 252594 h 497305"/>
                <a:gd name="connsiteX10" fmla="*/ 3724 w 456284"/>
                <a:gd name="connsiteY10" fmla="*/ 3525 h 497305"/>
                <a:gd name="connsiteX0" fmla="*/ 7540 w 460100"/>
                <a:gd name="connsiteY0" fmla="*/ 6084 h 499864"/>
                <a:gd name="connsiteX1" fmla="*/ 211581 w 460100"/>
                <a:gd name="connsiteY1" fmla="*/ 108631 h 499864"/>
                <a:gd name="connsiteX2" fmla="*/ 363827 w 460100"/>
                <a:gd name="connsiteY2" fmla="*/ 396725 h 499864"/>
                <a:gd name="connsiteX3" fmla="*/ 398357 w 460100"/>
                <a:gd name="connsiteY3" fmla="*/ 208202 h 499864"/>
                <a:gd name="connsiteX4" fmla="*/ 366210 w 460100"/>
                <a:gd name="connsiteY4" fmla="*/ 401488 h 499864"/>
                <a:gd name="connsiteX5" fmla="*/ 439897 w 460100"/>
                <a:gd name="connsiteY5" fmla="*/ 430339 h 499864"/>
                <a:gd name="connsiteX6" fmla="*/ 392633 w 460100"/>
                <a:gd name="connsiteY6" fmla="*/ 491239 h 499864"/>
                <a:gd name="connsiteX7" fmla="*/ 288186 w 460100"/>
                <a:gd name="connsiteY7" fmla="*/ 489672 h 499864"/>
                <a:gd name="connsiteX8" fmla="*/ 181864 w 460100"/>
                <a:gd name="connsiteY8" fmla="*/ 423717 h 499864"/>
                <a:gd name="connsiteX9" fmla="*/ 77198 w 460100"/>
                <a:gd name="connsiteY9" fmla="*/ 255153 h 499864"/>
                <a:gd name="connsiteX10" fmla="*/ 7540 w 460100"/>
                <a:gd name="connsiteY10" fmla="*/ 6084 h 499864"/>
                <a:gd name="connsiteX0" fmla="*/ 7540 w 460100"/>
                <a:gd name="connsiteY0" fmla="*/ 6084 h 499864"/>
                <a:gd name="connsiteX1" fmla="*/ 211581 w 460100"/>
                <a:gd name="connsiteY1" fmla="*/ 108631 h 499864"/>
                <a:gd name="connsiteX2" fmla="*/ 363827 w 460100"/>
                <a:gd name="connsiteY2" fmla="*/ 396725 h 499864"/>
                <a:gd name="connsiteX3" fmla="*/ 398357 w 460100"/>
                <a:gd name="connsiteY3" fmla="*/ 208202 h 499864"/>
                <a:gd name="connsiteX4" fmla="*/ 366210 w 460100"/>
                <a:gd name="connsiteY4" fmla="*/ 401488 h 499864"/>
                <a:gd name="connsiteX5" fmla="*/ 439897 w 460100"/>
                <a:gd name="connsiteY5" fmla="*/ 430339 h 499864"/>
                <a:gd name="connsiteX6" fmla="*/ 392633 w 460100"/>
                <a:gd name="connsiteY6" fmla="*/ 491239 h 499864"/>
                <a:gd name="connsiteX7" fmla="*/ 288186 w 460100"/>
                <a:gd name="connsiteY7" fmla="*/ 489672 h 499864"/>
                <a:gd name="connsiteX8" fmla="*/ 181864 w 460100"/>
                <a:gd name="connsiteY8" fmla="*/ 423717 h 499864"/>
                <a:gd name="connsiteX9" fmla="*/ 77198 w 460100"/>
                <a:gd name="connsiteY9" fmla="*/ 255153 h 499864"/>
                <a:gd name="connsiteX10" fmla="*/ 7540 w 460100"/>
                <a:gd name="connsiteY10" fmla="*/ 6084 h 49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100" h="499864">
                  <a:moveTo>
                    <a:pt x="7540" y="6084"/>
                  </a:moveTo>
                  <a:cubicBezTo>
                    <a:pt x="42618" y="-28008"/>
                    <a:pt x="196897" y="91518"/>
                    <a:pt x="211581" y="108631"/>
                  </a:cubicBezTo>
                  <a:cubicBezTo>
                    <a:pt x="252896" y="142669"/>
                    <a:pt x="341800" y="265360"/>
                    <a:pt x="363827" y="396725"/>
                  </a:cubicBezTo>
                  <a:cubicBezTo>
                    <a:pt x="340609" y="262581"/>
                    <a:pt x="376403" y="206199"/>
                    <a:pt x="398357" y="208202"/>
                  </a:cubicBezTo>
                  <a:cubicBezTo>
                    <a:pt x="420311" y="210205"/>
                    <a:pt x="437053" y="261391"/>
                    <a:pt x="366210" y="401488"/>
                  </a:cubicBezTo>
                  <a:cubicBezTo>
                    <a:pt x="433480" y="262979"/>
                    <a:pt x="492436" y="302451"/>
                    <a:pt x="439897" y="430339"/>
                  </a:cubicBezTo>
                  <a:cubicBezTo>
                    <a:pt x="411269" y="485190"/>
                    <a:pt x="420181" y="477059"/>
                    <a:pt x="392633" y="491239"/>
                  </a:cubicBezTo>
                  <a:cubicBezTo>
                    <a:pt x="358389" y="504784"/>
                    <a:pt x="323314" y="500926"/>
                    <a:pt x="288186" y="489672"/>
                  </a:cubicBezTo>
                  <a:cubicBezTo>
                    <a:pt x="253058" y="478418"/>
                    <a:pt x="200997" y="435424"/>
                    <a:pt x="181864" y="423717"/>
                  </a:cubicBezTo>
                  <a:cubicBezTo>
                    <a:pt x="127928" y="377839"/>
                    <a:pt x="88618" y="280936"/>
                    <a:pt x="77198" y="255153"/>
                  </a:cubicBezTo>
                  <a:cubicBezTo>
                    <a:pt x="70799" y="244724"/>
                    <a:pt x="-27538" y="40176"/>
                    <a:pt x="7540" y="608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9" name="Oval 4"/>
            <p:cNvSpPr/>
            <p:nvPr/>
          </p:nvSpPr>
          <p:spPr bwMode="auto">
            <a:xfrm>
              <a:off x="7726532" y="1949607"/>
              <a:ext cx="689066" cy="1158041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108952 h 579860"/>
                <a:gd name="connsiteX1" fmla="*/ 249076 w 538692"/>
                <a:gd name="connsiteY1" fmla="*/ 123238 h 579860"/>
                <a:gd name="connsiteX2" fmla="*/ 364548 w 538692"/>
                <a:gd name="connsiteY2" fmla="*/ 37740 h 579860"/>
                <a:gd name="connsiteX3" fmla="*/ 438388 w 538692"/>
                <a:gd name="connsiteY3" fmla="*/ 251826 h 579860"/>
                <a:gd name="connsiteX4" fmla="*/ 406241 w 538692"/>
                <a:gd name="connsiteY4" fmla="*/ 418513 h 579860"/>
                <a:gd name="connsiteX5" fmla="*/ 524310 w 538692"/>
                <a:gd name="connsiteY5" fmla="*/ 484845 h 579860"/>
                <a:gd name="connsiteX6" fmla="*/ 469437 w 538692"/>
                <a:gd name="connsiteY6" fmla="*/ 553000 h 579860"/>
                <a:gd name="connsiteX7" fmla="*/ 372598 w 538692"/>
                <a:gd name="connsiteY7" fmla="*/ 575612 h 579860"/>
                <a:gd name="connsiteX8" fmla="*/ 215555 w 538692"/>
                <a:gd name="connsiteY8" fmla="*/ 489104 h 579860"/>
                <a:gd name="connsiteX9" fmla="*/ 51290 w 538692"/>
                <a:gd name="connsiteY9" fmla="*/ 344719 h 579860"/>
                <a:gd name="connsiteX10" fmla="*/ 13334 w 538692"/>
                <a:gd name="connsiteY10" fmla="*/ 108952 h 579860"/>
                <a:gd name="connsiteX0" fmla="*/ 13334 w 538692"/>
                <a:gd name="connsiteY0" fmla="*/ 106707 h 577615"/>
                <a:gd name="connsiteX1" fmla="*/ 249076 w 538692"/>
                <a:gd name="connsiteY1" fmla="*/ 120993 h 577615"/>
                <a:gd name="connsiteX2" fmla="*/ 364548 w 538692"/>
                <a:gd name="connsiteY2" fmla="*/ 35495 h 577615"/>
                <a:gd name="connsiteX3" fmla="*/ 438388 w 538692"/>
                <a:gd name="connsiteY3" fmla="*/ 249581 h 577615"/>
                <a:gd name="connsiteX4" fmla="*/ 406241 w 538692"/>
                <a:gd name="connsiteY4" fmla="*/ 416268 h 577615"/>
                <a:gd name="connsiteX5" fmla="*/ 524310 w 538692"/>
                <a:gd name="connsiteY5" fmla="*/ 482600 h 577615"/>
                <a:gd name="connsiteX6" fmla="*/ 469437 w 538692"/>
                <a:gd name="connsiteY6" fmla="*/ 550755 h 577615"/>
                <a:gd name="connsiteX7" fmla="*/ 372598 w 538692"/>
                <a:gd name="connsiteY7" fmla="*/ 573367 h 577615"/>
                <a:gd name="connsiteX8" fmla="*/ 215555 w 538692"/>
                <a:gd name="connsiteY8" fmla="*/ 486859 h 577615"/>
                <a:gd name="connsiteX9" fmla="*/ 51290 w 538692"/>
                <a:gd name="connsiteY9" fmla="*/ 342474 h 577615"/>
                <a:gd name="connsiteX10" fmla="*/ 13334 w 538692"/>
                <a:gd name="connsiteY10" fmla="*/ 106707 h 577615"/>
                <a:gd name="connsiteX0" fmla="*/ 13334 w 538692"/>
                <a:gd name="connsiteY0" fmla="*/ 80708 h 551616"/>
                <a:gd name="connsiteX1" fmla="*/ 249076 w 538692"/>
                <a:gd name="connsiteY1" fmla="*/ 94994 h 551616"/>
                <a:gd name="connsiteX2" fmla="*/ 364548 w 538692"/>
                <a:gd name="connsiteY2" fmla="*/ 9496 h 551616"/>
                <a:gd name="connsiteX3" fmla="*/ 438388 w 538692"/>
                <a:gd name="connsiteY3" fmla="*/ 223582 h 551616"/>
                <a:gd name="connsiteX4" fmla="*/ 406241 w 538692"/>
                <a:gd name="connsiteY4" fmla="*/ 390269 h 551616"/>
                <a:gd name="connsiteX5" fmla="*/ 524310 w 538692"/>
                <a:gd name="connsiteY5" fmla="*/ 456601 h 551616"/>
                <a:gd name="connsiteX6" fmla="*/ 469437 w 538692"/>
                <a:gd name="connsiteY6" fmla="*/ 524756 h 551616"/>
                <a:gd name="connsiteX7" fmla="*/ 372598 w 538692"/>
                <a:gd name="connsiteY7" fmla="*/ 547368 h 551616"/>
                <a:gd name="connsiteX8" fmla="*/ 215555 w 538692"/>
                <a:gd name="connsiteY8" fmla="*/ 460860 h 551616"/>
                <a:gd name="connsiteX9" fmla="*/ 51290 w 538692"/>
                <a:gd name="connsiteY9" fmla="*/ 316475 h 551616"/>
                <a:gd name="connsiteX10" fmla="*/ 13334 w 538692"/>
                <a:gd name="connsiteY10" fmla="*/ 80708 h 551616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02 h 567810"/>
                <a:gd name="connsiteX1" fmla="*/ 249076 w 538692"/>
                <a:gd name="connsiteY1" fmla="*/ 111188 h 567810"/>
                <a:gd name="connsiteX2" fmla="*/ 358208 w 538692"/>
                <a:gd name="connsiteY2" fmla="*/ 300 h 567810"/>
                <a:gd name="connsiteX3" fmla="*/ 438388 w 538692"/>
                <a:gd name="connsiteY3" fmla="*/ 239776 h 567810"/>
                <a:gd name="connsiteX4" fmla="*/ 406241 w 538692"/>
                <a:gd name="connsiteY4" fmla="*/ 406463 h 567810"/>
                <a:gd name="connsiteX5" fmla="*/ 524310 w 538692"/>
                <a:gd name="connsiteY5" fmla="*/ 472795 h 567810"/>
                <a:gd name="connsiteX6" fmla="*/ 469437 w 538692"/>
                <a:gd name="connsiteY6" fmla="*/ 540950 h 567810"/>
                <a:gd name="connsiteX7" fmla="*/ 372598 w 538692"/>
                <a:gd name="connsiteY7" fmla="*/ 563562 h 567810"/>
                <a:gd name="connsiteX8" fmla="*/ 215555 w 538692"/>
                <a:gd name="connsiteY8" fmla="*/ 477054 h 567810"/>
                <a:gd name="connsiteX9" fmla="*/ 51290 w 538692"/>
                <a:gd name="connsiteY9" fmla="*/ 332669 h 567810"/>
                <a:gd name="connsiteX10" fmla="*/ 13334 w 538692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71341 w 499059"/>
                <a:gd name="connsiteY0" fmla="*/ 92066 h 567810"/>
                <a:gd name="connsiteX1" fmla="*/ 237340 w 499059"/>
                <a:gd name="connsiteY1" fmla="*/ 145041 h 567810"/>
                <a:gd name="connsiteX2" fmla="*/ 318575 w 499059"/>
                <a:gd name="connsiteY2" fmla="*/ 300 h 567810"/>
                <a:gd name="connsiteX3" fmla="*/ 398755 w 499059"/>
                <a:gd name="connsiteY3" fmla="*/ 239776 h 567810"/>
                <a:gd name="connsiteX4" fmla="*/ 366608 w 499059"/>
                <a:gd name="connsiteY4" fmla="*/ 406463 h 567810"/>
                <a:gd name="connsiteX5" fmla="*/ 484677 w 499059"/>
                <a:gd name="connsiteY5" fmla="*/ 472795 h 567810"/>
                <a:gd name="connsiteX6" fmla="*/ 429804 w 499059"/>
                <a:gd name="connsiteY6" fmla="*/ 540950 h 567810"/>
                <a:gd name="connsiteX7" fmla="*/ 332965 w 499059"/>
                <a:gd name="connsiteY7" fmla="*/ 563562 h 567810"/>
                <a:gd name="connsiteX8" fmla="*/ 175922 w 499059"/>
                <a:gd name="connsiteY8" fmla="*/ 477054 h 567810"/>
                <a:gd name="connsiteX9" fmla="*/ 11657 w 499059"/>
                <a:gd name="connsiteY9" fmla="*/ 332669 h 567810"/>
                <a:gd name="connsiteX10" fmla="*/ 71341 w 499059"/>
                <a:gd name="connsiteY10" fmla="*/ 92066 h 567810"/>
                <a:gd name="connsiteX0" fmla="*/ 70136 w 497854"/>
                <a:gd name="connsiteY0" fmla="*/ 92066 h 567810"/>
                <a:gd name="connsiteX1" fmla="*/ 236135 w 497854"/>
                <a:gd name="connsiteY1" fmla="*/ 145041 h 567810"/>
                <a:gd name="connsiteX2" fmla="*/ 317370 w 497854"/>
                <a:gd name="connsiteY2" fmla="*/ 300 h 567810"/>
                <a:gd name="connsiteX3" fmla="*/ 397550 w 497854"/>
                <a:gd name="connsiteY3" fmla="*/ 239776 h 567810"/>
                <a:gd name="connsiteX4" fmla="*/ 365403 w 497854"/>
                <a:gd name="connsiteY4" fmla="*/ 406463 h 567810"/>
                <a:gd name="connsiteX5" fmla="*/ 483472 w 497854"/>
                <a:gd name="connsiteY5" fmla="*/ 472795 h 567810"/>
                <a:gd name="connsiteX6" fmla="*/ 428599 w 497854"/>
                <a:gd name="connsiteY6" fmla="*/ 540950 h 567810"/>
                <a:gd name="connsiteX7" fmla="*/ 331760 w 497854"/>
                <a:gd name="connsiteY7" fmla="*/ 563562 h 567810"/>
                <a:gd name="connsiteX8" fmla="*/ 174717 w 497854"/>
                <a:gd name="connsiteY8" fmla="*/ 477054 h 567810"/>
                <a:gd name="connsiteX9" fmla="*/ 10452 w 497854"/>
                <a:gd name="connsiteY9" fmla="*/ 332669 h 567810"/>
                <a:gd name="connsiteX10" fmla="*/ 70136 w 497854"/>
                <a:gd name="connsiteY10" fmla="*/ 92066 h 567810"/>
                <a:gd name="connsiteX0" fmla="*/ 47212 w 501559"/>
                <a:gd name="connsiteY0" fmla="*/ 173072 h 567810"/>
                <a:gd name="connsiteX1" fmla="*/ 239840 w 501559"/>
                <a:gd name="connsiteY1" fmla="*/ 145041 h 567810"/>
                <a:gd name="connsiteX2" fmla="*/ 321075 w 501559"/>
                <a:gd name="connsiteY2" fmla="*/ 300 h 567810"/>
                <a:gd name="connsiteX3" fmla="*/ 401255 w 501559"/>
                <a:gd name="connsiteY3" fmla="*/ 239776 h 567810"/>
                <a:gd name="connsiteX4" fmla="*/ 369108 w 501559"/>
                <a:gd name="connsiteY4" fmla="*/ 406463 h 567810"/>
                <a:gd name="connsiteX5" fmla="*/ 487177 w 501559"/>
                <a:gd name="connsiteY5" fmla="*/ 472795 h 567810"/>
                <a:gd name="connsiteX6" fmla="*/ 432304 w 501559"/>
                <a:gd name="connsiteY6" fmla="*/ 540950 h 567810"/>
                <a:gd name="connsiteX7" fmla="*/ 335465 w 501559"/>
                <a:gd name="connsiteY7" fmla="*/ 563562 h 567810"/>
                <a:gd name="connsiteX8" fmla="*/ 178422 w 501559"/>
                <a:gd name="connsiteY8" fmla="*/ 477054 h 567810"/>
                <a:gd name="connsiteX9" fmla="*/ 14157 w 501559"/>
                <a:gd name="connsiteY9" fmla="*/ 332669 h 567810"/>
                <a:gd name="connsiteX10" fmla="*/ 47212 w 501559"/>
                <a:gd name="connsiteY10" fmla="*/ 173072 h 567810"/>
                <a:gd name="connsiteX0" fmla="*/ 47422 w 501769"/>
                <a:gd name="connsiteY0" fmla="*/ 173072 h 567810"/>
                <a:gd name="connsiteX1" fmla="*/ 240050 w 501769"/>
                <a:gd name="connsiteY1" fmla="*/ 145041 h 567810"/>
                <a:gd name="connsiteX2" fmla="*/ 321285 w 501769"/>
                <a:gd name="connsiteY2" fmla="*/ 300 h 567810"/>
                <a:gd name="connsiteX3" fmla="*/ 401465 w 501769"/>
                <a:gd name="connsiteY3" fmla="*/ 239776 h 567810"/>
                <a:gd name="connsiteX4" fmla="*/ 369318 w 501769"/>
                <a:gd name="connsiteY4" fmla="*/ 406463 h 567810"/>
                <a:gd name="connsiteX5" fmla="*/ 487387 w 501769"/>
                <a:gd name="connsiteY5" fmla="*/ 472795 h 567810"/>
                <a:gd name="connsiteX6" fmla="*/ 432514 w 501769"/>
                <a:gd name="connsiteY6" fmla="*/ 540950 h 567810"/>
                <a:gd name="connsiteX7" fmla="*/ 335675 w 501769"/>
                <a:gd name="connsiteY7" fmla="*/ 563562 h 567810"/>
                <a:gd name="connsiteX8" fmla="*/ 178632 w 501769"/>
                <a:gd name="connsiteY8" fmla="*/ 477054 h 567810"/>
                <a:gd name="connsiteX9" fmla="*/ 14367 w 501769"/>
                <a:gd name="connsiteY9" fmla="*/ 332669 h 567810"/>
                <a:gd name="connsiteX10" fmla="*/ 47422 w 501769"/>
                <a:gd name="connsiteY10" fmla="*/ 173072 h 567810"/>
                <a:gd name="connsiteX0" fmla="*/ 49493 w 501304"/>
                <a:gd name="connsiteY0" fmla="*/ 209343 h 567810"/>
                <a:gd name="connsiteX1" fmla="*/ 239585 w 501304"/>
                <a:gd name="connsiteY1" fmla="*/ 145041 h 567810"/>
                <a:gd name="connsiteX2" fmla="*/ 320820 w 501304"/>
                <a:gd name="connsiteY2" fmla="*/ 300 h 567810"/>
                <a:gd name="connsiteX3" fmla="*/ 401000 w 501304"/>
                <a:gd name="connsiteY3" fmla="*/ 239776 h 567810"/>
                <a:gd name="connsiteX4" fmla="*/ 368853 w 501304"/>
                <a:gd name="connsiteY4" fmla="*/ 406463 h 567810"/>
                <a:gd name="connsiteX5" fmla="*/ 486922 w 501304"/>
                <a:gd name="connsiteY5" fmla="*/ 472795 h 567810"/>
                <a:gd name="connsiteX6" fmla="*/ 432049 w 501304"/>
                <a:gd name="connsiteY6" fmla="*/ 540950 h 567810"/>
                <a:gd name="connsiteX7" fmla="*/ 335210 w 501304"/>
                <a:gd name="connsiteY7" fmla="*/ 563562 h 567810"/>
                <a:gd name="connsiteX8" fmla="*/ 178167 w 501304"/>
                <a:gd name="connsiteY8" fmla="*/ 477054 h 567810"/>
                <a:gd name="connsiteX9" fmla="*/ 13902 w 501304"/>
                <a:gd name="connsiteY9" fmla="*/ 332669 h 567810"/>
                <a:gd name="connsiteX10" fmla="*/ 49493 w 501304"/>
                <a:gd name="connsiteY10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5747 w 507558"/>
                <a:gd name="connsiteY0" fmla="*/ 209343 h 567810"/>
                <a:gd name="connsiteX1" fmla="*/ 366636 w 507558"/>
                <a:gd name="connsiteY1" fmla="*/ 404258 h 567810"/>
                <a:gd name="connsiteX2" fmla="*/ 245839 w 507558"/>
                <a:gd name="connsiteY2" fmla="*/ 145041 h 567810"/>
                <a:gd name="connsiteX3" fmla="*/ 327074 w 507558"/>
                <a:gd name="connsiteY3" fmla="*/ 300 h 567810"/>
                <a:gd name="connsiteX4" fmla="*/ 407254 w 507558"/>
                <a:gd name="connsiteY4" fmla="*/ 239776 h 567810"/>
                <a:gd name="connsiteX5" fmla="*/ 375107 w 507558"/>
                <a:gd name="connsiteY5" fmla="*/ 406463 h 567810"/>
                <a:gd name="connsiteX6" fmla="*/ 493176 w 507558"/>
                <a:gd name="connsiteY6" fmla="*/ 472795 h 567810"/>
                <a:gd name="connsiteX7" fmla="*/ 438303 w 507558"/>
                <a:gd name="connsiteY7" fmla="*/ 540950 h 567810"/>
                <a:gd name="connsiteX8" fmla="*/ 341464 w 507558"/>
                <a:gd name="connsiteY8" fmla="*/ 563562 h 567810"/>
                <a:gd name="connsiteX9" fmla="*/ 184421 w 507558"/>
                <a:gd name="connsiteY9" fmla="*/ 477054 h 567810"/>
                <a:gd name="connsiteX10" fmla="*/ 20156 w 507558"/>
                <a:gd name="connsiteY10" fmla="*/ 332669 h 567810"/>
                <a:gd name="connsiteX11" fmla="*/ 55747 w 507558"/>
                <a:gd name="connsiteY11" fmla="*/ 209343 h 567810"/>
                <a:gd name="connsiteX0" fmla="*/ 226467 w 491875"/>
                <a:gd name="connsiteY0" fmla="*/ 327828 h 567810"/>
                <a:gd name="connsiteX1" fmla="*/ 350953 w 491875"/>
                <a:gd name="connsiteY1" fmla="*/ 404258 h 567810"/>
                <a:gd name="connsiteX2" fmla="*/ 230156 w 491875"/>
                <a:gd name="connsiteY2" fmla="*/ 145041 h 567810"/>
                <a:gd name="connsiteX3" fmla="*/ 311391 w 491875"/>
                <a:gd name="connsiteY3" fmla="*/ 300 h 567810"/>
                <a:gd name="connsiteX4" fmla="*/ 391571 w 491875"/>
                <a:gd name="connsiteY4" fmla="*/ 239776 h 567810"/>
                <a:gd name="connsiteX5" fmla="*/ 359424 w 491875"/>
                <a:gd name="connsiteY5" fmla="*/ 406463 h 567810"/>
                <a:gd name="connsiteX6" fmla="*/ 477493 w 491875"/>
                <a:gd name="connsiteY6" fmla="*/ 472795 h 567810"/>
                <a:gd name="connsiteX7" fmla="*/ 422620 w 491875"/>
                <a:gd name="connsiteY7" fmla="*/ 540950 h 567810"/>
                <a:gd name="connsiteX8" fmla="*/ 325781 w 491875"/>
                <a:gd name="connsiteY8" fmla="*/ 563562 h 567810"/>
                <a:gd name="connsiteX9" fmla="*/ 168738 w 491875"/>
                <a:gd name="connsiteY9" fmla="*/ 477054 h 567810"/>
                <a:gd name="connsiteX10" fmla="*/ 4473 w 491875"/>
                <a:gd name="connsiteY10" fmla="*/ 332669 h 567810"/>
                <a:gd name="connsiteX11" fmla="*/ 226467 w 491875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54788 w 420196"/>
                <a:gd name="connsiteY0" fmla="*/ 327828 h 567810"/>
                <a:gd name="connsiteX1" fmla="*/ 279274 w 420196"/>
                <a:gd name="connsiteY1" fmla="*/ 404258 h 567810"/>
                <a:gd name="connsiteX2" fmla="*/ 158477 w 420196"/>
                <a:gd name="connsiteY2" fmla="*/ 145041 h 567810"/>
                <a:gd name="connsiteX3" fmla="*/ 239712 w 420196"/>
                <a:gd name="connsiteY3" fmla="*/ 300 h 567810"/>
                <a:gd name="connsiteX4" fmla="*/ 319892 w 420196"/>
                <a:gd name="connsiteY4" fmla="*/ 239776 h 567810"/>
                <a:gd name="connsiteX5" fmla="*/ 287745 w 420196"/>
                <a:gd name="connsiteY5" fmla="*/ 406463 h 567810"/>
                <a:gd name="connsiteX6" fmla="*/ 405814 w 420196"/>
                <a:gd name="connsiteY6" fmla="*/ 472795 h 567810"/>
                <a:gd name="connsiteX7" fmla="*/ 350941 w 420196"/>
                <a:gd name="connsiteY7" fmla="*/ 540950 h 567810"/>
                <a:gd name="connsiteX8" fmla="*/ 254102 w 420196"/>
                <a:gd name="connsiteY8" fmla="*/ 563562 h 567810"/>
                <a:gd name="connsiteX9" fmla="*/ 97059 w 420196"/>
                <a:gd name="connsiteY9" fmla="*/ 477054 h 567810"/>
                <a:gd name="connsiteX10" fmla="*/ 0 w 420196"/>
                <a:gd name="connsiteY10" fmla="*/ 368941 h 567810"/>
                <a:gd name="connsiteX11" fmla="*/ 154788 w 420196"/>
                <a:gd name="connsiteY11" fmla="*/ 327828 h 567810"/>
                <a:gd name="connsiteX0" fmla="*/ 137036 w 402444"/>
                <a:gd name="connsiteY0" fmla="*/ 327828 h 567810"/>
                <a:gd name="connsiteX1" fmla="*/ 261522 w 402444"/>
                <a:gd name="connsiteY1" fmla="*/ 404258 h 567810"/>
                <a:gd name="connsiteX2" fmla="*/ 140725 w 402444"/>
                <a:gd name="connsiteY2" fmla="*/ 145041 h 567810"/>
                <a:gd name="connsiteX3" fmla="*/ 221960 w 402444"/>
                <a:gd name="connsiteY3" fmla="*/ 300 h 567810"/>
                <a:gd name="connsiteX4" fmla="*/ 302140 w 402444"/>
                <a:gd name="connsiteY4" fmla="*/ 239776 h 567810"/>
                <a:gd name="connsiteX5" fmla="*/ 269993 w 402444"/>
                <a:gd name="connsiteY5" fmla="*/ 406463 h 567810"/>
                <a:gd name="connsiteX6" fmla="*/ 388062 w 402444"/>
                <a:gd name="connsiteY6" fmla="*/ 472795 h 567810"/>
                <a:gd name="connsiteX7" fmla="*/ 333189 w 402444"/>
                <a:gd name="connsiteY7" fmla="*/ 540950 h 567810"/>
                <a:gd name="connsiteX8" fmla="*/ 236350 w 402444"/>
                <a:gd name="connsiteY8" fmla="*/ 563562 h 567810"/>
                <a:gd name="connsiteX9" fmla="*/ 79307 w 402444"/>
                <a:gd name="connsiteY9" fmla="*/ 477054 h 567810"/>
                <a:gd name="connsiteX10" fmla="*/ 0 w 402444"/>
                <a:gd name="connsiteY10" fmla="*/ 355642 h 567810"/>
                <a:gd name="connsiteX11" fmla="*/ 137036 w 402444"/>
                <a:gd name="connsiteY11" fmla="*/ 327828 h 567810"/>
                <a:gd name="connsiteX0" fmla="*/ 137078 w 402486"/>
                <a:gd name="connsiteY0" fmla="*/ 327828 h 567810"/>
                <a:gd name="connsiteX1" fmla="*/ 261564 w 402486"/>
                <a:gd name="connsiteY1" fmla="*/ 404258 h 567810"/>
                <a:gd name="connsiteX2" fmla="*/ 140767 w 402486"/>
                <a:gd name="connsiteY2" fmla="*/ 145041 h 567810"/>
                <a:gd name="connsiteX3" fmla="*/ 222002 w 402486"/>
                <a:gd name="connsiteY3" fmla="*/ 300 h 567810"/>
                <a:gd name="connsiteX4" fmla="*/ 302182 w 402486"/>
                <a:gd name="connsiteY4" fmla="*/ 239776 h 567810"/>
                <a:gd name="connsiteX5" fmla="*/ 270035 w 402486"/>
                <a:gd name="connsiteY5" fmla="*/ 406463 h 567810"/>
                <a:gd name="connsiteX6" fmla="*/ 388104 w 402486"/>
                <a:gd name="connsiteY6" fmla="*/ 472795 h 567810"/>
                <a:gd name="connsiteX7" fmla="*/ 333231 w 402486"/>
                <a:gd name="connsiteY7" fmla="*/ 540950 h 567810"/>
                <a:gd name="connsiteX8" fmla="*/ 236392 w 402486"/>
                <a:gd name="connsiteY8" fmla="*/ 563562 h 567810"/>
                <a:gd name="connsiteX9" fmla="*/ 79349 w 402486"/>
                <a:gd name="connsiteY9" fmla="*/ 477054 h 567810"/>
                <a:gd name="connsiteX10" fmla="*/ 42 w 402486"/>
                <a:gd name="connsiteY10" fmla="*/ 355642 h 567810"/>
                <a:gd name="connsiteX11" fmla="*/ 137078 w 402486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25668 w 381047"/>
                <a:gd name="connsiteY2" fmla="*/ 178894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67738 h 607720"/>
                <a:gd name="connsiteX1" fmla="*/ 240125 w 381047"/>
                <a:gd name="connsiteY1" fmla="*/ 444168 h 607720"/>
                <a:gd name="connsiteX2" fmla="*/ 125668 w 381047"/>
                <a:gd name="connsiteY2" fmla="*/ 218804 h 607720"/>
                <a:gd name="connsiteX3" fmla="*/ 204367 w 381047"/>
                <a:gd name="connsiteY3" fmla="*/ 312 h 607720"/>
                <a:gd name="connsiteX4" fmla="*/ 280743 w 381047"/>
                <a:gd name="connsiteY4" fmla="*/ 279686 h 607720"/>
                <a:gd name="connsiteX5" fmla="*/ 248596 w 381047"/>
                <a:gd name="connsiteY5" fmla="*/ 446373 h 607720"/>
                <a:gd name="connsiteX6" fmla="*/ 366665 w 381047"/>
                <a:gd name="connsiteY6" fmla="*/ 512705 h 607720"/>
                <a:gd name="connsiteX7" fmla="*/ 311792 w 381047"/>
                <a:gd name="connsiteY7" fmla="*/ 580860 h 607720"/>
                <a:gd name="connsiteX8" fmla="*/ 214953 w 381047"/>
                <a:gd name="connsiteY8" fmla="*/ 603472 h 607720"/>
                <a:gd name="connsiteX9" fmla="*/ 57910 w 381047"/>
                <a:gd name="connsiteY9" fmla="*/ 516964 h 607720"/>
                <a:gd name="connsiteX10" fmla="*/ 160 w 381047"/>
                <a:gd name="connsiteY10" fmla="*/ 419733 h 607720"/>
                <a:gd name="connsiteX11" fmla="*/ 115639 w 381047"/>
                <a:gd name="connsiteY11" fmla="*/ 367738 h 607720"/>
                <a:gd name="connsiteX0" fmla="*/ 115639 w 381047"/>
                <a:gd name="connsiteY0" fmla="*/ 383439 h 623421"/>
                <a:gd name="connsiteX1" fmla="*/ 240125 w 381047"/>
                <a:gd name="connsiteY1" fmla="*/ 459869 h 623421"/>
                <a:gd name="connsiteX2" fmla="*/ 125668 w 381047"/>
                <a:gd name="connsiteY2" fmla="*/ 234505 h 623421"/>
                <a:gd name="connsiteX3" fmla="*/ 181542 w 381047"/>
                <a:gd name="connsiteY3" fmla="*/ 295 h 623421"/>
                <a:gd name="connsiteX4" fmla="*/ 280743 w 381047"/>
                <a:gd name="connsiteY4" fmla="*/ 295387 h 623421"/>
                <a:gd name="connsiteX5" fmla="*/ 248596 w 381047"/>
                <a:gd name="connsiteY5" fmla="*/ 462074 h 623421"/>
                <a:gd name="connsiteX6" fmla="*/ 366665 w 381047"/>
                <a:gd name="connsiteY6" fmla="*/ 528406 h 623421"/>
                <a:gd name="connsiteX7" fmla="*/ 311792 w 381047"/>
                <a:gd name="connsiteY7" fmla="*/ 596561 h 623421"/>
                <a:gd name="connsiteX8" fmla="*/ 214953 w 381047"/>
                <a:gd name="connsiteY8" fmla="*/ 619173 h 623421"/>
                <a:gd name="connsiteX9" fmla="*/ 57910 w 381047"/>
                <a:gd name="connsiteY9" fmla="*/ 532665 h 623421"/>
                <a:gd name="connsiteX10" fmla="*/ 160 w 381047"/>
                <a:gd name="connsiteY10" fmla="*/ 435434 h 623421"/>
                <a:gd name="connsiteX11" fmla="*/ 115639 w 381047"/>
                <a:gd name="connsiteY11" fmla="*/ 383439 h 623421"/>
                <a:gd name="connsiteX0" fmla="*/ 115639 w 381047"/>
                <a:gd name="connsiteY0" fmla="*/ 400349 h 640331"/>
                <a:gd name="connsiteX1" fmla="*/ 240125 w 381047"/>
                <a:gd name="connsiteY1" fmla="*/ 476779 h 640331"/>
                <a:gd name="connsiteX2" fmla="*/ 125668 w 381047"/>
                <a:gd name="connsiteY2" fmla="*/ 251415 h 640331"/>
                <a:gd name="connsiteX3" fmla="*/ 184078 w 381047"/>
                <a:gd name="connsiteY3" fmla="*/ 278 h 640331"/>
                <a:gd name="connsiteX4" fmla="*/ 280743 w 381047"/>
                <a:gd name="connsiteY4" fmla="*/ 312297 h 640331"/>
                <a:gd name="connsiteX5" fmla="*/ 248596 w 381047"/>
                <a:gd name="connsiteY5" fmla="*/ 478984 h 640331"/>
                <a:gd name="connsiteX6" fmla="*/ 366665 w 381047"/>
                <a:gd name="connsiteY6" fmla="*/ 545316 h 640331"/>
                <a:gd name="connsiteX7" fmla="*/ 311792 w 381047"/>
                <a:gd name="connsiteY7" fmla="*/ 613471 h 640331"/>
                <a:gd name="connsiteX8" fmla="*/ 214953 w 381047"/>
                <a:gd name="connsiteY8" fmla="*/ 636083 h 640331"/>
                <a:gd name="connsiteX9" fmla="*/ 57910 w 381047"/>
                <a:gd name="connsiteY9" fmla="*/ 549575 h 640331"/>
                <a:gd name="connsiteX10" fmla="*/ 160 w 381047"/>
                <a:gd name="connsiteY10" fmla="*/ 452344 h 640331"/>
                <a:gd name="connsiteX11" fmla="*/ 115639 w 381047"/>
                <a:gd name="connsiteY11" fmla="*/ 400349 h 640331"/>
                <a:gd name="connsiteX0" fmla="*/ 115639 w 381047"/>
                <a:gd name="connsiteY0" fmla="*/ 400349 h 640331"/>
                <a:gd name="connsiteX1" fmla="*/ 240125 w 381047"/>
                <a:gd name="connsiteY1" fmla="*/ 476779 h 640331"/>
                <a:gd name="connsiteX2" fmla="*/ 125668 w 381047"/>
                <a:gd name="connsiteY2" fmla="*/ 251415 h 640331"/>
                <a:gd name="connsiteX3" fmla="*/ 184078 w 381047"/>
                <a:gd name="connsiteY3" fmla="*/ 278 h 640331"/>
                <a:gd name="connsiteX4" fmla="*/ 280743 w 381047"/>
                <a:gd name="connsiteY4" fmla="*/ 312297 h 640331"/>
                <a:gd name="connsiteX5" fmla="*/ 248596 w 381047"/>
                <a:gd name="connsiteY5" fmla="*/ 478984 h 640331"/>
                <a:gd name="connsiteX6" fmla="*/ 366665 w 381047"/>
                <a:gd name="connsiteY6" fmla="*/ 545316 h 640331"/>
                <a:gd name="connsiteX7" fmla="*/ 311792 w 381047"/>
                <a:gd name="connsiteY7" fmla="*/ 613471 h 640331"/>
                <a:gd name="connsiteX8" fmla="*/ 214953 w 381047"/>
                <a:gd name="connsiteY8" fmla="*/ 636083 h 640331"/>
                <a:gd name="connsiteX9" fmla="*/ 57910 w 381047"/>
                <a:gd name="connsiteY9" fmla="*/ 549575 h 640331"/>
                <a:gd name="connsiteX10" fmla="*/ 160 w 381047"/>
                <a:gd name="connsiteY10" fmla="*/ 452344 h 640331"/>
                <a:gd name="connsiteX11" fmla="*/ 115639 w 381047"/>
                <a:gd name="connsiteY11" fmla="*/ 400349 h 640331"/>
                <a:gd name="connsiteX0" fmla="*/ 115639 w 381047"/>
                <a:gd name="connsiteY0" fmla="*/ 400349 h 640331"/>
                <a:gd name="connsiteX1" fmla="*/ 240125 w 381047"/>
                <a:gd name="connsiteY1" fmla="*/ 476779 h 640331"/>
                <a:gd name="connsiteX2" fmla="*/ 125668 w 381047"/>
                <a:gd name="connsiteY2" fmla="*/ 251415 h 640331"/>
                <a:gd name="connsiteX3" fmla="*/ 184078 w 381047"/>
                <a:gd name="connsiteY3" fmla="*/ 278 h 640331"/>
                <a:gd name="connsiteX4" fmla="*/ 280743 w 381047"/>
                <a:gd name="connsiteY4" fmla="*/ 312297 h 640331"/>
                <a:gd name="connsiteX5" fmla="*/ 248596 w 381047"/>
                <a:gd name="connsiteY5" fmla="*/ 478984 h 640331"/>
                <a:gd name="connsiteX6" fmla="*/ 366665 w 381047"/>
                <a:gd name="connsiteY6" fmla="*/ 545316 h 640331"/>
                <a:gd name="connsiteX7" fmla="*/ 311792 w 381047"/>
                <a:gd name="connsiteY7" fmla="*/ 613471 h 640331"/>
                <a:gd name="connsiteX8" fmla="*/ 214953 w 381047"/>
                <a:gd name="connsiteY8" fmla="*/ 636083 h 640331"/>
                <a:gd name="connsiteX9" fmla="*/ 57910 w 381047"/>
                <a:gd name="connsiteY9" fmla="*/ 549575 h 640331"/>
                <a:gd name="connsiteX10" fmla="*/ 160 w 381047"/>
                <a:gd name="connsiteY10" fmla="*/ 452344 h 640331"/>
                <a:gd name="connsiteX11" fmla="*/ 115639 w 381047"/>
                <a:gd name="connsiteY11" fmla="*/ 400349 h 640331"/>
                <a:gd name="connsiteX0" fmla="*/ 115639 w 381047"/>
                <a:gd name="connsiteY0" fmla="*/ 385841 h 640331"/>
                <a:gd name="connsiteX1" fmla="*/ 240125 w 381047"/>
                <a:gd name="connsiteY1" fmla="*/ 476779 h 640331"/>
                <a:gd name="connsiteX2" fmla="*/ 125668 w 381047"/>
                <a:gd name="connsiteY2" fmla="*/ 251415 h 640331"/>
                <a:gd name="connsiteX3" fmla="*/ 184078 w 381047"/>
                <a:gd name="connsiteY3" fmla="*/ 278 h 640331"/>
                <a:gd name="connsiteX4" fmla="*/ 280743 w 381047"/>
                <a:gd name="connsiteY4" fmla="*/ 312297 h 640331"/>
                <a:gd name="connsiteX5" fmla="*/ 248596 w 381047"/>
                <a:gd name="connsiteY5" fmla="*/ 478984 h 640331"/>
                <a:gd name="connsiteX6" fmla="*/ 366665 w 381047"/>
                <a:gd name="connsiteY6" fmla="*/ 545316 h 640331"/>
                <a:gd name="connsiteX7" fmla="*/ 311792 w 381047"/>
                <a:gd name="connsiteY7" fmla="*/ 613471 h 640331"/>
                <a:gd name="connsiteX8" fmla="*/ 214953 w 381047"/>
                <a:gd name="connsiteY8" fmla="*/ 636083 h 640331"/>
                <a:gd name="connsiteX9" fmla="*/ 57910 w 381047"/>
                <a:gd name="connsiteY9" fmla="*/ 549575 h 640331"/>
                <a:gd name="connsiteX10" fmla="*/ 160 w 381047"/>
                <a:gd name="connsiteY10" fmla="*/ 452344 h 640331"/>
                <a:gd name="connsiteX11" fmla="*/ 115639 w 381047"/>
                <a:gd name="connsiteY11" fmla="*/ 385841 h 640331"/>
                <a:gd name="connsiteX0" fmla="*/ 99294 w 364702"/>
                <a:gd name="connsiteY0" fmla="*/ 385841 h 640331"/>
                <a:gd name="connsiteX1" fmla="*/ 223780 w 364702"/>
                <a:gd name="connsiteY1" fmla="*/ 476779 h 640331"/>
                <a:gd name="connsiteX2" fmla="*/ 109323 w 364702"/>
                <a:gd name="connsiteY2" fmla="*/ 251415 h 640331"/>
                <a:gd name="connsiteX3" fmla="*/ 167733 w 364702"/>
                <a:gd name="connsiteY3" fmla="*/ 278 h 640331"/>
                <a:gd name="connsiteX4" fmla="*/ 264398 w 364702"/>
                <a:gd name="connsiteY4" fmla="*/ 312297 h 640331"/>
                <a:gd name="connsiteX5" fmla="*/ 232251 w 364702"/>
                <a:gd name="connsiteY5" fmla="*/ 478984 h 640331"/>
                <a:gd name="connsiteX6" fmla="*/ 350320 w 364702"/>
                <a:gd name="connsiteY6" fmla="*/ 545316 h 640331"/>
                <a:gd name="connsiteX7" fmla="*/ 295447 w 364702"/>
                <a:gd name="connsiteY7" fmla="*/ 613471 h 640331"/>
                <a:gd name="connsiteX8" fmla="*/ 198608 w 364702"/>
                <a:gd name="connsiteY8" fmla="*/ 636083 h 640331"/>
                <a:gd name="connsiteX9" fmla="*/ 41565 w 364702"/>
                <a:gd name="connsiteY9" fmla="*/ 549575 h 640331"/>
                <a:gd name="connsiteX10" fmla="*/ 2413 w 364702"/>
                <a:gd name="connsiteY10" fmla="*/ 428163 h 640331"/>
                <a:gd name="connsiteX11" fmla="*/ 99294 w 364702"/>
                <a:gd name="connsiteY11" fmla="*/ 385841 h 640331"/>
                <a:gd name="connsiteX0" fmla="*/ 96933 w 362341"/>
                <a:gd name="connsiteY0" fmla="*/ 385841 h 640796"/>
                <a:gd name="connsiteX1" fmla="*/ 221419 w 362341"/>
                <a:gd name="connsiteY1" fmla="*/ 476779 h 640796"/>
                <a:gd name="connsiteX2" fmla="*/ 106962 w 362341"/>
                <a:gd name="connsiteY2" fmla="*/ 251415 h 640796"/>
                <a:gd name="connsiteX3" fmla="*/ 165372 w 362341"/>
                <a:gd name="connsiteY3" fmla="*/ 278 h 640796"/>
                <a:gd name="connsiteX4" fmla="*/ 262037 w 362341"/>
                <a:gd name="connsiteY4" fmla="*/ 312297 h 640796"/>
                <a:gd name="connsiteX5" fmla="*/ 229890 w 362341"/>
                <a:gd name="connsiteY5" fmla="*/ 478984 h 640796"/>
                <a:gd name="connsiteX6" fmla="*/ 347959 w 362341"/>
                <a:gd name="connsiteY6" fmla="*/ 545316 h 640796"/>
                <a:gd name="connsiteX7" fmla="*/ 293086 w 362341"/>
                <a:gd name="connsiteY7" fmla="*/ 613471 h 640796"/>
                <a:gd name="connsiteX8" fmla="*/ 196247 w 362341"/>
                <a:gd name="connsiteY8" fmla="*/ 636083 h 640796"/>
                <a:gd name="connsiteX9" fmla="*/ 74709 w 362341"/>
                <a:gd name="connsiteY9" fmla="*/ 543127 h 640796"/>
                <a:gd name="connsiteX10" fmla="*/ 52 w 362341"/>
                <a:gd name="connsiteY10" fmla="*/ 428163 h 640796"/>
                <a:gd name="connsiteX11" fmla="*/ 96933 w 362341"/>
                <a:gd name="connsiteY11" fmla="*/ 385841 h 640796"/>
                <a:gd name="connsiteX0" fmla="*/ 96933 w 362341"/>
                <a:gd name="connsiteY0" fmla="*/ 385841 h 622192"/>
                <a:gd name="connsiteX1" fmla="*/ 221419 w 362341"/>
                <a:gd name="connsiteY1" fmla="*/ 476779 h 622192"/>
                <a:gd name="connsiteX2" fmla="*/ 106962 w 362341"/>
                <a:gd name="connsiteY2" fmla="*/ 251415 h 622192"/>
                <a:gd name="connsiteX3" fmla="*/ 165372 w 362341"/>
                <a:gd name="connsiteY3" fmla="*/ 278 h 622192"/>
                <a:gd name="connsiteX4" fmla="*/ 262037 w 362341"/>
                <a:gd name="connsiteY4" fmla="*/ 312297 h 622192"/>
                <a:gd name="connsiteX5" fmla="*/ 229890 w 362341"/>
                <a:gd name="connsiteY5" fmla="*/ 478984 h 622192"/>
                <a:gd name="connsiteX6" fmla="*/ 347959 w 362341"/>
                <a:gd name="connsiteY6" fmla="*/ 545316 h 622192"/>
                <a:gd name="connsiteX7" fmla="*/ 293086 w 362341"/>
                <a:gd name="connsiteY7" fmla="*/ 613471 h 622192"/>
                <a:gd name="connsiteX8" fmla="*/ 199629 w 362341"/>
                <a:gd name="connsiteY8" fmla="*/ 595782 h 622192"/>
                <a:gd name="connsiteX9" fmla="*/ 74709 w 362341"/>
                <a:gd name="connsiteY9" fmla="*/ 543127 h 622192"/>
                <a:gd name="connsiteX10" fmla="*/ 52 w 362341"/>
                <a:gd name="connsiteY10" fmla="*/ 428163 h 622192"/>
                <a:gd name="connsiteX11" fmla="*/ 96933 w 362341"/>
                <a:gd name="connsiteY11" fmla="*/ 385841 h 622192"/>
                <a:gd name="connsiteX0" fmla="*/ 96924 w 362332"/>
                <a:gd name="connsiteY0" fmla="*/ 385841 h 622411"/>
                <a:gd name="connsiteX1" fmla="*/ 221410 w 362332"/>
                <a:gd name="connsiteY1" fmla="*/ 476779 h 622411"/>
                <a:gd name="connsiteX2" fmla="*/ 106953 w 362332"/>
                <a:gd name="connsiteY2" fmla="*/ 251415 h 622411"/>
                <a:gd name="connsiteX3" fmla="*/ 165363 w 362332"/>
                <a:gd name="connsiteY3" fmla="*/ 278 h 622411"/>
                <a:gd name="connsiteX4" fmla="*/ 262028 w 362332"/>
                <a:gd name="connsiteY4" fmla="*/ 312297 h 622411"/>
                <a:gd name="connsiteX5" fmla="*/ 229881 w 362332"/>
                <a:gd name="connsiteY5" fmla="*/ 478984 h 622411"/>
                <a:gd name="connsiteX6" fmla="*/ 347950 w 362332"/>
                <a:gd name="connsiteY6" fmla="*/ 545316 h 622411"/>
                <a:gd name="connsiteX7" fmla="*/ 293077 w 362332"/>
                <a:gd name="connsiteY7" fmla="*/ 613471 h 622411"/>
                <a:gd name="connsiteX8" fmla="*/ 199620 w 362332"/>
                <a:gd name="connsiteY8" fmla="*/ 595782 h 622411"/>
                <a:gd name="connsiteX9" fmla="*/ 79772 w 362332"/>
                <a:gd name="connsiteY9" fmla="*/ 535067 h 622411"/>
                <a:gd name="connsiteX10" fmla="*/ 43 w 362332"/>
                <a:gd name="connsiteY10" fmla="*/ 428163 h 622411"/>
                <a:gd name="connsiteX11" fmla="*/ 96924 w 362332"/>
                <a:gd name="connsiteY11" fmla="*/ 385841 h 622411"/>
                <a:gd name="connsiteX0" fmla="*/ 96924 w 362332"/>
                <a:gd name="connsiteY0" fmla="*/ 385841 h 622411"/>
                <a:gd name="connsiteX1" fmla="*/ 221410 w 362332"/>
                <a:gd name="connsiteY1" fmla="*/ 476779 h 622411"/>
                <a:gd name="connsiteX2" fmla="*/ 106953 w 362332"/>
                <a:gd name="connsiteY2" fmla="*/ 251415 h 622411"/>
                <a:gd name="connsiteX3" fmla="*/ 165363 w 362332"/>
                <a:gd name="connsiteY3" fmla="*/ 278 h 622411"/>
                <a:gd name="connsiteX4" fmla="*/ 262028 w 362332"/>
                <a:gd name="connsiteY4" fmla="*/ 312297 h 622411"/>
                <a:gd name="connsiteX5" fmla="*/ 229881 w 362332"/>
                <a:gd name="connsiteY5" fmla="*/ 478984 h 622411"/>
                <a:gd name="connsiteX6" fmla="*/ 347950 w 362332"/>
                <a:gd name="connsiteY6" fmla="*/ 545316 h 622411"/>
                <a:gd name="connsiteX7" fmla="*/ 293077 w 362332"/>
                <a:gd name="connsiteY7" fmla="*/ 613471 h 622411"/>
                <a:gd name="connsiteX8" fmla="*/ 199620 w 362332"/>
                <a:gd name="connsiteY8" fmla="*/ 595782 h 622411"/>
                <a:gd name="connsiteX9" fmla="*/ 79772 w 362332"/>
                <a:gd name="connsiteY9" fmla="*/ 535067 h 622411"/>
                <a:gd name="connsiteX10" fmla="*/ 43 w 362332"/>
                <a:gd name="connsiteY10" fmla="*/ 428163 h 622411"/>
                <a:gd name="connsiteX11" fmla="*/ 96924 w 362332"/>
                <a:gd name="connsiteY11" fmla="*/ 385841 h 622411"/>
                <a:gd name="connsiteX0" fmla="*/ 96924 w 362332"/>
                <a:gd name="connsiteY0" fmla="*/ 385841 h 603733"/>
                <a:gd name="connsiteX1" fmla="*/ 221410 w 362332"/>
                <a:gd name="connsiteY1" fmla="*/ 476779 h 603733"/>
                <a:gd name="connsiteX2" fmla="*/ 106953 w 362332"/>
                <a:gd name="connsiteY2" fmla="*/ 251415 h 603733"/>
                <a:gd name="connsiteX3" fmla="*/ 165363 w 362332"/>
                <a:gd name="connsiteY3" fmla="*/ 278 h 603733"/>
                <a:gd name="connsiteX4" fmla="*/ 262028 w 362332"/>
                <a:gd name="connsiteY4" fmla="*/ 312297 h 603733"/>
                <a:gd name="connsiteX5" fmla="*/ 229881 w 362332"/>
                <a:gd name="connsiteY5" fmla="*/ 478984 h 603733"/>
                <a:gd name="connsiteX6" fmla="*/ 347950 w 362332"/>
                <a:gd name="connsiteY6" fmla="*/ 545316 h 603733"/>
                <a:gd name="connsiteX7" fmla="*/ 277861 w 362332"/>
                <a:gd name="connsiteY7" fmla="*/ 587678 h 603733"/>
                <a:gd name="connsiteX8" fmla="*/ 199620 w 362332"/>
                <a:gd name="connsiteY8" fmla="*/ 595782 h 603733"/>
                <a:gd name="connsiteX9" fmla="*/ 79772 w 362332"/>
                <a:gd name="connsiteY9" fmla="*/ 535067 h 603733"/>
                <a:gd name="connsiteX10" fmla="*/ 43 w 362332"/>
                <a:gd name="connsiteY10" fmla="*/ 428163 h 603733"/>
                <a:gd name="connsiteX11" fmla="*/ 96924 w 362332"/>
                <a:gd name="connsiteY11" fmla="*/ 385841 h 603733"/>
                <a:gd name="connsiteX0" fmla="*/ 96924 w 362332"/>
                <a:gd name="connsiteY0" fmla="*/ 385841 h 603155"/>
                <a:gd name="connsiteX1" fmla="*/ 221410 w 362332"/>
                <a:gd name="connsiteY1" fmla="*/ 476779 h 603155"/>
                <a:gd name="connsiteX2" fmla="*/ 106953 w 362332"/>
                <a:gd name="connsiteY2" fmla="*/ 251415 h 603155"/>
                <a:gd name="connsiteX3" fmla="*/ 165363 w 362332"/>
                <a:gd name="connsiteY3" fmla="*/ 278 h 603155"/>
                <a:gd name="connsiteX4" fmla="*/ 262028 w 362332"/>
                <a:gd name="connsiteY4" fmla="*/ 312297 h 603155"/>
                <a:gd name="connsiteX5" fmla="*/ 229881 w 362332"/>
                <a:gd name="connsiteY5" fmla="*/ 478984 h 603155"/>
                <a:gd name="connsiteX6" fmla="*/ 347950 w 362332"/>
                <a:gd name="connsiteY6" fmla="*/ 545316 h 603155"/>
                <a:gd name="connsiteX7" fmla="*/ 277861 w 362332"/>
                <a:gd name="connsiteY7" fmla="*/ 587678 h 603155"/>
                <a:gd name="connsiteX8" fmla="*/ 199620 w 362332"/>
                <a:gd name="connsiteY8" fmla="*/ 595782 h 603155"/>
                <a:gd name="connsiteX9" fmla="*/ 79772 w 362332"/>
                <a:gd name="connsiteY9" fmla="*/ 535067 h 603155"/>
                <a:gd name="connsiteX10" fmla="*/ 43 w 362332"/>
                <a:gd name="connsiteY10" fmla="*/ 428163 h 603155"/>
                <a:gd name="connsiteX11" fmla="*/ 96924 w 362332"/>
                <a:gd name="connsiteY11" fmla="*/ 385841 h 603155"/>
                <a:gd name="connsiteX0" fmla="*/ 96924 w 345743"/>
                <a:gd name="connsiteY0" fmla="*/ 385841 h 603155"/>
                <a:gd name="connsiteX1" fmla="*/ 221410 w 345743"/>
                <a:gd name="connsiteY1" fmla="*/ 476779 h 603155"/>
                <a:gd name="connsiteX2" fmla="*/ 106953 w 345743"/>
                <a:gd name="connsiteY2" fmla="*/ 251415 h 603155"/>
                <a:gd name="connsiteX3" fmla="*/ 165363 w 345743"/>
                <a:gd name="connsiteY3" fmla="*/ 278 h 603155"/>
                <a:gd name="connsiteX4" fmla="*/ 262028 w 345743"/>
                <a:gd name="connsiteY4" fmla="*/ 312297 h 603155"/>
                <a:gd name="connsiteX5" fmla="*/ 229881 w 345743"/>
                <a:gd name="connsiteY5" fmla="*/ 478984 h 603155"/>
                <a:gd name="connsiteX6" fmla="*/ 329352 w 345743"/>
                <a:gd name="connsiteY6" fmla="*/ 532420 h 603155"/>
                <a:gd name="connsiteX7" fmla="*/ 277861 w 345743"/>
                <a:gd name="connsiteY7" fmla="*/ 587678 h 603155"/>
                <a:gd name="connsiteX8" fmla="*/ 199620 w 345743"/>
                <a:gd name="connsiteY8" fmla="*/ 595782 h 603155"/>
                <a:gd name="connsiteX9" fmla="*/ 79772 w 345743"/>
                <a:gd name="connsiteY9" fmla="*/ 535067 h 603155"/>
                <a:gd name="connsiteX10" fmla="*/ 43 w 345743"/>
                <a:gd name="connsiteY10" fmla="*/ 428163 h 603155"/>
                <a:gd name="connsiteX11" fmla="*/ 96924 w 345743"/>
                <a:gd name="connsiteY11" fmla="*/ 385841 h 603155"/>
                <a:gd name="connsiteX0" fmla="*/ 96924 w 345743"/>
                <a:gd name="connsiteY0" fmla="*/ 385841 h 603155"/>
                <a:gd name="connsiteX1" fmla="*/ 221410 w 345743"/>
                <a:gd name="connsiteY1" fmla="*/ 476779 h 603155"/>
                <a:gd name="connsiteX2" fmla="*/ 106953 w 345743"/>
                <a:gd name="connsiteY2" fmla="*/ 251415 h 603155"/>
                <a:gd name="connsiteX3" fmla="*/ 165363 w 345743"/>
                <a:gd name="connsiteY3" fmla="*/ 278 h 603155"/>
                <a:gd name="connsiteX4" fmla="*/ 262028 w 345743"/>
                <a:gd name="connsiteY4" fmla="*/ 312297 h 603155"/>
                <a:gd name="connsiteX5" fmla="*/ 229881 w 345743"/>
                <a:gd name="connsiteY5" fmla="*/ 478984 h 603155"/>
                <a:gd name="connsiteX6" fmla="*/ 329352 w 345743"/>
                <a:gd name="connsiteY6" fmla="*/ 532420 h 603155"/>
                <a:gd name="connsiteX7" fmla="*/ 277861 w 345743"/>
                <a:gd name="connsiteY7" fmla="*/ 587678 h 603155"/>
                <a:gd name="connsiteX8" fmla="*/ 199620 w 345743"/>
                <a:gd name="connsiteY8" fmla="*/ 595782 h 603155"/>
                <a:gd name="connsiteX9" fmla="*/ 79772 w 345743"/>
                <a:gd name="connsiteY9" fmla="*/ 535067 h 603155"/>
                <a:gd name="connsiteX10" fmla="*/ 43 w 345743"/>
                <a:gd name="connsiteY10" fmla="*/ 428163 h 603155"/>
                <a:gd name="connsiteX11" fmla="*/ 96924 w 345743"/>
                <a:gd name="connsiteY11" fmla="*/ 385841 h 603155"/>
                <a:gd name="connsiteX0" fmla="*/ 96924 w 342785"/>
                <a:gd name="connsiteY0" fmla="*/ 385841 h 603155"/>
                <a:gd name="connsiteX1" fmla="*/ 221410 w 342785"/>
                <a:gd name="connsiteY1" fmla="*/ 476779 h 603155"/>
                <a:gd name="connsiteX2" fmla="*/ 106953 w 342785"/>
                <a:gd name="connsiteY2" fmla="*/ 251415 h 603155"/>
                <a:gd name="connsiteX3" fmla="*/ 165363 w 342785"/>
                <a:gd name="connsiteY3" fmla="*/ 278 h 603155"/>
                <a:gd name="connsiteX4" fmla="*/ 262028 w 342785"/>
                <a:gd name="connsiteY4" fmla="*/ 312297 h 603155"/>
                <a:gd name="connsiteX5" fmla="*/ 229881 w 342785"/>
                <a:gd name="connsiteY5" fmla="*/ 478984 h 603155"/>
                <a:gd name="connsiteX6" fmla="*/ 325971 w 342785"/>
                <a:gd name="connsiteY6" fmla="*/ 527584 h 603155"/>
                <a:gd name="connsiteX7" fmla="*/ 277861 w 342785"/>
                <a:gd name="connsiteY7" fmla="*/ 587678 h 603155"/>
                <a:gd name="connsiteX8" fmla="*/ 199620 w 342785"/>
                <a:gd name="connsiteY8" fmla="*/ 595782 h 603155"/>
                <a:gd name="connsiteX9" fmla="*/ 79772 w 342785"/>
                <a:gd name="connsiteY9" fmla="*/ 535067 h 603155"/>
                <a:gd name="connsiteX10" fmla="*/ 43 w 342785"/>
                <a:gd name="connsiteY10" fmla="*/ 428163 h 603155"/>
                <a:gd name="connsiteX11" fmla="*/ 96924 w 342785"/>
                <a:gd name="connsiteY11" fmla="*/ 385841 h 603155"/>
                <a:gd name="connsiteX0" fmla="*/ 96924 w 342785"/>
                <a:gd name="connsiteY0" fmla="*/ 385841 h 603155"/>
                <a:gd name="connsiteX1" fmla="*/ 221410 w 342785"/>
                <a:gd name="connsiteY1" fmla="*/ 476779 h 603155"/>
                <a:gd name="connsiteX2" fmla="*/ 106953 w 342785"/>
                <a:gd name="connsiteY2" fmla="*/ 251415 h 603155"/>
                <a:gd name="connsiteX3" fmla="*/ 165363 w 342785"/>
                <a:gd name="connsiteY3" fmla="*/ 278 h 603155"/>
                <a:gd name="connsiteX4" fmla="*/ 262028 w 342785"/>
                <a:gd name="connsiteY4" fmla="*/ 312297 h 603155"/>
                <a:gd name="connsiteX5" fmla="*/ 229881 w 342785"/>
                <a:gd name="connsiteY5" fmla="*/ 478984 h 603155"/>
                <a:gd name="connsiteX6" fmla="*/ 325971 w 342785"/>
                <a:gd name="connsiteY6" fmla="*/ 527584 h 603155"/>
                <a:gd name="connsiteX7" fmla="*/ 277861 w 342785"/>
                <a:gd name="connsiteY7" fmla="*/ 587678 h 603155"/>
                <a:gd name="connsiteX8" fmla="*/ 199620 w 342785"/>
                <a:gd name="connsiteY8" fmla="*/ 595782 h 603155"/>
                <a:gd name="connsiteX9" fmla="*/ 79772 w 342785"/>
                <a:gd name="connsiteY9" fmla="*/ 535067 h 603155"/>
                <a:gd name="connsiteX10" fmla="*/ 43 w 342785"/>
                <a:gd name="connsiteY10" fmla="*/ 428163 h 603155"/>
                <a:gd name="connsiteX11" fmla="*/ 96924 w 342785"/>
                <a:gd name="connsiteY11" fmla="*/ 385841 h 603155"/>
                <a:gd name="connsiteX0" fmla="*/ 96924 w 342785"/>
                <a:gd name="connsiteY0" fmla="*/ 385841 h 600642"/>
                <a:gd name="connsiteX1" fmla="*/ 221410 w 342785"/>
                <a:gd name="connsiteY1" fmla="*/ 476779 h 600642"/>
                <a:gd name="connsiteX2" fmla="*/ 106953 w 342785"/>
                <a:gd name="connsiteY2" fmla="*/ 251415 h 600642"/>
                <a:gd name="connsiteX3" fmla="*/ 165363 w 342785"/>
                <a:gd name="connsiteY3" fmla="*/ 278 h 600642"/>
                <a:gd name="connsiteX4" fmla="*/ 262028 w 342785"/>
                <a:gd name="connsiteY4" fmla="*/ 312297 h 600642"/>
                <a:gd name="connsiteX5" fmla="*/ 229881 w 342785"/>
                <a:gd name="connsiteY5" fmla="*/ 478984 h 600642"/>
                <a:gd name="connsiteX6" fmla="*/ 325971 w 342785"/>
                <a:gd name="connsiteY6" fmla="*/ 527584 h 600642"/>
                <a:gd name="connsiteX7" fmla="*/ 277861 w 342785"/>
                <a:gd name="connsiteY7" fmla="*/ 587678 h 600642"/>
                <a:gd name="connsiteX8" fmla="*/ 199620 w 342785"/>
                <a:gd name="connsiteY8" fmla="*/ 595782 h 600642"/>
                <a:gd name="connsiteX9" fmla="*/ 79772 w 342785"/>
                <a:gd name="connsiteY9" fmla="*/ 535067 h 600642"/>
                <a:gd name="connsiteX10" fmla="*/ 43 w 342785"/>
                <a:gd name="connsiteY10" fmla="*/ 428163 h 600642"/>
                <a:gd name="connsiteX11" fmla="*/ 96924 w 342785"/>
                <a:gd name="connsiteY11" fmla="*/ 385841 h 600642"/>
                <a:gd name="connsiteX0" fmla="*/ 96924 w 342785"/>
                <a:gd name="connsiteY0" fmla="*/ 385841 h 595513"/>
                <a:gd name="connsiteX1" fmla="*/ 221410 w 342785"/>
                <a:gd name="connsiteY1" fmla="*/ 476779 h 595513"/>
                <a:gd name="connsiteX2" fmla="*/ 106953 w 342785"/>
                <a:gd name="connsiteY2" fmla="*/ 251415 h 595513"/>
                <a:gd name="connsiteX3" fmla="*/ 165363 w 342785"/>
                <a:gd name="connsiteY3" fmla="*/ 278 h 595513"/>
                <a:gd name="connsiteX4" fmla="*/ 262028 w 342785"/>
                <a:gd name="connsiteY4" fmla="*/ 312297 h 595513"/>
                <a:gd name="connsiteX5" fmla="*/ 229881 w 342785"/>
                <a:gd name="connsiteY5" fmla="*/ 478984 h 595513"/>
                <a:gd name="connsiteX6" fmla="*/ 325971 w 342785"/>
                <a:gd name="connsiteY6" fmla="*/ 527584 h 595513"/>
                <a:gd name="connsiteX7" fmla="*/ 277861 w 342785"/>
                <a:gd name="connsiteY7" fmla="*/ 587678 h 595513"/>
                <a:gd name="connsiteX8" fmla="*/ 194548 w 342785"/>
                <a:gd name="connsiteY8" fmla="*/ 586110 h 595513"/>
                <a:gd name="connsiteX9" fmla="*/ 79772 w 342785"/>
                <a:gd name="connsiteY9" fmla="*/ 535067 h 595513"/>
                <a:gd name="connsiteX10" fmla="*/ 43 w 342785"/>
                <a:gd name="connsiteY10" fmla="*/ 428163 h 595513"/>
                <a:gd name="connsiteX11" fmla="*/ 96924 w 342785"/>
                <a:gd name="connsiteY11" fmla="*/ 385841 h 595513"/>
                <a:gd name="connsiteX0" fmla="*/ 96924 w 366936"/>
                <a:gd name="connsiteY0" fmla="*/ 385841 h 595513"/>
                <a:gd name="connsiteX1" fmla="*/ 221410 w 366936"/>
                <a:gd name="connsiteY1" fmla="*/ 476779 h 595513"/>
                <a:gd name="connsiteX2" fmla="*/ 106953 w 366936"/>
                <a:gd name="connsiteY2" fmla="*/ 251415 h 595513"/>
                <a:gd name="connsiteX3" fmla="*/ 165363 w 366936"/>
                <a:gd name="connsiteY3" fmla="*/ 278 h 595513"/>
                <a:gd name="connsiteX4" fmla="*/ 262028 w 366936"/>
                <a:gd name="connsiteY4" fmla="*/ 312297 h 595513"/>
                <a:gd name="connsiteX5" fmla="*/ 229881 w 366936"/>
                <a:gd name="connsiteY5" fmla="*/ 478984 h 595513"/>
                <a:gd name="connsiteX6" fmla="*/ 353023 w 366936"/>
                <a:gd name="connsiteY6" fmla="*/ 490507 h 595513"/>
                <a:gd name="connsiteX7" fmla="*/ 277861 w 366936"/>
                <a:gd name="connsiteY7" fmla="*/ 587678 h 595513"/>
                <a:gd name="connsiteX8" fmla="*/ 194548 w 366936"/>
                <a:gd name="connsiteY8" fmla="*/ 586110 h 595513"/>
                <a:gd name="connsiteX9" fmla="*/ 79772 w 366936"/>
                <a:gd name="connsiteY9" fmla="*/ 535067 h 595513"/>
                <a:gd name="connsiteX10" fmla="*/ 43 w 366936"/>
                <a:gd name="connsiteY10" fmla="*/ 428163 h 595513"/>
                <a:gd name="connsiteX11" fmla="*/ 96924 w 366936"/>
                <a:gd name="connsiteY11" fmla="*/ 385841 h 595513"/>
                <a:gd name="connsiteX0" fmla="*/ 96924 w 366936"/>
                <a:gd name="connsiteY0" fmla="*/ 385841 h 587975"/>
                <a:gd name="connsiteX1" fmla="*/ 221410 w 366936"/>
                <a:gd name="connsiteY1" fmla="*/ 476779 h 587975"/>
                <a:gd name="connsiteX2" fmla="*/ 106953 w 366936"/>
                <a:gd name="connsiteY2" fmla="*/ 251415 h 587975"/>
                <a:gd name="connsiteX3" fmla="*/ 165363 w 366936"/>
                <a:gd name="connsiteY3" fmla="*/ 278 h 587975"/>
                <a:gd name="connsiteX4" fmla="*/ 262028 w 366936"/>
                <a:gd name="connsiteY4" fmla="*/ 312297 h 587975"/>
                <a:gd name="connsiteX5" fmla="*/ 229881 w 366936"/>
                <a:gd name="connsiteY5" fmla="*/ 478984 h 587975"/>
                <a:gd name="connsiteX6" fmla="*/ 353023 w 366936"/>
                <a:gd name="connsiteY6" fmla="*/ 490507 h 587975"/>
                <a:gd name="connsiteX7" fmla="*/ 293078 w 366936"/>
                <a:gd name="connsiteY7" fmla="*/ 569946 h 587975"/>
                <a:gd name="connsiteX8" fmla="*/ 194548 w 366936"/>
                <a:gd name="connsiteY8" fmla="*/ 586110 h 587975"/>
                <a:gd name="connsiteX9" fmla="*/ 79772 w 366936"/>
                <a:gd name="connsiteY9" fmla="*/ 535067 h 587975"/>
                <a:gd name="connsiteX10" fmla="*/ 43 w 366936"/>
                <a:gd name="connsiteY10" fmla="*/ 428163 h 587975"/>
                <a:gd name="connsiteX11" fmla="*/ 96924 w 366936"/>
                <a:gd name="connsiteY11" fmla="*/ 385841 h 587975"/>
                <a:gd name="connsiteX0" fmla="*/ 96924 w 366936"/>
                <a:gd name="connsiteY0" fmla="*/ 385841 h 587975"/>
                <a:gd name="connsiteX1" fmla="*/ 221410 w 366936"/>
                <a:gd name="connsiteY1" fmla="*/ 476779 h 587975"/>
                <a:gd name="connsiteX2" fmla="*/ 106953 w 366936"/>
                <a:gd name="connsiteY2" fmla="*/ 251415 h 587975"/>
                <a:gd name="connsiteX3" fmla="*/ 165363 w 366936"/>
                <a:gd name="connsiteY3" fmla="*/ 278 h 587975"/>
                <a:gd name="connsiteX4" fmla="*/ 262028 w 366936"/>
                <a:gd name="connsiteY4" fmla="*/ 312297 h 587975"/>
                <a:gd name="connsiteX5" fmla="*/ 229881 w 366936"/>
                <a:gd name="connsiteY5" fmla="*/ 478984 h 587975"/>
                <a:gd name="connsiteX6" fmla="*/ 353023 w 366936"/>
                <a:gd name="connsiteY6" fmla="*/ 490507 h 587975"/>
                <a:gd name="connsiteX7" fmla="*/ 293078 w 366936"/>
                <a:gd name="connsiteY7" fmla="*/ 569946 h 587975"/>
                <a:gd name="connsiteX8" fmla="*/ 194548 w 366936"/>
                <a:gd name="connsiteY8" fmla="*/ 586110 h 587975"/>
                <a:gd name="connsiteX9" fmla="*/ 79772 w 366936"/>
                <a:gd name="connsiteY9" fmla="*/ 535067 h 587975"/>
                <a:gd name="connsiteX10" fmla="*/ 43 w 366936"/>
                <a:gd name="connsiteY10" fmla="*/ 428163 h 587975"/>
                <a:gd name="connsiteX11" fmla="*/ 96924 w 366936"/>
                <a:gd name="connsiteY11" fmla="*/ 385841 h 58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6936" h="587975">
                  <a:moveTo>
                    <a:pt x="96924" y="385841"/>
                  </a:moveTo>
                  <a:cubicBezTo>
                    <a:pt x="133819" y="393944"/>
                    <a:pt x="183388" y="436717"/>
                    <a:pt x="221410" y="476779"/>
                  </a:cubicBezTo>
                  <a:cubicBezTo>
                    <a:pt x="180814" y="428582"/>
                    <a:pt x="129186" y="310278"/>
                    <a:pt x="106953" y="251415"/>
                  </a:cubicBezTo>
                  <a:cubicBezTo>
                    <a:pt x="92472" y="157296"/>
                    <a:pt x="100222" y="5535"/>
                    <a:pt x="165363" y="278"/>
                  </a:cubicBezTo>
                  <a:cubicBezTo>
                    <a:pt x="255001" y="-9335"/>
                    <a:pt x="251275" y="232513"/>
                    <a:pt x="262028" y="312297"/>
                  </a:cubicBezTo>
                  <a:cubicBezTo>
                    <a:pt x="272781" y="392081"/>
                    <a:pt x="247466" y="439237"/>
                    <a:pt x="229881" y="478984"/>
                  </a:cubicBezTo>
                  <a:cubicBezTo>
                    <a:pt x="297151" y="340475"/>
                    <a:pt x="405562" y="362619"/>
                    <a:pt x="353023" y="490507"/>
                  </a:cubicBezTo>
                  <a:cubicBezTo>
                    <a:pt x="340034" y="510699"/>
                    <a:pt x="324430" y="549719"/>
                    <a:pt x="293078" y="569946"/>
                  </a:cubicBezTo>
                  <a:cubicBezTo>
                    <a:pt x="272783" y="583491"/>
                    <a:pt x="230099" y="591923"/>
                    <a:pt x="194548" y="586110"/>
                  </a:cubicBezTo>
                  <a:cubicBezTo>
                    <a:pt x="158997" y="580297"/>
                    <a:pt x="101020" y="554028"/>
                    <a:pt x="79772" y="535067"/>
                  </a:cubicBezTo>
                  <a:cubicBezTo>
                    <a:pt x="25836" y="489189"/>
                    <a:pt x="-1218" y="466036"/>
                    <a:pt x="43" y="428163"/>
                  </a:cubicBezTo>
                  <a:cubicBezTo>
                    <a:pt x="2520" y="375417"/>
                    <a:pt x="60029" y="377738"/>
                    <a:pt x="96924" y="385841"/>
                  </a:cubicBez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0" name="Oval 4"/>
            <p:cNvSpPr/>
            <p:nvPr/>
          </p:nvSpPr>
          <p:spPr bwMode="auto">
            <a:xfrm>
              <a:off x="7758761" y="1980560"/>
              <a:ext cx="818830" cy="1123941"/>
            </a:xfrm>
            <a:custGeom>
              <a:avLst/>
              <a:gdLst>
                <a:gd name="connsiteX0" fmla="*/ 0 w 1112044"/>
                <a:gd name="connsiteY0" fmla="*/ 542925 h 1085850"/>
                <a:gd name="connsiteX1" fmla="*/ 556022 w 1112044"/>
                <a:gd name="connsiteY1" fmla="*/ 0 h 1085850"/>
                <a:gd name="connsiteX2" fmla="*/ 1112044 w 1112044"/>
                <a:gd name="connsiteY2" fmla="*/ 542925 h 1085850"/>
                <a:gd name="connsiteX3" fmla="*/ 556022 w 1112044"/>
                <a:gd name="connsiteY3" fmla="*/ 1085850 h 1085850"/>
                <a:gd name="connsiteX4" fmla="*/ 0 w 1112044"/>
                <a:gd name="connsiteY4" fmla="*/ 542925 h 1085850"/>
                <a:gd name="connsiteX0" fmla="*/ 386 w 1112430"/>
                <a:gd name="connsiteY0" fmla="*/ 540544 h 1083469"/>
                <a:gd name="connsiteX1" fmla="*/ 494496 w 1112430"/>
                <a:gd name="connsiteY1" fmla="*/ 0 h 1083469"/>
                <a:gd name="connsiteX2" fmla="*/ 1112430 w 1112430"/>
                <a:gd name="connsiteY2" fmla="*/ 540544 h 1083469"/>
                <a:gd name="connsiteX3" fmla="*/ 556408 w 1112430"/>
                <a:gd name="connsiteY3" fmla="*/ 1083469 h 1083469"/>
                <a:gd name="connsiteX4" fmla="*/ 386 w 1112430"/>
                <a:gd name="connsiteY4" fmla="*/ 540544 h 1083469"/>
                <a:gd name="connsiteX0" fmla="*/ 191 w 1114090"/>
                <a:gd name="connsiteY0" fmla="*/ 540546 h 1083471"/>
                <a:gd name="connsiteX1" fmla="*/ 494301 w 1114090"/>
                <a:gd name="connsiteY1" fmla="*/ 2 h 1083471"/>
                <a:gd name="connsiteX2" fmla="*/ 559785 w 1114090"/>
                <a:gd name="connsiteY2" fmla="*/ 533402 h 1083471"/>
                <a:gd name="connsiteX3" fmla="*/ 1112235 w 1114090"/>
                <a:gd name="connsiteY3" fmla="*/ 540546 h 1083471"/>
                <a:gd name="connsiteX4" fmla="*/ 556213 w 1114090"/>
                <a:gd name="connsiteY4" fmla="*/ 1083471 h 1083471"/>
                <a:gd name="connsiteX5" fmla="*/ 191 w 111409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191 w 1113970"/>
                <a:gd name="connsiteY0" fmla="*/ 540546 h 1083471"/>
                <a:gd name="connsiteX1" fmla="*/ 494301 w 1113970"/>
                <a:gd name="connsiteY1" fmla="*/ 2 h 1083471"/>
                <a:gd name="connsiteX2" fmla="*/ 559785 w 1113970"/>
                <a:gd name="connsiteY2" fmla="*/ 533402 h 1083471"/>
                <a:gd name="connsiteX3" fmla="*/ 1112235 w 1113970"/>
                <a:gd name="connsiteY3" fmla="*/ 540546 h 1083471"/>
                <a:gd name="connsiteX4" fmla="*/ 556213 w 1113970"/>
                <a:gd name="connsiteY4" fmla="*/ 1083471 h 1083471"/>
                <a:gd name="connsiteX5" fmla="*/ 191 w 1113970"/>
                <a:gd name="connsiteY5" fmla="*/ 540546 h 1083471"/>
                <a:gd name="connsiteX0" fmla="*/ 30 w 1113809"/>
                <a:gd name="connsiteY0" fmla="*/ 533403 h 1076328"/>
                <a:gd name="connsiteX1" fmla="*/ 575102 w 1113809"/>
                <a:gd name="connsiteY1" fmla="*/ 3 h 1076328"/>
                <a:gd name="connsiteX2" fmla="*/ 559624 w 1113809"/>
                <a:gd name="connsiteY2" fmla="*/ 526259 h 1076328"/>
                <a:gd name="connsiteX3" fmla="*/ 1112074 w 1113809"/>
                <a:gd name="connsiteY3" fmla="*/ 533403 h 1076328"/>
                <a:gd name="connsiteX4" fmla="*/ 556052 w 1113809"/>
                <a:gd name="connsiteY4" fmla="*/ 1076328 h 1076328"/>
                <a:gd name="connsiteX5" fmla="*/ 30 w 1113809"/>
                <a:gd name="connsiteY5" fmla="*/ 533403 h 1076328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533402 h 1076327"/>
                <a:gd name="connsiteX1" fmla="*/ 557212 w 1113780"/>
                <a:gd name="connsiteY1" fmla="*/ 521495 h 1076327"/>
                <a:gd name="connsiteX2" fmla="*/ 575073 w 1113780"/>
                <a:gd name="connsiteY2" fmla="*/ 2 h 1076327"/>
                <a:gd name="connsiteX3" fmla="*/ 559595 w 1113780"/>
                <a:gd name="connsiteY3" fmla="*/ 526258 h 1076327"/>
                <a:gd name="connsiteX4" fmla="*/ 1112045 w 1113780"/>
                <a:gd name="connsiteY4" fmla="*/ 533402 h 1076327"/>
                <a:gd name="connsiteX5" fmla="*/ 556023 w 1113780"/>
                <a:gd name="connsiteY5" fmla="*/ 1076327 h 1076327"/>
                <a:gd name="connsiteX6" fmla="*/ 1 w 1113780"/>
                <a:gd name="connsiteY6" fmla="*/ 533402 h 1076327"/>
                <a:gd name="connsiteX0" fmla="*/ 1 w 1113780"/>
                <a:gd name="connsiteY0" fmla="*/ 311947 h 854872"/>
                <a:gd name="connsiteX1" fmla="*/ 557212 w 1113780"/>
                <a:gd name="connsiteY1" fmla="*/ 300040 h 854872"/>
                <a:gd name="connsiteX2" fmla="*/ 606029 w 1113780"/>
                <a:gd name="connsiteY2" fmla="*/ 3 h 854872"/>
                <a:gd name="connsiteX3" fmla="*/ 559595 w 1113780"/>
                <a:gd name="connsiteY3" fmla="*/ 304803 h 854872"/>
                <a:gd name="connsiteX4" fmla="*/ 1112045 w 1113780"/>
                <a:gd name="connsiteY4" fmla="*/ 311947 h 854872"/>
                <a:gd name="connsiteX5" fmla="*/ 556023 w 1113780"/>
                <a:gd name="connsiteY5" fmla="*/ 854872 h 854872"/>
                <a:gd name="connsiteX6" fmla="*/ 1 w 1113780"/>
                <a:gd name="connsiteY6" fmla="*/ 311947 h 854872"/>
                <a:gd name="connsiteX0" fmla="*/ 1 w 980430"/>
                <a:gd name="connsiteY0" fmla="*/ 26129 h 895138"/>
                <a:gd name="connsiteX1" fmla="*/ 423862 w 980430"/>
                <a:gd name="connsiteY1" fmla="*/ 335690 h 895138"/>
                <a:gd name="connsiteX2" fmla="*/ 472679 w 980430"/>
                <a:gd name="connsiteY2" fmla="*/ 35653 h 895138"/>
                <a:gd name="connsiteX3" fmla="*/ 426245 w 980430"/>
                <a:gd name="connsiteY3" fmla="*/ 340453 h 895138"/>
                <a:gd name="connsiteX4" fmla="*/ 978695 w 980430"/>
                <a:gd name="connsiteY4" fmla="*/ 347597 h 895138"/>
                <a:gd name="connsiteX5" fmla="*/ 422673 w 980430"/>
                <a:gd name="connsiteY5" fmla="*/ 890522 h 895138"/>
                <a:gd name="connsiteX6" fmla="*/ 1 w 980430"/>
                <a:gd name="connsiteY6" fmla="*/ 26129 h 895138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5391 w 1083142"/>
                <a:gd name="connsiteY2" fmla="*/ 10433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70629 w 1083142"/>
                <a:gd name="connsiteY2" fmla="*/ 119971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65460"/>
                <a:gd name="connsiteX1" fmla="*/ 526574 w 1083142"/>
                <a:gd name="connsiteY1" fmla="*/ 310470 h 865460"/>
                <a:gd name="connsiteX2" fmla="*/ 561104 w 1083142"/>
                <a:gd name="connsiteY2" fmla="*/ 148546 h 865460"/>
                <a:gd name="connsiteX3" fmla="*/ 528957 w 1083142"/>
                <a:gd name="connsiteY3" fmla="*/ 315233 h 865460"/>
                <a:gd name="connsiteX4" fmla="*/ 1081407 w 1083142"/>
                <a:gd name="connsiteY4" fmla="*/ 322377 h 865460"/>
                <a:gd name="connsiteX5" fmla="*/ 525385 w 1083142"/>
                <a:gd name="connsiteY5" fmla="*/ 865302 h 865460"/>
                <a:gd name="connsiteX6" fmla="*/ 31273 w 1083142"/>
                <a:gd name="connsiteY6" fmla="*/ 374763 h 865460"/>
                <a:gd name="connsiteX7" fmla="*/ 102713 w 1083142"/>
                <a:gd name="connsiteY7" fmla="*/ 909 h 865460"/>
                <a:gd name="connsiteX0" fmla="*/ 102713 w 1083142"/>
                <a:gd name="connsiteY0" fmla="*/ 909 h 880092"/>
                <a:gd name="connsiteX1" fmla="*/ 526574 w 1083142"/>
                <a:gd name="connsiteY1" fmla="*/ 310470 h 880092"/>
                <a:gd name="connsiteX2" fmla="*/ 561104 w 1083142"/>
                <a:gd name="connsiteY2" fmla="*/ 148546 h 880092"/>
                <a:gd name="connsiteX3" fmla="*/ 528957 w 1083142"/>
                <a:gd name="connsiteY3" fmla="*/ 315233 h 880092"/>
                <a:gd name="connsiteX4" fmla="*/ 1081407 w 1083142"/>
                <a:gd name="connsiteY4" fmla="*/ 322377 h 880092"/>
                <a:gd name="connsiteX5" fmla="*/ 525385 w 1083142"/>
                <a:gd name="connsiteY5" fmla="*/ 865302 h 880092"/>
                <a:gd name="connsiteX6" fmla="*/ 131286 w 1083142"/>
                <a:gd name="connsiteY6" fmla="*/ 696231 h 880092"/>
                <a:gd name="connsiteX7" fmla="*/ 31273 w 1083142"/>
                <a:gd name="connsiteY7" fmla="*/ 374763 h 880092"/>
                <a:gd name="connsiteX8" fmla="*/ 102713 w 1083142"/>
                <a:gd name="connsiteY8" fmla="*/ 909 h 880092"/>
                <a:gd name="connsiteX0" fmla="*/ 128482 w 1108911"/>
                <a:gd name="connsiteY0" fmla="*/ 1093 h 880276"/>
                <a:gd name="connsiteX1" fmla="*/ 552343 w 1108911"/>
                <a:gd name="connsiteY1" fmla="*/ 310654 h 880276"/>
                <a:gd name="connsiteX2" fmla="*/ 586873 w 1108911"/>
                <a:gd name="connsiteY2" fmla="*/ 148730 h 880276"/>
                <a:gd name="connsiteX3" fmla="*/ 554726 w 1108911"/>
                <a:gd name="connsiteY3" fmla="*/ 315417 h 880276"/>
                <a:gd name="connsiteX4" fmla="*/ 1107176 w 1108911"/>
                <a:gd name="connsiteY4" fmla="*/ 322561 h 880276"/>
                <a:gd name="connsiteX5" fmla="*/ 551154 w 1108911"/>
                <a:gd name="connsiteY5" fmla="*/ 865486 h 880276"/>
                <a:gd name="connsiteX6" fmla="*/ 157055 w 1108911"/>
                <a:gd name="connsiteY6" fmla="*/ 696415 h 880276"/>
                <a:gd name="connsiteX7" fmla="*/ 26085 w 1108911"/>
                <a:gd name="connsiteY7" fmla="*/ 382091 h 880276"/>
                <a:gd name="connsiteX8" fmla="*/ 128482 w 1108911"/>
                <a:gd name="connsiteY8" fmla="*/ 1093 h 880276"/>
                <a:gd name="connsiteX0" fmla="*/ 112637 w 1093066"/>
                <a:gd name="connsiteY0" fmla="*/ 1093 h 880276"/>
                <a:gd name="connsiteX1" fmla="*/ 536498 w 1093066"/>
                <a:gd name="connsiteY1" fmla="*/ 310654 h 880276"/>
                <a:gd name="connsiteX2" fmla="*/ 571028 w 1093066"/>
                <a:gd name="connsiteY2" fmla="*/ 148730 h 880276"/>
                <a:gd name="connsiteX3" fmla="*/ 538881 w 1093066"/>
                <a:gd name="connsiteY3" fmla="*/ 315417 h 880276"/>
                <a:gd name="connsiteX4" fmla="*/ 1091331 w 1093066"/>
                <a:gd name="connsiteY4" fmla="*/ 322561 h 880276"/>
                <a:gd name="connsiteX5" fmla="*/ 535309 w 1093066"/>
                <a:gd name="connsiteY5" fmla="*/ 865486 h 880276"/>
                <a:gd name="connsiteX6" fmla="*/ 141210 w 1093066"/>
                <a:gd name="connsiteY6" fmla="*/ 696415 h 880276"/>
                <a:gd name="connsiteX7" fmla="*/ 10240 w 1093066"/>
                <a:gd name="connsiteY7" fmla="*/ 382091 h 880276"/>
                <a:gd name="connsiteX8" fmla="*/ 112637 w 1093066"/>
                <a:gd name="connsiteY8" fmla="*/ 1093 h 880276"/>
                <a:gd name="connsiteX0" fmla="*/ 134184 w 1090801"/>
                <a:gd name="connsiteY0" fmla="*/ 2882 h 813008"/>
                <a:gd name="connsiteX1" fmla="*/ 534233 w 1090801"/>
                <a:gd name="connsiteY1" fmla="*/ 243386 h 813008"/>
                <a:gd name="connsiteX2" fmla="*/ 568763 w 1090801"/>
                <a:gd name="connsiteY2" fmla="*/ 81462 h 813008"/>
                <a:gd name="connsiteX3" fmla="*/ 536616 w 1090801"/>
                <a:gd name="connsiteY3" fmla="*/ 248149 h 813008"/>
                <a:gd name="connsiteX4" fmla="*/ 1089066 w 1090801"/>
                <a:gd name="connsiteY4" fmla="*/ 255293 h 813008"/>
                <a:gd name="connsiteX5" fmla="*/ 533044 w 1090801"/>
                <a:gd name="connsiteY5" fmla="*/ 798218 h 813008"/>
                <a:gd name="connsiteX6" fmla="*/ 138945 w 1090801"/>
                <a:gd name="connsiteY6" fmla="*/ 629147 h 813008"/>
                <a:gd name="connsiteX7" fmla="*/ 7975 w 1090801"/>
                <a:gd name="connsiteY7" fmla="*/ 314823 h 813008"/>
                <a:gd name="connsiteX8" fmla="*/ 134184 w 1090801"/>
                <a:gd name="connsiteY8" fmla="*/ 2882 h 813008"/>
                <a:gd name="connsiteX0" fmla="*/ 133703 w 1090320"/>
                <a:gd name="connsiteY0" fmla="*/ 15248 h 825374"/>
                <a:gd name="connsiteX1" fmla="*/ 533752 w 1090320"/>
                <a:gd name="connsiteY1" fmla="*/ 255752 h 825374"/>
                <a:gd name="connsiteX2" fmla="*/ 568282 w 1090320"/>
                <a:gd name="connsiteY2" fmla="*/ 93828 h 825374"/>
                <a:gd name="connsiteX3" fmla="*/ 536135 w 1090320"/>
                <a:gd name="connsiteY3" fmla="*/ 260515 h 825374"/>
                <a:gd name="connsiteX4" fmla="*/ 1088585 w 1090320"/>
                <a:gd name="connsiteY4" fmla="*/ 267659 h 825374"/>
                <a:gd name="connsiteX5" fmla="*/ 532563 w 1090320"/>
                <a:gd name="connsiteY5" fmla="*/ 810584 h 825374"/>
                <a:gd name="connsiteX6" fmla="*/ 138464 w 1090320"/>
                <a:gd name="connsiteY6" fmla="*/ 641513 h 825374"/>
                <a:gd name="connsiteX7" fmla="*/ 7494 w 1090320"/>
                <a:gd name="connsiteY7" fmla="*/ 327189 h 825374"/>
                <a:gd name="connsiteX8" fmla="*/ 133703 w 1090320"/>
                <a:gd name="connsiteY8" fmla="*/ 15248 h 825374"/>
                <a:gd name="connsiteX0" fmla="*/ 133703 w 1103280"/>
                <a:gd name="connsiteY0" fmla="*/ 15248 h 810761"/>
                <a:gd name="connsiteX1" fmla="*/ 533752 w 1103280"/>
                <a:gd name="connsiteY1" fmla="*/ 255752 h 810761"/>
                <a:gd name="connsiteX2" fmla="*/ 568282 w 1103280"/>
                <a:gd name="connsiteY2" fmla="*/ 93828 h 810761"/>
                <a:gd name="connsiteX3" fmla="*/ 536135 w 1103280"/>
                <a:gd name="connsiteY3" fmla="*/ 260515 h 810761"/>
                <a:gd name="connsiteX4" fmla="*/ 1088585 w 1103280"/>
                <a:gd name="connsiteY4" fmla="*/ 267659 h 810761"/>
                <a:gd name="connsiteX5" fmla="*/ 931419 w 1103280"/>
                <a:gd name="connsiteY5" fmla="*/ 612938 h 810761"/>
                <a:gd name="connsiteX6" fmla="*/ 532563 w 1103280"/>
                <a:gd name="connsiteY6" fmla="*/ 810584 h 810761"/>
                <a:gd name="connsiteX7" fmla="*/ 138464 w 1103280"/>
                <a:gd name="connsiteY7" fmla="*/ 641513 h 810761"/>
                <a:gd name="connsiteX8" fmla="*/ 7494 w 1103280"/>
                <a:gd name="connsiteY8" fmla="*/ 327189 h 810761"/>
                <a:gd name="connsiteX9" fmla="*/ 133703 w 1103280"/>
                <a:gd name="connsiteY9" fmla="*/ 15248 h 810761"/>
                <a:gd name="connsiteX0" fmla="*/ 133703 w 1103280"/>
                <a:gd name="connsiteY0" fmla="*/ 15248 h 672015"/>
                <a:gd name="connsiteX1" fmla="*/ 533752 w 1103280"/>
                <a:gd name="connsiteY1" fmla="*/ 255752 h 672015"/>
                <a:gd name="connsiteX2" fmla="*/ 568282 w 1103280"/>
                <a:gd name="connsiteY2" fmla="*/ 93828 h 672015"/>
                <a:gd name="connsiteX3" fmla="*/ 536135 w 1103280"/>
                <a:gd name="connsiteY3" fmla="*/ 260515 h 672015"/>
                <a:gd name="connsiteX4" fmla="*/ 1088585 w 1103280"/>
                <a:gd name="connsiteY4" fmla="*/ 267659 h 672015"/>
                <a:gd name="connsiteX5" fmla="*/ 931419 w 1103280"/>
                <a:gd name="connsiteY5" fmla="*/ 612938 h 672015"/>
                <a:gd name="connsiteX6" fmla="*/ 506369 w 1103280"/>
                <a:gd name="connsiteY6" fmla="*/ 610559 h 672015"/>
                <a:gd name="connsiteX7" fmla="*/ 138464 w 1103280"/>
                <a:gd name="connsiteY7" fmla="*/ 641513 h 672015"/>
                <a:gd name="connsiteX8" fmla="*/ 7494 w 1103280"/>
                <a:gd name="connsiteY8" fmla="*/ 327189 h 672015"/>
                <a:gd name="connsiteX9" fmla="*/ 133703 w 1103280"/>
                <a:gd name="connsiteY9" fmla="*/ 15248 h 672015"/>
                <a:gd name="connsiteX0" fmla="*/ 133703 w 1095963"/>
                <a:gd name="connsiteY0" fmla="*/ 15248 h 674055"/>
                <a:gd name="connsiteX1" fmla="*/ 533752 w 1095963"/>
                <a:gd name="connsiteY1" fmla="*/ 255752 h 674055"/>
                <a:gd name="connsiteX2" fmla="*/ 568282 w 1095963"/>
                <a:gd name="connsiteY2" fmla="*/ 93828 h 674055"/>
                <a:gd name="connsiteX3" fmla="*/ 536135 w 1095963"/>
                <a:gd name="connsiteY3" fmla="*/ 260515 h 674055"/>
                <a:gd name="connsiteX4" fmla="*/ 1088585 w 1095963"/>
                <a:gd name="connsiteY4" fmla="*/ 267659 h 674055"/>
                <a:gd name="connsiteX5" fmla="*/ 762350 w 1095963"/>
                <a:gd name="connsiteY5" fmla="*/ 541500 h 674055"/>
                <a:gd name="connsiteX6" fmla="*/ 506369 w 1095963"/>
                <a:gd name="connsiteY6" fmla="*/ 610559 h 674055"/>
                <a:gd name="connsiteX7" fmla="*/ 138464 w 1095963"/>
                <a:gd name="connsiteY7" fmla="*/ 641513 h 674055"/>
                <a:gd name="connsiteX8" fmla="*/ 7494 w 1095963"/>
                <a:gd name="connsiteY8" fmla="*/ 327189 h 674055"/>
                <a:gd name="connsiteX9" fmla="*/ 133703 w 1095963"/>
                <a:gd name="connsiteY9" fmla="*/ 15248 h 674055"/>
                <a:gd name="connsiteX0" fmla="*/ 133703 w 879985"/>
                <a:gd name="connsiteY0" fmla="*/ 15248 h 674055"/>
                <a:gd name="connsiteX1" fmla="*/ 533752 w 879985"/>
                <a:gd name="connsiteY1" fmla="*/ 255752 h 674055"/>
                <a:gd name="connsiteX2" fmla="*/ 568282 w 879985"/>
                <a:gd name="connsiteY2" fmla="*/ 93828 h 674055"/>
                <a:gd name="connsiteX3" fmla="*/ 536135 w 879985"/>
                <a:gd name="connsiteY3" fmla="*/ 260515 h 674055"/>
                <a:gd name="connsiteX4" fmla="*/ 857604 w 879985"/>
                <a:gd name="connsiteY4" fmla="*/ 270041 h 674055"/>
                <a:gd name="connsiteX5" fmla="*/ 762350 w 879985"/>
                <a:gd name="connsiteY5" fmla="*/ 541500 h 674055"/>
                <a:gd name="connsiteX6" fmla="*/ 506369 w 879985"/>
                <a:gd name="connsiteY6" fmla="*/ 610559 h 674055"/>
                <a:gd name="connsiteX7" fmla="*/ 138464 w 879985"/>
                <a:gd name="connsiteY7" fmla="*/ 641513 h 674055"/>
                <a:gd name="connsiteX8" fmla="*/ 7494 w 879985"/>
                <a:gd name="connsiteY8" fmla="*/ 327189 h 674055"/>
                <a:gd name="connsiteX9" fmla="*/ 133703 w 879985"/>
                <a:gd name="connsiteY9" fmla="*/ 15248 h 674055"/>
                <a:gd name="connsiteX0" fmla="*/ 133703 w 860609"/>
                <a:gd name="connsiteY0" fmla="*/ 15248 h 674055"/>
                <a:gd name="connsiteX1" fmla="*/ 533752 w 860609"/>
                <a:gd name="connsiteY1" fmla="*/ 255752 h 674055"/>
                <a:gd name="connsiteX2" fmla="*/ 568282 w 860609"/>
                <a:gd name="connsiteY2" fmla="*/ 93828 h 674055"/>
                <a:gd name="connsiteX3" fmla="*/ 536135 w 860609"/>
                <a:gd name="connsiteY3" fmla="*/ 260515 h 674055"/>
                <a:gd name="connsiteX4" fmla="*/ 857604 w 860609"/>
                <a:gd name="connsiteY4" fmla="*/ 270041 h 674055"/>
                <a:gd name="connsiteX5" fmla="*/ 762350 w 860609"/>
                <a:gd name="connsiteY5" fmla="*/ 541500 h 674055"/>
                <a:gd name="connsiteX6" fmla="*/ 506369 w 860609"/>
                <a:gd name="connsiteY6" fmla="*/ 610559 h 674055"/>
                <a:gd name="connsiteX7" fmla="*/ 138464 w 860609"/>
                <a:gd name="connsiteY7" fmla="*/ 641513 h 674055"/>
                <a:gd name="connsiteX8" fmla="*/ 7494 w 860609"/>
                <a:gd name="connsiteY8" fmla="*/ 327189 h 674055"/>
                <a:gd name="connsiteX9" fmla="*/ 133703 w 860609"/>
                <a:gd name="connsiteY9" fmla="*/ 15248 h 674055"/>
                <a:gd name="connsiteX0" fmla="*/ 133703 w 858691"/>
                <a:gd name="connsiteY0" fmla="*/ 15248 h 674055"/>
                <a:gd name="connsiteX1" fmla="*/ 533752 w 858691"/>
                <a:gd name="connsiteY1" fmla="*/ 255752 h 674055"/>
                <a:gd name="connsiteX2" fmla="*/ 568282 w 858691"/>
                <a:gd name="connsiteY2" fmla="*/ 93828 h 674055"/>
                <a:gd name="connsiteX3" fmla="*/ 536135 w 858691"/>
                <a:gd name="connsiteY3" fmla="*/ 260515 h 674055"/>
                <a:gd name="connsiteX4" fmla="*/ 857604 w 858691"/>
                <a:gd name="connsiteY4" fmla="*/ 270041 h 674055"/>
                <a:gd name="connsiteX5" fmla="*/ 762350 w 858691"/>
                <a:gd name="connsiteY5" fmla="*/ 541500 h 674055"/>
                <a:gd name="connsiteX6" fmla="*/ 506369 w 858691"/>
                <a:gd name="connsiteY6" fmla="*/ 610559 h 674055"/>
                <a:gd name="connsiteX7" fmla="*/ 138464 w 858691"/>
                <a:gd name="connsiteY7" fmla="*/ 641513 h 674055"/>
                <a:gd name="connsiteX8" fmla="*/ 7494 w 858691"/>
                <a:gd name="connsiteY8" fmla="*/ 327189 h 674055"/>
                <a:gd name="connsiteX9" fmla="*/ 133703 w 858691"/>
                <a:gd name="connsiteY9" fmla="*/ 15248 h 674055"/>
                <a:gd name="connsiteX0" fmla="*/ 133703 w 858691"/>
                <a:gd name="connsiteY0" fmla="*/ 15248 h 679753"/>
                <a:gd name="connsiteX1" fmla="*/ 533752 w 858691"/>
                <a:gd name="connsiteY1" fmla="*/ 255752 h 679753"/>
                <a:gd name="connsiteX2" fmla="*/ 568282 w 858691"/>
                <a:gd name="connsiteY2" fmla="*/ 93828 h 679753"/>
                <a:gd name="connsiteX3" fmla="*/ 536135 w 858691"/>
                <a:gd name="connsiteY3" fmla="*/ 260515 h 679753"/>
                <a:gd name="connsiteX4" fmla="*/ 857604 w 858691"/>
                <a:gd name="connsiteY4" fmla="*/ 270041 h 679753"/>
                <a:gd name="connsiteX5" fmla="*/ 762350 w 858691"/>
                <a:gd name="connsiteY5" fmla="*/ 541500 h 679753"/>
                <a:gd name="connsiteX6" fmla="*/ 503987 w 858691"/>
                <a:gd name="connsiteY6" fmla="*/ 634372 h 679753"/>
                <a:gd name="connsiteX7" fmla="*/ 138464 w 858691"/>
                <a:gd name="connsiteY7" fmla="*/ 641513 h 679753"/>
                <a:gd name="connsiteX8" fmla="*/ 7494 w 858691"/>
                <a:gd name="connsiteY8" fmla="*/ 327189 h 679753"/>
                <a:gd name="connsiteX9" fmla="*/ 133703 w 858691"/>
                <a:gd name="connsiteY9" fmla="*/ 15248 h 679753"/>
                <a:gd name="connsiteX0" fmla="*/ 133703 w 858691"/>
                <a:gd name="connsiteY0" fmla="*/ 15248 h 635234"/>
                <a:gd name="connsiteX1" fmla="*/ 533752 w 858691"/>
                <a:gd name="connsiteY1" fmla="*/ 255752 h 635234"/>
                <a:gd name="connsiteX2" fmla="*/ 568282 w 858691"/>
                <a:gd name="connsiteY2" fmla="*/ 93828 h 635234"/>
                <a:gd name="connsiteX3" fmla="*/ 536135 w 858691"/>
                <a:gd name="connsiteY3" fmla="*/ 260515 h 635234"/>
                <a:gd name="connsiteX4" fmla="*/ 857604 w 858691"/>
                <a:gd name="connsiteY4" fmla="*/ 270041 h 635234"/>
                <a:gd name="connsiteX5" fmla="*/ 762350 w 858691"/>
                <a:gd name="connsiteY5" fmla="*/ 541500 h 635234"/>
                <a:gd name="connsiteX6" fmla="*/ 503987 w 858691"/>
                <a:gd name="connsiteY6" fmla="*/ 634372 h 635234"/>
                <a:gd name="connsiteX7" fmla="*/ 150370 w 858691"/>
                <a:gd name="connsiteY7" fmla="*/ 517688 h 635234"/>
                <a:gd name="connsiteX8" fmla="*/ 7494 w 858691"/>
                <a:gd name="connsiteY8" fmla="*/ 327189 h 635234"/>
                <a:gd name="connsiteX9" fmla="*/ 133703 w 858691"/>
                <a:gd name="connsiteY9" fmla="*/ 15248 h 635234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132294 w 857282"/>
                <a:gd name="connsiteY0" fmla="*/ 74120 h 694106"/>
                <a:gd name="connsiteX1" fmla="*/ 329936 w 857282"/>
                <a:gd name="connsiteY1" fmla="*/ 16968 h 694106"/>
                <a:gd name="connsiteX2" fmla="*/ 532343 w 857282"/>
                <a:gd name="connsiteY2" fmla="*/ 314624 h 694106"/>
                <a:gd name="connsiteX3" fmla="*/ 566873 w 857282"/>
                <a:gd name="connsiteY3" fmla="*/ 152700 h 694106"/>
                <a:gd name="connsiteX4" fmla="*/ 534726 w 857282"/>
                <a:gd name="connsiteY4" fmla="*/ 319387 h 694106"/>
                <a:gd name="connsiteX5" fmla="*/ 856195 w 857282"/>
                <a:gd name="connsiteY5" fmla="*/ 328913 h 694106"/>
                <a:gd name="connsiteX6" fmla="*/ 760941 w 857282"/>
                <a:gd name="connsiteY6" fmla="*/ 600372 h 694106"/>
                <a:gd name="connsiteX7" fmla="*/ 502578 w 857282"/>
                <a:gd name="connsiteY7" fmla="*/ 693244 h 694106"/>
                <a:gd name="connsiteX8" fmla="*/ 148961 w 857282"/>
                <a:gd name="connsiteY8" fmla="*/ 576560 h 694106"/>
                <a:gd name="connsiteX9" fmla="*/ 6085 w 857282"/>
                <a:gd name="connsiteY9" fmla="*/ 386061 h 694106"/>
                <a:gd name="connsiteX10" fmla="*/ 132294 w 857282"/>
                <a:gd name="connsiteY10" fmla="*/ 74120 h 694106"/>
                <a:gd name="connsiteX0" fmla="*/ 96620 w 859708"/>
                <a:gd name="connsiteY0" fmla="*/ 77945 h 693168"/>
                <a:gd name="connsiteX1" fmla="*/ 332362 w 859708"/>
                <a:gd name="connsiteY1" fmla="*/ 16030 h 693168"/>
                <a:gd name="connsiteX2" fmla="*/ 534769 w 859708"/>
                <a:gd name="connsiteY2" fmla="*/ 313686 h 693168"/>
                <a:gd name="connsiteX3" fmla="*/ 569299 w 859708"/>
                <a:gd name="connsiteY3" fmla="*/ 151762 h 693168"/>
                <a:gd name="connsiteX4" fmla="*/ 537152 w 859708"/>
                <a:gd name="connsiteY4" fmla="*/ 318449 h 693168"/>
                <a:gd name="connsiteX5" fmla="*/ 858621 w 859708"/>
                <a:gd name="connsiteY5" fmla="*/ 327975 h 693168"/>
                <a:gd name="connsiteX6" fmla="*/ 763367 w 859708"/>
                <a:gd name="connsiteY6" fmla="*/ 599434 h 693168"/>
                <a:gd name="connsiteX7" fmla="*/ 505004 w 859708"/>
                <a:gd name="connsiteY7" fmla="*/ 692306 h 693168"/>
                <a:gd name="connsiteX8" fmla="*/ 151387 w 859708"/>
                <a:gd name="connsiteY8" fmla="*/ 575622 h 693168"/>
                <a:gd name="connsiteX9" fmla="*/ 8511 w 859708"/>
                <a:gd name="connsiteY9" fmla="*/ 385123 h 693168"/>
                <a:gd name="connsiteX10" fmla="*/ 96620 w 859708"/>
                <a:gd name="connsiteY10" fmla="*/ 77945 h 693168"/>
                <a:gd name="connsiteX0" fmla="*/ 96751 w 859839"/>
                <a:gd name="connsiteY0" fmla="*/ 50296 h 665519"/>
                <a:gd name="connsiteX1" fmla="*/ 342018 w 859839"/>
                <a:gd name="connsiteY1" fmla="*/ 24100 h 665519"/>
                <a:gd name="connsiteX2" fmla="*/ 534900 w 859839"/>
                <a:gd name="connsiteY2" fmla="*/ 286037 h 665519"/>
                <a:gd name="connsiteX3" fmla="*/ 569430 w 859839"/>
                <a:gd name="connsiteY3" fmla="*/ 124113 h 665519"/>
                <a:gd name="connsiteX4" fmla="*/ 537283 w 859839"/>
                <a:gd name="connsiteY4" fmla="*/ 290800 h 665519"/>
                <a:gd name="connsiteX5" fmla="*/ 858752 w 859839"/>
                <a:gd name="connsiteY5" fmla="*/ 300326 h 665519"/>
                <a:gd name="connsiteX6" fmla="*/ 763498 w 859839"/>
                <a:gd name="connsiteY6" fmla="*/ 571785 h 665519"/>
                <a:gd name="connsiteX7" fmla="*/ 505135 w 859839"/>
                <a:gd name="connsiteY7" fmla="*/ 664657 h 665519"/>
                <a:gd name="connsiteX8" fmla="*/ 151518 w 859839"/>
                <a:gd name="connsiteY8" fmla="*/ 547973 h 665519"/>
                <a:gd name="connsiteX9" fmla="*/ 8642 w 859839"/>
                <a:gd name="connsiteY9" fmla="*/ 357474 h 665519"/>
                <a:gd name="connsiteX10" fmla="*/ 96751 w 859839"/>
                <a:gd name="connsiteY10" fmla="*/ 50296 h 66551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6751 w 859839"/>
                <a:gd name="connsiteY0" fmla="*/ 50296 h 665079"/>
                <a:gd name="connsiteX1" fmla="*/ 342018 w 859839"/>
                <a:gd name="connsiteY1" fmla="*/ 24100 h 665079"/>
                <a:gd name="connsiteX2" fmla="*/ 534900 w 859839"/>
                <a:gd name="connsiteY2" fmla="*/ 286037 h 665079"/>
                <a:gd name="connsiteX3" fmla="*/ 569430 w 859839"/>
                <a:gd name="connsiteY3" fmla="*/ 124113 h 665079"/>
                <a:gd name="connsiteX4" fmla="*/ 537283 w 859839"/>
                <a:gd name="connsiteY4" fmla="*/ 290800 h 665079"/>
                <a:gd name="connsiteX5" fmla="*/ 858752 w 859839"/>
                <a:gd name="connsiteY5" fmla="*/ 300326 h 665079"/>
                <a:gd name="connsiteX6" fmla="*/ 763498 w 859839"/>
                <a:gd name="connsiteY6" fmla="*/ 571785 h 665079"/>
                <a:gd name="connsiteX7" fmla="*/ 505135 w 859839"/>
                <a:gd name="connsiteY7" fmla="*/ 664657 h 665079"/>
                <a:gd name="connsiteX8" fmla="*/ 139612 w 859839"/>
                <a:gd name="connsiteY8" fmla="*/ 557498 h 665079"/>
                <a:gd name="connsiteX9" fmla="*/ 8642 w 859839"/>
                <a:gd name="connsiteY9" fmla="*/ 357474 h 665079"/>
                <a:gd name="connsiteX10" fmla="*/ 96751 w 859839"/>
                <a:gd name="connsiteY10" fmla="*/ 50296 h 665079"/>
                <a:gd name="connsiteX0" fmla="*/ 97312 w 860400"/>
                <a:gd name="connsiteY0" fmla="*/ 72019 h 686802"/>
                <a:gd name="connsiteX1" fmla="*/ 380679 w 860400"/>
                <a:gd name="connsiteY1" fmla="*/ 17248 h 686802"/>
                <a:gd name="connsiteX2" fmla="*/ 535461 w 860400"/>
                <a:gd name="connsiteY2" fmla="*/ 307760 h 686802"/>
                <a:gd name="connsiteX3" fmla="*/ 569991 w 860400"/>
                <a:gd name="connsiteY3" fmla="*/ 145836 h 686802"/>
                <a:gd name="connsiteX4" fmla="*/ 537844 w 860400"/>
                <a:gd name="connsiteY4" fmla="*/ 312523 h 686802"/>
                <a:gd name="connsiteX5" fmla="*/ 859313 w 860400"/>
                <a:gd name="connsiteY5" fmla="*/ 322049 h 686802"/>
                <a:gd name="connsiteX6" fmla="*/ 764059 w 860400"/>
                <a:gd name="connsiteY6" fmla="*/ 593508 h 686802"/>
                <a:gd name="connsiteX7" fmla="*/ 505696 w 860400"/>
                <a:gd name="connsiteY7" fmla="*/ 686380 h 686802"/>
                <a:gd name="connsiteX8" fmla="*/ 140173 w 860400"/>
                <a:gd name="connsiteY8" fmla="*/ 579221 h 686802"/>
                <a:gd name="connsiteX9" fmla="*/ 9203 w 860400"/>
                <a:gd name="connsiteY9" fmla="*/ 379197 h 686802"/>
                <a:gd name="connsiteX10" fmla="*/ 97312 w 860400"/>
                <a:gd name="connsiteY10" fmla="*/ 72019 h 686802"/>
                <a:gd name="connsiteX0" fmla="*/ 141730 w 857193"/>
                <a:gd name="connsiteY0" fmla="*/ 32596 h 716436"/>
                <a:gd name="connsiteX1" fmla="*/ 377472 w 857193"/>
                <a:gd name="connsiteY1" fmla="*/ 46882 h 716436"/>
                <a:gd name="connsiteX2" fmla="*/ 532254 w 857193"/>
                <a:gd name="connsiteY2" fmla="*/ 337394 h 716436"/>
                <a:gd name="connsiteX3" fmla="*/ 566784 w 857193"/>
                <a:gd name="connsiteY3" fmla="*/ 175470 h 716436"/>
                <a:gd name="connsiteX4" fmla="*/ 534637 w 857193"/>
                <a:gd name="connsiteY4" fmla="*/ 342157 h 716436"/>
                <a:gd name="connsiteX5" fmla="*/ 856106 w 857193"/>
                <a:gd name="connsiteY5" fmla="*/ 351683 h 716436"/>
                <a:gd name="connsiteX6" fmla="*/ 760852 w 857193"/>
                <a:gd name="connsiteY6" fmla="*/ 623142 h 716436"/>
                <a:gd name="connsiteX7" fmla="*/ 502489 w 857193"/>
                <a:gd name="connsiteY7" fmla="*/ 716014 h 716436"/>
                <a:gd name="connsiteX8" fmla="*/ 136966 w 857193"/>
                <a:gd name="connsiteY8" fmla="*/ 608855 h 716436"/>
                <a:gd name="connsiteX9" fmla="*/ 5996 w 857193"/>
                <a:gd name="connsiteY9" fmla="*/ 408831 h 716436"/>
                <a:gd name="connsiteX10" fmla="*/ 141730 w 857193"/>
                <a:gd name="connsiteY10" fmla="*/ 32596 h 716436"/>
                <a:gd name="connsiteX0" fmla="*/ 66674 w 782137"/>
                <a:gd name="connsiteY0" fmla="*/ 31733 h 715573"/>
                <a:gd name="connsiteX1" fmla="*/ 302416 w 782137"/>
                <a:gd name="connsiteY1" fmla="*/ 46019 h 715573"/>
                <a:gd name="connsiteX2" fmla="*/ 457198 w 782137"/>
                <a:gd name="connsiteY2" fmla="*/ 336531 h 715573"/>
                <a:gd name="connsiteX3" fmla="*/ 491728 w 782137"/>
                <a:gd name="connsiteY3" fmla="*/ 174607 h 715573"/>
                <a:gd name="connsiteX4" fmla="*/ 459581 w 782137"/>
                <a:gd name="connsiteY4" fmla="*/ 341294 h 715573"/>
                <a:gd name="connsiteX5" fmla="*/ 781050 w 782137"/>
                <a:gd name="connsiteY5" fmla="*/ 350820 h 715573"/>
                <a:gd name="connsiteX6" fmla="*/ 685796 w 782137"/>
                <a:gd name="connsiteY6" fmla="*/ 622279 h 715573"/>
                <a:gd name="connsiteX7" fmla="*/ 427433 w 782137"/>
                <a:gd name="connsiteY7" fmla="*/ 715151 h 715573"/>
                <a:gd name="connsiteX8" fmla="*/ 61910 w 782137"/>
                <a:gd name="connsiteY8" fmla="*/ 607992 h 715573"/>
                <a:gd name="connsiteX9" fmla="*/ 11903 w 782137"/>
                <a:gd name="connsiteY9" fmla="*/ 396062 h 715573"/>
                <a:gd name="connsiteX10" fmla="*/ 66674 w 782137"/>
                <a:gd name="connsiteY10" fmla="*/ 31733 h 715573"/>
                <a:gd name="connsiteX0" fmla="*/ 66674 w 782137"/>
                <a:gd name="connsiteY0" fmla="*/ 31733 h 715785"/>
                <a:gd name="connsiteX1" fmla="*/ 302416 w 782137"/>
                <a:gd name="connsiteY1" fmla="*/ 46019 h 715785"/>
                <a:gd name="connsiteX2" fmla="*/ 457198 w 782137"/>
                <a:gd name="connsiteY2" fmla="*/ 336531 h 715785"/>
                <a:gd name="connsiteX3" fmla="*/ 491728 w 782137"/>
                <a:gd name="connsiteY3" fmla="*/ 174607 h 715785"/>
                <a:gd name="connsiteX4" fmla="*/ 459581 w 782137"/>
                <a:gd name="connsiteY4" fmla="*/ 341294 h 715785"/>
                <a:gd name="connsiteX5" fmla="*/ 781050 w 782137"/>
                <a:gd name="connsiteY5" fmla="*/ 350820 h 715785"/>
                <a:gd name="connsiteX6" fmla="*/ 685796 w 782137"/>
                <a:gd name="connsiteY6" fmla="*/ 622279 h 715785"/>
                <a:gd name="connsiteX7" fmla="*/ 427433 w 782137"/>
                <a:gd name="connsiteY7" fmla="*/ 715151 h 715785"/>
                <a:gd name="connsiteX8" fmla="*/ 123823 w 782137"/>
                <a:gd name="connsiteY8" fmla="*/ 603229 h 715785"/>
                <a:gd name="connsiteX9" fmla="*/ 11903 w 782137"/>
                <a:gd name="connsiteY9" fmla="*/ 396062 h 715785"/>
                <a:gd name="connsiteX10" fmla="*/ 66674 w 782137"/>
                <a:gd name="connsiteY10" fmla="*/ 31733 h 715785"/>
                <a:gd name="connsiteX0" fmla="*/ 66674 w 782137"/>
                <a:gd name="connsiteY0" fmla="*/ 31733 h 721172"/>
                <a:gd name="connsiteX1" fmla="*/ 302416 w 782137"/>
                <a:gd name="connsiteY1" fmla="*/ 46019 h 721172"/>
                <a:gd name="connsiteX2" fmla="*/ 457198 w 782137"/>
                <a:gd name="connsiteY2" fmla="*/ 336531 h 721172"/>
                <a:gd name="connsiteX3" fmla="*/ 491728 w 782137"/>
                <a:gd name="connsiteY3" fmla="*/ 174607 h 721172"/>
                <a:gd name="connsiteX4" fmla="*/ 459581 w 782137"/>
                <a:gd name="connsiteY4" fmla="*/ 341294 h 721172"/>
                <a:gd name="connsiteX5" fmla="*/ 781050 w 782137"/>
                <a:gd name="connsiteY5" fmla="*/ 350820 h 721172"/>
                <a:gd name="connsiteX6" fmla="*/ 685796 w 782137"/>
                <a:gd name="connsiteY6" fmla="*/ 622279 h 721172"/>
                <a:gd name="connsiteX7" fmla="*/ 427433 w 782137"/>
                <a:gd name="connsiteY7" fmla="*/ 715151 h 721172"/>
                <a:gd name="connsiteX8" fmla="*/ 179160 w 782137"/>
                <a:gd name="connsiteY8" fmla="*/ 513536 h 721172"/>
                <a:gd name="connsiteX9" fmla="*/ 11903 w 782137"/>
                <a:gd name="connsiteY9" fmla="*/ 396062 h 721172"/>
                <a:gd name="connsiteX10" fmla="*/ 66674 w 782137"/>
                <a:gd name="connsiteY10" fmla="*/ 31733 h 721172"/>
                <a:gd name="connsiteX0" fmla="*/ 28236 w 743699"/>
                <a:gd name="connsiteY0" fmla="*/ 27629 h 717068"/>
                <a:gd name="connsiteX1" fmla="*/ 263978 w 743699"/>
                <a:gd name="connsiteY1" fmla="*/ 41915 h 717068"/>
                <a:gd name="connsiteX2" fmla="*/ 418760 w 743699"/>
                <a:gd name="connsiteY2" fmla="*/ 332427 h 717068"/>
                <a:gd name="connsiteX3" fmla="*/ 453290 w 743699"/>
                <a:gd name="connsiteY3" fmla="*/ 170503 h 717068"/>
                <a:gd name="connsiteX4" fmla="*/ 421143 w 743699"/>
                <a:gd name="connsiteY4" fmla="*/ 337190 h 717068"/>
                <a:gd name="connsiteX5" fmla="*/ 742612 w 743699"/>
                <a:gd name="connsiteY5" fmla="*/ 346716 h 717068"/>
                <a:gd name="connsiteX6" fmla="*/ 647358 w 743699"/>
                <a:gd name="connsiteY6" fmla="*/ 618175 h 717068"/>
                <a:gd name="connsiteX7" fmla="*/ 388995 w 743699"/>
                <a:gd name="connsiteY7" fmla="*/ 711047 h 717068"/>
                <a:gd name="connsiteX8" fmla="*/ 140722 w 743699"/>
                <a:gd name="connsiteY8" fmla="*/ 509432 h 717068"/>
                <a:gd name="connsiteX9" fmla="*/ 25811 w 743699"/>
                <a:gd name="connsiteY9" fmla="*/ 335152 h 717068"/>
                <a:gd name="connsiteX10" fmla="*/ 28236 w 743699"/>
                <a:gd name="connsiteY10" fmla="*/ 27629 h 717068"/>
                <a:gd name="connsiteX0" fmla="*/ 28236 w 743699"/>
                <a:gd name="connsiteY0" fmla="*/ 27629 h 718672"/>
                <a:gd name="connsiteX1" fmla="*/ 263978 w 743699"/>
                <a:gd name="connsiteY1" fmla="*/ 41915 h 718672"/>
                <a:gd name="connsiteX2" fmla="*/ 418760 w 743699"/>
                <a:gd name="connsiteY2" fmla="*/ 332427 h 718672"/>
                <a:gd name="connsiteX3" fmla="*/ 453290 w 743699"/>
                <a:gd name="connsiteY3" fmla="*/ 170503 h 718672"/>
                <a:gd name="connsiteX4" fmla="*/ 421143 w 743699"/>
                <a:gd name="connsiteY4" fmla="*/ 337190 h 718672"/>
                <a:gd name="connsiteX5" fmla="*/ 742612 w 743699"/>
                <a:gd name="connsiteY5" fmla="*/ 346716 h 718672"/>
                <a:gd name="connsiteX6" fmla="*/ 647358 w 743699"/>
                <a:gd name="connsiteY6" fmla="*/ 618175 h 718672"/>
                <a:gd name="connsiteX7" fmla="*/ 388995 w 743699"/>
                <a:gd name="connsiteY7" fmla="*/ 711047 h 718672"/>
                <a:gd name="connsiteX8" fmla="*/ 169138 w 743699"/>
                <a:gd name="connsiteY8" fmla="*/ 485514 h 718672"/>
                <a:gd name="connsiteX9" fmla="*/ 25811 w 743699"/>
                <a:gd name="connsiteY9" fmla="*/ 335152 h 718672"/>
                <a:gd name="connsiteX10" fmla="*/ 28236 w 743699"/>
                <a:gd name="connsiteY10" fmla="*/ 27629 h 718672"/>
                <a:gd name="connsiteX0" fmla="*/ 28236 w 743699"/>
                <a:gd name="connsiteY0" fmla="*/ 27629 h 652223"/>
                <a:gd name="connsiteX1" fmla="*/ 263978 w 743699"/>
                <a:gd name="connsiteY1" fmla="*/ 41915 h 652223"/>
                <a:gd name="connsiteX2" fmla="*/ 418760 w 743699"/>
                <a:gd name="connsiteY2" fmla="*/ 332427 h 652223"/>
                <a:gd name="connsiteX3" fmla="*/ 453290 w 743699"/>
                <a:gd name="connsiteY3" fmla="*/ 170503 h 652223"/>
                <a:gd name="connsiteX4" fmla="*/ 421143 w 743699"/>
                <a:gd name="connsiteY4" fmla="*/ 337190 h 652223"/>
                <a:gd name="connsiteX5" fmla="*/ 742612 w 743699"/>
                <a:gd name="connsiteY5" fmla="*/ 346716 h 652223"/>
                <a:gd name="connsiteX6" fmla="*/ 647358 w 743699"/>
                <a:gd name="connsiteY6" fmla="*/ 618175 h 652223"/>
                <a:gd name="connsiteX7" fmla="*/ 418907 w 743699"/>
                <a:gd name="connsiteY7" fmla="*/ 570528 h 652223"/>
                <a:gd name="connsiteX8" fmla="*/ 169138 w 743699"/>
                <a:gd name="connsiteY8" fmla="*/ 485514 h 652223"/>
                <a:gd name="connsiteX9" fmla="*/ 25811 w 743699"/>
                <a:gd name="connsiteY9" fmla="*/ 335152 h 652223"/>
                <a:gd name="connsiteX10" fmla="*/ 28236 w 743699"/>
                <a:gd name="connsiteY10" fmla="*/ 27629 h 652223"/>
                <a:gd name="connsiteX0" fmla="*/ 28236 w 742806"/>
                <a:gd name="connsiteY0" fmla="*/ 27629 h 574966"/>
                <a:gd name="connsiteX1" fmla="*/ 263978 w 742806"/>
                <a:gd name="connsiteY1" fmla="*/ 41915 h 574966"/>
                <a:gd name="connsiteX2" fmla="*/ 418760 w 742806"/>
                <a:gd name="connsiteY2" fmla="*/ 332427 h 574966"/>
                <a:gd name="connsiteX3" fmla="*/ 453290 w 742806"/>
                <a:gd name="connsiteY3" fmla="*/ 170503 h 574966"/>
                <a:gd name="connsiteX4" fmla="*/ 421143 w 742806"/>
                <a:gd name="connsiteY4" fmla="*/ 337190 h 574966"/>
                <a:gd name="connsiteX5" fmla="*/ 742612 w 742806"/>
                <a:gd name="connsiteY5" fmla="*/ 346716 h 574966"/>
                <a:gd name="connsiteX6" fmla="*/ 571083 w 742806"/>
                <a:gd name="connsiteY6" fmla="*/ 504564 h 574966"/>
                <a:gd name="connsiteX7" fmla="*/ 418907 w 742806"/>
                <a:gd name="connsiteY7" fmla="*/ 570528 h 574966"/>
                <a:gd name="connsiteX8" fmla="*/ 169138 w 742806"/>
                <a:gd name="connsiteY8" fmla="*/ 485514 h 574966"/>
                <a:gd name="connsiteX9" fmla="*/ 25811 w 742806"/>
                <a:gd name="connsiteY9" fmla="*/ 335152 h 574966"/>
                <a:gd name="connsiteX10" fmla="*/ 28236 w 742806"/>
                <a:gd name="connsiteY10" fmla="*/ 27629 h 574966"/>
                <a:gd name="connsiteX0" fmla="*/ 28236 w 650159"/>
                <a:gd name="connsiteY0" fmla="*/ 27629 h 574966"/>
                <a:gd name="connsiteX1" fmla="*/ 263978 w 650159"/>
                <a:gd name="connsiteY1" fmla="*/ 41915 h 574966"/>
                <a:gd name="connsiteX2" fmla="*/ 418760 w 650159"/>
                <a:gd name="connsiteY2" fmla="*/ 332427 h 574966"/>
                <a:gd name="connsiteX3" fmla="*/ 453290 w 650159"/>
                <a:gd name="connsiteY3" fmla="*/ 170503 h 574966"/>
                <a:gd name="connsiteX4" fmla="*/ 421143 w 650159"/>
                <a:gd name="connsiteY4" fmla="*/ 337190 h 574966"/>
                <a:gd name="connsiteX5" fmla="*/ 646894 w 650159"/>
                <a:gd name="connsiteY5" fmla="*/ 375119 h 574966"/>
                <a:gd name="connsiteX6" fmla="*/ 571083 w 650159"/>
                <a:gd name="connsiteY6" fmla="*/ 504564 h 574966"/>
                <a:gd name="connsiteX7" fmla="*/ 418907 w 650159"/>
                <a:gd name="connsiteY7" fmla="*/ 570528 h 574966"/>
                <a:gd name="connsiteX8" fmla="*/ 169138 w 650159"/>
                <a:gd name="connsiteY8" fmla="*/ 485514 h 574966"/>
                <a:gd name="connsiteX9" fmla="*/ 25811 w 650159"/>
                <a:gd name="connsiteY9" fmla="*/ 335152 h 574966"/>
                <a:gd name="connsiteX10" fmla="*/ 28236 w 650159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4966"/>
                <a:gd name="connsiteX1" fmla="*/ 263978 w 646894"/>
                <a:gd name="connsiteY1" fmla="*/ 41915 h 574966"/>
                <a:gd name="connsiteX2" fmla="*/ 418760 w 646894"/>
                <a:gd name="connsiteY2" fmla="*/ 332427 h 574966"/>
                <a:gd name="connsiteX3" fmla="*/ 453290 w 646894"/>
                <a:gd name="connsiteY3" fmla="*/ 170503 h 574966"/>
                <a:gd name="connsiteX4" fmla="*/ 421143 w 646894"/>
                <a:gd name="connsiteY4" fmla="*/ 337190 h 574966"/>
                <a:gd name="connsiteX5" fmla="*/ 646894 w 646894"/>
                <a:gd name="connsiteY5" fmla="*/ 375119 h 574966"/>
                <a:gd name="connsiteX6" fmla="*/ 571083 w 646894"/>
                <a:gd name="connsiteY6" fmla="*/ 504564 h 574966"/>
                <a:gd name="connsiteX7" fmla="*/ 418907 w 646894"/>
                <a:gd name="connsiteY7" fmla="*/ 570528 h 574966"/>
                <a:gd name="connsiteX8" fmla="*/ 169138 w 646894"/>
                <a:gd name="connsiteY8" fmla="*/ 485514 h 574966"/>
                <a:gd name="connsiteX9" fmla="*/ 25811 w 646894"/>
                <a:gd name="connsiteY9" fmla="*/ 335152 h 574966"/>
                <a:gd name="connsiteX10" fmla="*/ 28236 w 646894"/>
                <a:gd name="connsiteY10" fmla="*/ 27629 h 574966"/>
                <a:gd name="connsiteX0" fmla="*/ 28236 w 646894"/>
                <a:gd name="connsiteY0" fmla="*/ 27629 h 570684"/>
                <a:gd name="connsiteX1" fmla="*/ 263978 w 646894"/>
                <a:gd name="connsiteY1" fmla="*/ 41915 h 570684"/>
                <a:gd name="connsiteX2" fmla="*/ 418760 w 646894"/>
                <a:gd name="connsiteY2" fmla="*/ 332427 h 570684"/>
                <a:gd name="connsiteX3" fmla="*/ 453290 w 646894"/>
                <a:gd name="connsiteY3" fmla="*/ 170503 h 570684"/>
                <a:gd name="connsiteX4" fmla="*/ 421143 w 646894"/>
                <a:gd name="connsiteY4" fmla="*/ 337190 h 570684"/>
                <a:gd name="connsiteX5" fmla="*/ 646894 w 646894"/>
                <a:gd name="connsiteY5" fmla="*/ 375119 h 570684"/>
                <a:gd name="connsiteX6" fmla="*/ 571083 w 646894"/>
                <a:gd name="connsiteY6" fmla="*/ 504564 h 570684"/>
                <a:gd name="connsiteX7" fmla="*/ 418907 w 646894"/>
                <a:gd name="connsiteY7" fmla="*/ 570528 h 570684"/>
                <a:gd name="connsiteX8" fmla="*/ 169138 w 646894"/>
                <a:gd name="connsiteY8" fmla="*/ 485514 h 570684"/>
                <a:gd name="connsiteX9" fmla="*/ 25811 w 646894"/>
                <a:gd name="connsiteY9" fmla="*/ 335152 h 570684"/>
                <a:gd name="connsiteX10" fmla="*/ 28236 w 646894"/>
                <a:gd name="connsiteY10" fmla="*/ 27629 h 570684"/>
                <a:gd name="connsiteX0" fmla="*/ 28236 w 646894"/>
                <a:gd name="connsiteY0" fmla="*/ 27629 h 543158"/>
                <a:gd name="connsiteX1" fmla="*/ 263978 w 646894"/>
                <a:gd name="connsiteY1" fmla="*/ 41915 h 543158"/>
                <a:gd name="connsiteX2" fmla="*/ 418760 w 646894"/>
                <a:gd name="connsiteY2" fmla="*/ 332427 h 543158"/>
                <a:gd name="connsiteX3" fmla="*/ 453290 w 646894"/>
                <a:gd name="connsiteY3" fmla="*/ 170503 h 543158"/>
                <a:gd name="connsiteX4" fmla="*/ 421143 w 646894"/>
                <a:gd name="connsiteY4" fmla="*/ 337190 h 543158"/>
                <a:gd name="connsiteX5" fmla="*/ 646894 w 646894"/>
                <a:gd name="connsiteY5" fmla="*/ 375119 h 543158"/>
                <a:gd name="connsiteX6" fmla="*/ 571083 w 646894"/>
                <a:gd name="connsiteY6" fmla="*/ 504564 h 543158"/>
                <a:gd name="connsiteX7" fmla="*/ 412925 w 646894"/>
                <a:gd name="connsiteY7" fmla="*/ 542125 h 543158"/>
                <a:gd name="connsiteX8" fmla="*/ 169138 w 646894"/>
                <a:gd name="connsiteY8" fmla="*/ 485514 h 543158"/>
                <a:gd name="connsiteX9" fmla="*/ 25811 w 646894"/>
                <a:gd name="connsiteY9" fmla="*/ 335152 h 543158"/>
                <a:gd name="connsiteX10" fmla="*/ 28236 w 646894"/>
                <a:gd name="connsiteY10" fmla="*/ 27629 h 543158"/>
                <a:gd name="connsiteX0" fmla="*/ 28236 w 646894"/>
                <a:gd name="connsiteY0" fmla="*/ 27629 h 545087"/>
                <a:gd name="connsiteX1" fmla="*/ 263978 w 646894"/>
                <a:gd name="connsiteY1" fmla="*/ 41915 h 545087"/>
                <a:gd name="connsiteX2" fmla="*/ 418760 w 646894"/>
                <a:gd name="connsiteY2" fmla="*/ 332427 h 545087"/>
                <a:gd name="connsiteX3" fmla="*/ 453290 w 646894"/>
                <a:gd name="connsiteY3" fmla="*/ 170503 h 545087"/>
                <a:gd name="connsiteX4" fmla="*/ 421143 w 646894"/>
                <a:gd name="connsiteY4" fmla="*/ 337190 h 545087"/>
                <a:gd name="connsiteX5" fmla="*/ 646894 w 646894"/>
                <a:gd name="connsiteY5" fmla="*/ 375119 h 545087"/>
                <a:gd name="connsiteX6" fmla="*/ 571083 w 646894"/>
                <a:gd name="connsiteY6" fmla="*/ 504564 h 545087"/>
                <a:gd name="connsiteX7" fmla="*/ 412925 w 646894"/>
                <a:gd name="connsiteY7" fmla="*/ 542125 h 545087"/>
                <a:gd name="connsiteX8" fmla="*/ 169138 w 646894"/>
                <a:gd name="connsiteY8" fmla="*/ 433194 h 545087"/>
                <a:gd name="connsiteX9" fmla="*/ 25811 w 646894"/>
                <a:gd name="connsiteY9" fmla="*/ 335152 h 545087"/>
                <a:gd name="connsiteX10" fmla="*/ 28236 w 646894"/>
                <a:gd name="connsiteY10" fmla="*/ 27629 h 545087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6486 w 635144"/>
                <a:gd name="connsiteY0" fmla="*/ 26341 h 543799"/>
                <a:gd name="connsiteX1" fmla="*/ 252228 w 635144"/>
                <a:gd name="connsiteY1" fmla="*/ 40627 h 543799"/>
                <a:gd name="connsiteX2" fmla="*/ 407010 w 635144"/>
                <a:gd name="connsiteY2" fmla="*/ 331139 h 543799"/>
                <a:gd name="connsiteX3" fmla="*/ 441540 w 635144"/>
                <a:gd name="connsiteY3" fmla="*/ 169215 h 543799"/>
                <a:gd name="connsiteX4" fmla="*/ 409393 w 635144"/>
                <a:gd name="connsiteY4" fmla="*/ 335902 h 543799"/>
                <a:gd name="connsiteX5" fmla="*/ 635144 w 635144"/>
                <a:gd name="connsiteY5" fmla="*/ 373831 h 543799"/>
                <a:gd name="connsiteX6" fmla="*/ 559333 w 635144"/>
                <a:gd name="connsiteY6" fmla="*/ 503276 h 543799"/>
                <a:gd name="connsiteX7" fmla="*/ 401175 w 635144"/>
                <a:gd name="connsiteY7" fmla="*/ 540837 h 543799"/>
                <a:gd name="connsiteX8" fmla="*/ 157388 w 635144"/>
                <a:gd name="connsiteY8" fmla="*/ 431906 h 543799"/>
                <a:gd name="connsiteX9" fmla="*/ 40982 w 635144"/>
                <a:gd name="connsiteY9" fmla="*/ 315925 h 543799"/>
                <a:gd name="connsiteX10" fmla="*/ 16486 w 635144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36173"/>
                <a:gd name="connsiteY0" fmla="*/ 26341 h 543799"/>
                <a:gd name="connsiteX1" fmla="*/ 253257 w 636173"/>
                <a:gd name="connsiteY1" fmla="*/ 40627 h 543799"/>
                <a:gd name="connsiteX2" fmla="*/ 408039 w 636173"/>
                <a:gd name="connsiteY2" fmla="*/ 331139 h 543799"/>
                <a:gd name="connsiteX3" fmla="*/ 442569 w 636173"/>
                <a:gd name="connsiteY3" fmla="*/ 169215 h 543799"/>
                <a:gd name="connsiteX4" fmla="*/ 410422 w 636173"/>
                <a:gd name="connsiteY4" fmla="*/ 335902 h 543799"/>
                <a:gd name="connsiteX5" fmla="*/ 636173 w 636173"/>
                <a:gd name="connsiteY5" fmla="*/ 373831 h 543799"/>
                <a:gd name="connsiteX6" fmla="*/ 560362 w 636173"/>
                <a:gd name="connsiteY6" fmla="*/ 503276 h 543799"/>
                <a:gd name="connsiteX7" fmla="*/ 402204 w 636173"/>
                <a:gd name="connsiteY7" fmla="*/ 540837 h 543799"/>
                <a:gd name="connsiteX8" fmla="*/ 158417 w 636173"/>
                <a:gd name="connsiteY8" fmla="*/ 431906 h 543799"/>
                <a:gd name="connsiteX9" fmla="*/ 42011 w 636173"/>
                <a:gd name="connsiteY9" fmla="*/ 315925 h 543799"/>
                <a:gd name="connsiteX10" fmla="*/ 17515 w 636173"/>
                <a:gd name="connsiteY10" fmla="*/ 26341 h 543799"/>
                <a:gd name="connsiteX0" fmla="*/ 17515 w 606537"/>
                <a:gd name="connsiteY0" fmla="*/ 26341 h 543799"/>
                <a:gd name="connsiteX1" fmla="*/ 253257 w 606537"/>
                <a:gd name="connsiteY1" fmla="*/ 40627 h 543799"/>
                <a:gd name="connsiteX2" fmla="*/ 408039 w 606537"/>
                <a:gd name="connsiteY2" fmla="*/ 331139 h 543799"/>
                <a:gd name="connsiteX3" fmla="*/ 442569 w 606537"/>
                <a:gd name="connsiteY3" fmla="*/ 169215 h 543799"/>
                <a:gd name="connsiteX4" fmla="*/ 410422 w 606537"/>
                <a:gd name="connsiteY4" fmla="*/ 335902 h 543799"/>
                <a:gd name="connsiteX5" fmla="*/ 597288 w 606537"/>
                <a:gd name="connsiteY5" fmla="*/ 406719 h 543799"/>
                <a:gd name="connsiteX6" fmla="*/ 560362 w 606537"/>
                <a:gd name="connsiteY6" fmla="*/ 503276 h 543799"/>
                <a:gd name="connsiteX7" fmla="*/ 402204 w 606537"/>
                <a:gd name="connsiteY7" fmla="*/ 540837 h 543799"/>
                <a:gd name="connsiteX8" fmla="*/ 158417 w 606537"/>
                <a:gd name="connsiteY8" fmla="*/ 431906 h 543799"/>
                <a:gd name="connsiteX9" fmla="*/ 42011 w 606537"/>
                <a:gd name="connsiteY9" fmla="*/ 315925 h 543799"/>
                <a:gd name="connsiteX10" fmla="*/ 17515 w 606537"/>
                <a:gd name="connsiteY10" fmla="*/ 26341 h 543799"/>
                <a:gd name="connsiteX0" fmla="*/ 17515 w 597288"/>
                <a:gd name="connsiteY0" fmla="*/ 26341 h 541664"/>
                <a:gd name="connsiteX1" fmla="*/ 253257 w 597288"/>
                <a:gd name="connsiteY1" fmla="*/ 40627 h 541664"/>
                <a:gd name="connsiteX2" fmla="*/ 408039 w 597288"/>
                <a:gd name="connsiteY2" fmla="*/ 331139 h 541664"/>
                <a:gd name="connsiteX3" fmla="*/ 442569 w 597288"/>
                <a:gd name="connsiteY3" fmla="*/ 169215 h 541664"/>
                <a:gd name="connsiteX4" fmla="*/ 410422 w 597288"/>
                <a:gd name="connsiteY4" fmla="*/ 335902 h 541664"/>
                <a:gd name="connsiteX5" fmla="*/ 597288 w 597288"/>
                <a:gd name="connsiteY5" fmla="*/ 406719 h 541664"/>
                <a:gd name="connsiteX6" fmla="*/ 505025 w 597288"/>
                <a:gd name="connsiteY6" fmla="*/ 477863 h 541664"/>
                <a:gd name="connsiteX7" fmla="*/ 402204 w 597288"/>
                <a:gd name="connsiteY7" fmla="*/ 540837 h 541664"/>
                <a:gd name="connsiteX8" fmla="*/ 158417 w 597288"/>
                <a:gd name="connsiteY8" fmla="*/ 431906 h 541664"/>
                <a:gd name="connsiteX9" fmla="*/ 42011 w 597288"/>
                <a:gd name="connsiteY9" fmla="*/ 315925 h 541664"/>
                <a:gd name="connsiteX10" fmla="*/ 17515 w 597288"/>
                <a:gd name="connsiteY10" fmla="*/ 26341 h 541664"/>
                <a:gd name="connsiteX0" fmla="*/ 17515 w 554044"/>
                <a:gd name="connsiteY0" fmla="*/ 26341 h 541664"/>
                <a:gd name="connsiteX1" fmla="*/ 253257 w 554044"/>
                <a:gd name="connsiteY1" fmla="*/ 40627 h 541664"/>
                <a:gd name="connsiteX2" fmla="*/ 408039 w 554044"/>
                <a:gd name="connsiteY2" fmla="*/ 331139 h 541664"/>
                <a:gd name="connsiteX3" fmla="*/ 442569 w 554044"/>
                <a:gd name="connsiteY3" fmla="*/ 169215 h 541664"/>
                <a:gd name="connsiteX4" fmla="*/ 410422 w 554044"/>
                <a:gd name="connsiteY4" fmla="*/ 335902 h 541664"/>
                <a:gd name="connsiteX5" fmla="*/ 547934 w 554044"/>
                <a:gd name="connsiteY5" fmla="*/ 394760 h 541664"/>
                <a:gd name="connsiteX6" fmla="*/ 505025 w 554044"/>
                <a:gd name="connsiteY6" fmla="*/ 477863 h 541664"/>
                <a:gd name="connsiteX7" fmla="*/ 402204 w 554044"/>
                <a:gd name="connsiteY7" fmla="*/ 540837 h 541664"/>
                <a:gd name="connsiteX8" fmla="*/ 158417 w 554044"/>
                <a:gd name="connsiteY8" fmla="*/ 431906 h 541664"/>
                <a:gd name="connsiteX9" fmla="*/ 42011 w 554044"/>
                <a:gd name="connsiteY9" fmla="*/ 315925 h 541664"/>
                <a:gd name="connsiteX10" fmla="*/ 17515 w 554044"/>
                <a:gd name="connsiteY10" fmla="*/ 26341 h 541664"/>
                <a:gd name="connsiteX0" fmla="*/ 17515 w 558720"/>
                <a:gd name="connsiteY0" fmla="*/ 26341 h 541664"/>
                <a:gd name="connsiteX1" fmla="*/ 253257 w 558720"/>
                <a:gd name="connsiteY1" fmla="*/ 40627 h 541664"/>
                <a:gd name="connsiteX2" fmla="*/ 408039 w 558720"/>
                <a:gd name="connsiteY2" fmla="*/ 331139 h 541664"/>
                <a:gd name="connsiteX3" fmla="*/ 442569 w 558720"/>
                <a:gd name="connsiteY3" fmla="*/ 169215 h 541664"/>
                <a:gd name="connsiteX4" fmla="*/ 410422 w 558720"/>
                <a:gd name="connsiteY4" fmla="*/ 335902 h 541664"/>
                <a:gd name="connsiteX5" fmla="*/ 547934 w 558720"/>
                <a:gd name="connsiteY5" fmla="*/ 394760 h 541664"/>
                <a:gd name="connsiteX6" fmla="*/ 505025 w 558720"/>
                <a:gd name="connsiteY6" fmla="*/ 477863 h 541664"/>
                <a:gd name="connsiteX7" fmla="*/ 402204 w 558720"/>
                <a:gd name="connsiteY7" fmla="*/ 540837 h 541664"/>
                <a:gd name="connsiteX8" fmla="*/ 158417 w 558720"/>
                <a:gd name="connsiteY8" fmla="*/ 431906 h 541664"/>
                <a:gd name="connsiteX9" fmla="*/ 42011 w 558720"/>
                <a:gd name="connsiteY9" fmla="*/ 315925 h 541664"/>
                <a:gd name="connsiteX10" fmla="*/ 17515 w 558720"/>
                <a:gd name="connsiteY10" fmla="*/ 26341 h 541664"/>
                <a:gd name="connsiteX0" fmla="*/ 17515 w 548900"/>
                <a:gd name="connsiteY0" fmla="*/ 26341 h 541664"/>
                <a:gd name="connsiteX1" fmla="*/ 253257 w 548900"/>
                <a:gd name="connsiteY1" fmla="*/ 40627 h 541664"/>
                <a:gd name="connsiteX2" fmla="*/ 408039 w 548900"/>
                <a:gd name="connsiteY2" fmla="*/ 331139 h 541664"/>
                <a:gd name="connsiteX3" fmla="*/ 442569 w 548900"/>
                <a:gd name="connsiteY3" fmla="*/ 169215 h 541664"/>
                <a:gd name="connsiteX4" fmla="*/ 410422 w 548900"/>
                <a:gd name="connsiteY4" fmla="*/ 335902 h 541664"/>
                <a:gd name="connsiteX5" fmla="*/ 547934 w 548900"/>
                <a:gd name="connsiteY5" fmla="*/ 394760 h 541664"/>
                <a:gd name="connsiteX6" fmla="*/ 505025 w 548900"/>
                <a:gd name="connsiteY6" fmla="*/ 477863 h 541664"/>
                <a:gd name="connsiteX7" fmla="*/ 402204 w 548900"/>
                <a:gd name="connsiteY7" fmla="*/ 540837 h 541664"/>
                <a:gd name="connsiteX8" fmla="*/ 158417 w 548900"/>
                <a:gd name="connsiteY8" fmla="*/ 431906 h 541664"/>
                <a:gd name="connsiteX9" fmla="*/ 42011 w 548900"/>
                <a:gd name="connsiteY9" fmla="*/ 315925 h 541664"/>
                <a:gd name="connsiteX10" fmla="*/ 17515 w 548900"/>
                <a:gd name="connsiteY10" fmla="*/ 26341 h 541664"/>
                <a:gd name="connsiteX0" fmla="*/ 17515 w 548900"/>
                <a:gd name="connsiteY0" fmla="*/ 26341 h 497699"/>
                <a:gd name="connsiteX1" fmla="*/ 253257 w 548900"/>
                <a:gd name="connsiteY1" fmla="*/ 40627 h 497699"/>
                <a:gd name="connsiteX2" fmla="*/ 408039 w 548900"/>
                <a:gd name="connsiteY2" fmla="*/ 331139 h 497699"/>
                <a:gd name="connsiteX3" fmla="*/ 442569 w 548900"/>
                <a:gd name="connsiteY3" fmla="*/ 169215 h 497699"/>
                <a:gd name="connsiteX4" fmla="*/ 410422 w 548900"/>
                <a:gd name="connsiteY4" fmla="*/ 335902 h 497699"/>
                <a:gd name="connsiteX5" fmla="*/ 547934 w 548900"/>
                <a:gd name="connsiteY5" fmla="*/ 394760 h 497699"/>
                <a:gd name="connsiteX6" fmla="*/ 505025 w 548900"/>
                <a:gd name="connsiteY6" fmla="*/ 477863 h 497699"/>
                <a:gd name="connsiteX7" fmla="*/ 376779 w 548900"/>
                <a:gd name="connsiteY7" fmla="*/ 493001 h 497699"/>
                <a:gd name="connsiteX8" fmla="*/ 158417 w 548900"/>
                <a:gd name="connsiteY8" fmla="*/ 431906 h 497699"/>
                <a:gd name="connsiteX9" fmla="*/ 42011 w 548900"/>
                <a:gd name="connsiteY9" fmla="*/ 315925 h 497699"/>
                <a:gd name="connsiteX10" fmla="*/ 17515 w 548900"/>
                <a:gd name="connsiteY10" fmla="*/ 26341 h 497699"/>
                <a:gd name="connsiteX0" fmla="*/ 17515 w 548327"/>
                <a:gd name="connsiteY0" fmla="*/ 26341 h 494019"/>
                <a:gd name="connsiteX1" fmla="*/ 253257 w 548327"/>
                <a:gd name="connsiteY1" fmla="*/ 40627 h 494019"/>
                <a:gd name="connsiteX2" fmla="*/ 408039 w 548327"/>
                <a:gd name="connsiteY2" fmla="*/ 331139 h 494019"/>
                <a:gd name="connsiteX3" fmla="*/ 442569 w 548327"/>
                <a:gd name="connsiteY3" fmla="*/ 169215 h 494019"/>
                <a:gd name="connsiteX4" fmla="*/ 410422 w 548327"/>
                <a:gd name="connsiteY4" fmla="*/ 335902 h 494019"/>
                <a:gd name="connsiteX5" fmla="*/ 547934 w 548327"/>
                <a:gd name="connsiteY5" fmla="*/ 394760 h 494019"/>
                <a:gd name="connsiteX6" fmla="*/ 460157 w 548327"/>
                <a:gd name="connsiteY6" fmla="*/ 461419 h 494019"/>
                <a:gd name="connsiteX7" fmla="*/ 376779 w 548327"/>
                <a:gd name="connsiteY7" fmla="*/ 493001 h 494019"/>
                <a:gd name="connsiteX8" fmla="*/ 158417 w 548327"/>
                <a:gd name="connsiteY8" fmla="*/ 431906 h 494019"/>
                <a:gd name="connsiteX9" fmla="*/ 42011 w 548327"/>
                <a:gd name="connsiteY9" fmla="*/ 315925 h 494019"/>
                <a:gd name="connsiteX10" fmla="*/ 17515 w 548327"/>
                <a:gd name="connsiteY10" fmla="*/ 26341 h 494019"/>
                <a:gd name="connsiteX0" fmla="*/ 17515 w 529021"/>
                <a:gd name="connsiteY0" fmla="*/ 26341 h 494019"/>
                <a:gd name="connsiteX1" fmla="*/ 253257 w 529021"/>
                <a:gd name="connsiteY1" fmla="*/ 40627 h 494019"/>
                <a:gd name="connsiteX2" fmla="*/ 408039 w 529021"/>
                <a:gd name="connsiteY2" fmla="*/ 331139 h 494019"/>
                <a:gd name="connsiteX3" fmla="*/ 442569 w 529021"/>
                <a:gd name="connsiteY3" fmla="*/ 169215 h 494019"/>
                <a:gd name="connsiteX4" fmla="*/ 410422 w 529021"/>
                <a:gd name="connsiteY4" fmla="*/ 335902 h 494019"/>
                <a:gd name="connsiteX5" fmla="*/ 528491 w 529021"/>
                <a:gd name="connsiteY5" fmla="*/ 402234 h 494019"/>
                <a:gd name="connsiteX6" fmla="*/ 460157 w 529021"/>
                <a:gd name="connsiteY6" fmla="*/ 461419 h 494019"/>
                <a:gd name="connsiteX7" fmla="*/ 376779 w 529021"/>
                <a:gd name="connsiteY7" fmla="*/ 493001 h 494019"/>
                <a:gd name="connsiteX8" fmla="*/ 158417 w 529021"/>
                <a:gd name="connsiteY8" fmla="*/ 431906 h 494019"/>
                <a:gd name="connsiteX9" fmla="*/ 42011 w 529021"/>
                <a:gd name="connsiteY9" fmla="*/ 315925 h 494019"/>
                <a:gd name="connsiteX10" fmla="*/ 17515 w 529021"/>
                <a:gd name="connsiteY10" fmla="*/ 26341 h 494019"/>
                <a:gd name="connsiteX0" fmla="*/ 17515 w 528491"/>
                <a:gd name="connsiteY0" fmla="*/ 26341 h 494019"/>
                <a:gd name="connsiteX1" fmla="*/ 253257 w 528491"/>
                <a:gd name="connsiteY1" fmla="*/ 40627 h 494019"/>
                <a:gd name="connsiteX2" fmla="*/ 408039 w 528491"/>
                <a:gd name="connsiteY2" fmla="*/ 331139 h 494019"/>
                <a:gd name="connsiteX3" fmla="*/ 442569 w 528491"/>
                <a:gd name="connsiteY3" fmla="*/ 169215 h 494019"/>
                <a:gd name="connsiteX4" fmla="*/ 410422 w 528491"/>
                <a:gd name="connsiteY4" fmla="*/ 335902 h 494019"/>
                <a:gd name="connsiteX5" fmla="*/ 528491 w 528491"/>
                <a:gd name="connsiteY5" fmla="*/ 402234 h 494019"/>
                <a:gd name="connsiteX6" fmla="*/ 460157 w 528491"/>
                <a:gd name="connsiteY6" fmla="*/ 461419 h 494019"/>
                <a:gd name="connsiteX7" fmla="*/ 376779 w 528491"/>
                <a:gd name="connsiteY7" fmla="*/ 493001 h 494019"/>
                <a:gd name="connsiteX8" fmla="*/ 158417 w 528491"/>
                <a:gd name="connsiteY8" fmla="*/ 431906 h 494019"/>
                <a:gd name="connsiteX9" fmla="*/ 42011 w 528491"/>
                <a:gd name="connsiteY9" fmla="*/ 315925 h 494019"/>
                <a:gd name="connsiteX10" fmla="*/ 17515 w 528491"/>
                <a:gd name="connsiteY10" fmla="*/ 26341 h 494019"/>
                <a:gd name="connsiteX0" fmla="*/ 17515 w 542873"/>
                <a:gd name="connsiteY0" fmla="*/ 26341 h 494019"/>
                <a:gd name="connsiteX1" fmla="*/ 253257 w 542873"/>
                <a:gd name="connsiteY1" fmla="*/ 40627 h 494019"/>
                <a:gd name="connsiteX2" fmla="*/ 408039 w 542873"/>
                <a:gd name="connsiteY2" fmla="*/ 331139 h 494019"/>
                <a:gd name="connsiteX3" fmla="*/ 442569 w 542873"/>
                <a:gd name="connsiteY3" fmla="*/ 169215 h 494019"/>
                <a:gd name="connsiteX4" fmla="*/ 410422 w 542873"/>
                <a:gd name="connsiteY4" fmla="*/ 335902 h 494019"/>
                <a:gd name="connsiteX5" fmla="*/ 528491 w 542873"/>
                <a:gd name="connsiteY5" fmla="*/ 402234 h 494019"/>
                <a:gd name="connsiteX6" fmla="*/ 460157 w 542873"/>
                <a:gd name="connsiteY6" fmla="*/ 461419 h 494019"/>
                <a:gd name="connsiteX7" fmla="*/ 376779 w 542873"/>
                <a:gd name="connsiteY7" fmla="*/ 493001 h 494019"/>
                <a:gd name="connsiteX8" fmla="*/ 158417 w 542873"/>
                <a:gd name="connsiteY8" fmla="*/ 431906 h 494019"/>
                <a:gd name="connsiteX9" fmla="*/ 42011 w 542873"/>
                <a:gd name="connsiteY9" fmla="*/ 315925 h 494019"/>
                <a:gd name="connsiteX10" fmla="*/ 17515 w 542873"/>
                <a:gd name="connsiteY10" fmla="*/ 26341 h 494019"/>
                <a:gd name="connsiteX0" fmla="*/ 17515 w 542873"/>
                <a:gd name="connsiteY0" fmla="*/ 26341 h 494593"/>
                <a:gd name="connsiteX1" fmla="*/ 253257 w 542873"/>
                <a:gd name="connsiteY1" fmla="*/ 40627 h 494593"/>
                <a:gd name="connsiteX2" fmla="*/ 408039 w 542873"/>
                <a:gd name="connsiteY2" fmla="*/ 331139 h 494593"/>
                <a:gd name="connsiteX3" fmla="*/ 442569 w 542873"/>
                <a:gd name="connsiteY3" fmla="*/ 169215 h 494593"/>
                <a:gd name="connsiteX4" fmla="*/ 410422 w 542873"/>
                <a:gd name="connsiteY4" fmla="*/ 335902 h 494593"/>
                <a:gd name="connsiteX5" fmla="*/ 528491 w 542873"/>
                <a:gd name="connsiteY5" fmla="*/ 402234 h 494593"/>
                <a:gd name="connsiteX6" fmla="*/ 472122 w 542873"/>
                <a:gd name="connsiteY6" fmla="*/ 465904 h 494593"/>
                <a:gd name="connsiteX7" fmla="*/ 376779 w 542873"/>
                <a:gd name="connsiteY7" fmla="*/ 493001 h 494593"/>
                <a:gd name="connsiteX8" fmla="*/ 158417 w 542873"/>
                <a:gd name="connsiteY8" fmla="*/ 431906 h 494593"/>
                <a:gd name="connsiteX9" fmla="*/ 42011 w 542873"/>
                <a:gd name="connsiteY9" fmla="*/ 315925 h 494593"/>
                <a:gd name="connsiteX10" fmla="*/ 17515 w 542873"/>
                <a:gd name="connsiteY10" fmla="*/ 26341 h 494593"/>
                <a:gd name="connsiteX0" fmla="*/ 17515 w 542873"/>
                <a:gd name="connsiteY0" fmla="*/ 26341 h 496250"/>
                <a:gd name="connsiteX1" fmla="*/ 253257 w 542873"/>
                <a:gd name="connsiteY1" fmla="*/ 40627 h 496250"/>
                <a:gd name="connsiteX2" fmla="*/ 408039 w 542873"/>
                <a:gd name="connsiteY2" fmla="*/ 331139 h 496250"/>
                <a:gd name="connsiteX3" fmla="*/ 442569 w 542873"/>
                <a:gd name="connsiteY3" fmla="*/ 169215 h 496250"/>
                <a:gd name="connsiteX4" fmla="*/ 410422 w 542873"/>
                <a:gd name="connsiteY4" fmla="*/ 335902 h 496250"/>
                <a:gd name="connsiteX5" fmla="*/ 528491 w 542873"/>
                <a:gd name="connsiteY5" fmla="*/ 402234 h 496250"/>
                <a:gd name="connsiteX6" fmla="*/ 472122 w 542873"/>
                <a:gd name="connsiteY6" fmla="*/ 465904 h 496250"/>
                <a:gd name="connsiteX7" fmla="*/ 376779 w 542873"/>
                <a:gd name="connsiteY7" fmla="*/ 493001 h 496250"/>
                <a:gd name="connsiteX8" fmla="*/ 219736 w 542873"/>
                <a:gd name="connsiteY8" fmla="*/ 406493 h 496250"/>
                <a:gd name="connsiteX9" fmla="*/ 42011 w 542873"/>
                <a:gd name="connsiteY9" fmla="*/ 315925 h 496250"/>
                <a:gd name="connsiteX10" fmla="*/ 17515 w 542873"/>
                <a:gd name="connsiteY10" fmla="*/ 26341 h 496250"/>
                <a:gd name="connsiteX0" fmla="*/ 7291 w 532649"/>
                <a:gd name="connsiteY0" fmla="*/ 22930 h 492839"/>
                <a:gd name="connsiteX1" fmla="*/ 243033 w 532649"/>
                <a:gd name="connsiteY1" fmla="*/ 37216 h 492839"/>
                <a:gd name="connsiteX2" fmla="*/ 397815 w 532649"/>
                <a:gd name="connsiteY2" fmla="*/ 327728 h 492839"/>
                <a:gd name="connsiteX3" fmla="*/ 432345 w 532649"/>
                <a:gd name="connsiteY3" fmla="*/ 165804 h 492839"/>
                <a:gd name="connsiteX4" fmla="*/ 400198 w 532649"/>
                <a:gd name="connsiteY4" fmla="*/ 332491 h 492839"/>
                <a:gd name="connsiteX5" fmla="*/ 518267 w 532649"/>
                <a:gd name="connsiteY5" fmla="*/ 398823 h 492839"/>
                <a:gd name="connsiteX6" fmla="*/ 461898 w 532649"/>
                <a:gd name="connsiteY6" fmla="*/ 462493 h 492839"/>
                <a:gd name="connsiteX7" fmla="*/ 366555 w 532649"/>
                <a:gd name="connsiteY7" fmla="*/ 489590 h 492839"/>
                <a:gd name="connsiteX8" fmla="*/ 209512 w 532649"/>
                <a:gd name="connsiteY8" fmla="*/ 403082 h 492839"/>
                <a:gd name="connsiteX9" fmla="*/ 75159 w 532649"/>
                <a:gd name="connsiteY9" fmla="*/ 264677 h 492839"/>
                <a:gd name="connsiteX10" fmla="*/ 7291 w 532649"/>
                <a:gd name="connsiteY10" fmla="*/ 22930 h 492839"/>
                <a:gd name="connsiteX0" fmla="*/ 13334 w 538692"/>
                <a:gd name="connsiteY0" fmla="*/ 22507 h 492416"/>
                <a:gd name="connsiteX1" fmla="*/ 249076 w 538692"/>
                <a:gd name="connsiteY1" fmla="*/ 36793 h 492416"/>
                <a:gd name="connsiteX2" fmla="*/ 403858 w 538692"/>
                <a:gd name="connsiteY2" fmla="*/ 327305 h 492416"/>
                <a:gd name="connsiteX3" fmla="*/ 438388 w 538692"/>
                <a:gd name="connsiteY3" fmla="*/ 165381 h 492416"/>
                <a:gd name="connsiteX4" fmla="*/ 406241 w 538692"/>
                <a:gd name="connsiteY4" fmla="*/ 332068 h 492416"/>
                <a:gd name="connsiteX5" fmla="*/ 524310 w 538692"/>
                <a:gd name="connsiteY5" fmla="*/ 398400 h 492416"/>
                <a:gd name="connsiteX6" fmla="*/ 467941 w 538692"/>
                <a:gd name="connsiteY6" fmla="*/ 462070 h 492416"/>
                <a:gd name="connsiteX7" fmla="*/ 372598 w 538692"/>
                <a:gd name="connsiteY7" fmla="*/ 489167 h 492416"/>
                <a:gd name="connsiteX8" fmla="*/ 215555 w 538692"/>
                <a:gd name="connsiteY8" fmla="*/ 402659 h 492416"/>
                <a:gd name="connsiteX9" fmla="*/ 51290 w 538692"/>
                <a:gd name="connsiteY9" fmla="*/ 258274 h 492416"/>
                <a:gd name="connsiteX10" fmla="*/ 13334 w 538692"/>
                <a:gd name="connsiteY10" fmla="*/ 22507 h 492416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22507 h 493415"/>
                <a:gd name="connsiteX1" fmla="*/ 249076 w 538692"/>
                <a:gd name="connsiteY1" fmla="*/ 36793 h 493415"/>
                <a:gd name="connsiteX2" fmla="*/ 403858 w 538692"/>
                <a:gd name="connsiteY2" fmla="*/ 327305 h 493415"/>
                <a:gd name="connsiteX3" fmla="*/ 438388 w 538692"/>
                <a:gd name="connsiteY3" fmla="*/ 165381 h 493415"/>
                <a:gd name="connsiteX4" fmla="*/ 406241 w 538692"/>
                <a:gd name="connsiteY4" fmla="*/ 332068 h 493415"/>
                <a:gd name="connsiteX5" fmla="*/ 524310 w 538692"/>
                <a:gd name="connsiteY5" fmla="*/ 398400 h 493415"/>
                <a:gd name="connsiteX6" fmla="*/ 469437 w 538692"/>
                <a:gd name="connsiteY6" fmla="*/ 466555 h 493415"/>
                <a:gd name="connsiteX7" fmla="*/ 372598 w 538692"/>
                <a:gd name="connsiteY7" fmla="*/ 489167 h 493415"/>
                <a:gd name="connsiteX8" fmla="*/ 215555 w 538692"/>
                <a:gd name="connsiteY8" fmla="*/ 402659 h 493415"/>
                <a:gd name="connsiteX9" fmla="*/ 51290 w 538692"/>
                <a:gd name="connsiteY9" fmla="*/ 258274 h 493415"/>
                <a:gd name="connsiteX10" fmla="*/ 13334 w 538692"/>
                <a:gd name="connsiteY10" fmla="*/ 22507 h 493415"/>
                <a:gd name="connsiteX0" fmla="*/ 13334 w 538692"/>
                <a:gd name="connsiteY0" fmla="*/ 108952 h 579860"/>
                <a:gd name="connsiteX1" fmla="*/ 249076 w 538692"/>
                <a:gd name="connsiteY1" fmla="*/ 123238 h 579860"/>
                <a:gd name="connsiteX2" fmla="*/ 364548 w 538692"/>
                <a:gd name="connsiteY2" fmla="*/ 37740 h 579860"/>
                <a:gd name="connsiteX3" fmla="*/ 438388 w 538692"/>
                <a:gd name="connsiteY3" fmla="*/ 251826 h 579860"/>
                <a:gd name="connsiteX4" fmla="*/ 406241 w 538692"/>
                <a:gd name="connsiteY4" fmla="*/ 418513 h 579860"/>
                <a:gd name="connsiteX5" fmla="*/ 524310 w 538692"/>
                <a:gd name="connsiteY5" fmla="*/ 484845 h 579860"/>
                <a:gd name="connsiteX6" fmla="*/ 469437 w 538692"/>
                <a:gd name="connsiteY6" fmla="*/ 553000 h 579860"/>
                <a:gd name="connsiteX7" fmla="*/ 372598 w 538692"/>
                <a:gd name="connsiteY7" fmla="*/ 575612 h 579860"/>
                <a:gd name="connsiteX8" fmla="*/ 215555 w 538692"/>
                <a:gd name="connsiteY8" fmla="*/ 489104 h 579860"/>
                <a:gd name="connsiteX9" fmla="*/ 51290 w 538692"/>
                <a:gd name="connsiteY9" fmla="*/ 344719 h 579860"/>
                <a:gd name="connsiteX10" fmla="*/ 13334 w 538692"/>
                <a:gd name="connsiteY10" fmla="*/ 108952 h 579860"/>
                <a:gd name="connsiteX0" fmla="*/ 13334 w 538692"/>
                <a:gd name="connsiteY0" fmla="*/ 106707 h 577615"/>
                <a:gd name="connsiteX1" fmla="*/ 249076 w 538692"/>
                <a:gd name="connsiteY1" fmla="*/ 120993 h 577615"/>
                <a:gd name="connsiteX2" fmla="*/ 364548 w 538692"/>
                <a:gd name="connsiteY2" fmla="*/ 35495 h 577615"/>
                <a:gd name="connsiteX3" fmla="*/ 438388 w 538692"/>
                <a:gd name="connsiteY3" fmla="*/ 249581 h 577615"/>
                <a:gd name="connsiteX4" fmla="*/ 406241 w 538692"/>
                <a:gd name="connsiteY4" fmla="*/ 416268 h 577615"/>
                <a:gd name="connsiteX5" fmla="*/ 524310 w 538692"/>
                <a:gd name="connsiteY5" fmla="*/ 482600 h 577615"/>
                <a:gd name="connsiteX6" fmla="*/ 469437 w 538692"/>
                <a:gd name="connsiteY6" fmla="*/ 550755 h 577615"/>
                <a:gd name="connsiteX7" fmla="*/ 372598 w 538692"/>
                <a:gd name="connsiteY7" fmla="*/ 573367 h 577615"/>
                <a:gd name="connsiteX8" fmla="*/ 215555 w 538692"/>
                <a:gd name="connsiteY8" fmla="*/ 486859 h 577615"/>
                <a:gd name="connsiteX9" fmla="*/ 51290 w 538692"/>
                <a:gd name="connsiteY9" fmla="*/ 342474 h 577615"/>
                <a:gd name="connsiteX10" fmla="*/ 13334 w 538692"/>
                <a:gd name="connsiteY10" fmla="*/ 106707 h 577615"/>
                <a:gd name="connsiteX0" fmla="*/ 13334 w 538692"/>
                <a:gd name="connsiteY0" fmla="*/ 80708 h 551616"/>
                <a:gd name="connsiteX1" fmla="*/ 249076 w 538692"/>
                <a:gd name="connsiteY1" fmla="*/ 94994 h 551616"/>
                <a:gd name="connsiteX2" fmla="*/ 364548 w 538692"/>
                <a:gd name="connsiteY2" fmla="*/ 9496 h 551616"/>
                <a:gd name="connsiteX3" fmla="*/ 438388 w 538692"/>
                <a:gd name="connsiteY3" fmla="*/ 223582 h 551616"/>
                <a:gd name="connsiteX4" fmla="*/ 406241 w 538692"/>
                <a:gd name="connsiteY4" fmla="*/ 390269 h 551616"/>
                <a:gd name="connsiteX5" fmla="*/ 524310 w 538692"/>
                <a:gd name="connsiteY5" fmla="*/ 456601 h 551616"/>
                <a:gd name="connsiteX6" fmla="*/ 469437 w 538692"/>
                <a:gd name="connsiteY6" fmla="*/ 524756 h 551616"/>
                <a:gd name="connsiteX7" fmla="*/ 372598 w 538692"/>
                <a:gd name="connsiteY7" fmla="*/ 547368 h 551616"/>
                <a:gd name="connsiteX8" fmla="*/ 215555 w 538692"/>
                <a:gd name="connsiteY8" fmla="*/ 460860 h 551616"/>
                <a:gd name="connsiteX9" fmla="*/ 51290 w 538692"/>
                <a:gd name="connsiteY9" fmla="*/ 316475 h 551616"/>
                <a:gd name="connsiteX10" fmla="*/ 13334 w 538692"/>
                <a:gd name="connsiteY10" fmla="*/ 80708 h 551616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69 h 542577"/>
                <a:gd name="connsiteX1" fmla="*/ 249076 w 538692"/>
                <a:gd name="connsiteY1" fmla="*/ 85955 h 542577"/>
                <a:gd name="connsiteX2" fmla="*/ 364548 w 538692"/>
                <a:gd name="connsiteY2" fmla="*/ 457 h 542577"/>
                <a:gd name="connsiteX3" fmla="*/ 438388 w 538692"/>
                <a:gd name="connsiteY3" fmla="*/ 214543 h 542577"/>
                <a:gd name="connsiteX4" fmla="*/ 406241 w 538692"/>
                <a:gd name="connsiteY4" fmla="*/ 381230 h 542577"/>
                <a:gd name="connsiteX5" fmla="*/ 524310 w 538692"/>
                <a:gd name="connsiteY5" fmla="*/ 447562 h 542577"/>
                <a:gd name="connsiteX6" fmla="*/ 469437 w 538692"/>
                <a:gd name="connsiteY6" fmla="*/ 515717 h 542577"/>
                <a:gd name="connsiteX7" fmla="*/ 372598 w 538692"/>
                <a:gd name="connsiteY7" fmla="*/ 538329 h 542577"/>
                <a:gd name="connsiteX8" fmla="*/ 215555 w 538692"/>
                <a:gd name="connsiteY8" fmla="*/ 451821 h 542577"/>
                <a:gd name="connsiteX9" fmla="*/ 51290 w 538692"/>
                <a:gd name="connsiteY9" fmla="*/ 307436 h 542577"/>
                <a:gd name="connsiteX10" fmla="*/ 13334 w 538692"/>
                <a:gd name="connsiteY10" fmla="*/ 71669 h 542577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71627 h 542535"/>
                <a:gd name="connsiteX1" fmla="*/ 249076 w 538692"/>
                <a:gd name="connsiteY1" fmla="*/ 85913 h 542535"/>
                <a:gd name="connsiteX2" fmla="*/ 364548 w 538692"/>
                <a:gd name="connsiteY2" fmla="*/ 415 h 542535"/>
                <a:gd name="connsiteX3" fmla="*/ 438388 w 538692"/>
                <a:gd name="connsiteY3" fmla="*/ 214501 h 542535"/>
                <a:gd name="connsiteX4" fmla="*/ 406241 w 538692"/>
                <a:gd name="connsiteY4" fmla="*/ 381188 h 542535"/>
                <a:gd name="connsiteX5" fmla="*/ 524310 w 538692"/>
                <a:gd name="connsiteY5" fmla="*/ 447520 h 542535"/>
                <a:gd name="connsiteX6" fmla="*/ 469437 w 538692"/>
                <a:gd name="connsiteY6" fmla="*/ 515675 h 542535"/>
                <a:gd name="connsiteX7" fmla="*/ 372598 w 538692"/>
                <a:gd name="connsiteY7" fmla="*/ 538287 h 542535"/>
                <a:gd name="connsiteX8" fmla="*/ 215555 w 538692"/>
                <a:gd name="connsiteY8" fmla="*/ 451779 h 542535"/>
                <a:gd name="connsiteX9" fmla="*/ 51290 w 538692"/>
                <a:gd name="connsiteY9" fmla="*/ 307394 h 542535"/>
                <a:gd name="connsiteX10" fmla="*/ 13334 w 538692"/>
                <a:gd name="connsiteY10" fmla="*/ 71627 h 542535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69 h 567877"/>
                <a:gd name="connsiteX1" fmla="*/ 249076 w 538692"/>
                <a:gd name="connsiteY1" fmla="*/ 111255 h 567877"/>
                <a:gd name="connsiteX2" fmla="*/ 358208 w 538692"/>
                <a:gd name="connsiteY2" fmla="*/ 367 h 567877"/>
                <a:gd name="connsiteX3" fmla="*/ 438388 w 538692"/>
                <a:gd name="connsiteY3" fmla="*/ 239843 h 567877"/>
                <a:gd name="connsiteX4" fmla="*/ 406241 w 538692"/>
                <a:gd name="connsiteY4" fmla="*/ 406530 h 567877"/>
                <a:gd name="connsiteX5" fmla="*/ 524310 w 538692"/>
                <a:gd name="connsiteY5" fmla="*/ 472862 h 567877"/>
                <a:gd name="connsiteX6" fmla="*/ 469437 w 538692"/>
                <a:gd name="connsiteY6" fmla="*/ 541017 h 567877"/>
                <a:gd name="connsiteX7" fmla="*/ 372598 w 538692"/>
                <a:gd name="connsiteY7" fmla="*/ 563629 h 567877"/>
                <a:gd name="connsiteX8" fmla="*/ 215555 w 538692"/>
                <a:gd name="connsiteY8" fmla="*/ 477121 h 567877"/>
                <a:gd name="connsiteX9" fmla="*/ 51290 w 538692"/>
                <a:gd name="connsiteY9" fmla="*/ 332736 h 567877"/>
                <a:gd name="connsiteX10" fmla="*/ 13334 w 538692"/>
                <a:gd name="connsiteY10" fmla="*/ 96969 h 567877"/>
                <a:gd name="connsiteX0" fmla="*/ 13334 w 538692"/>
                <a:gd name="connsiteY0" fmla="*/ 96902 h 567810"/>
                <a:gd name="connsiteX1" fmla="*/ 249076 w 538692"/>
                <a:gd name="connsiteY1" fmla="*/ 111188 h 567810"/>
                <a:gd name="connsiteX2" fmla="*/ 358208 w 538692"/>
                <a:gd name="connsiteY2" fmla="*/ 300 h 567810"/>
                <a:gd name="connsiteX3" fmla="*/ 438388 w 538692"/>
                <a:gd name="connsiteY3" fmla="*/ 239776 h 567810"/>
                <a:gd name="connsiteX4" fmla="*/ 406241 w 538692"/>
                <a:gd name="connsiteY4" fmla="*/ 406463 h 567810"/>
                <a:gd name="connsiteX5" fmla="*/ 524310 w 538692"/>
                <a:gd name="connsiteY5" fmla="*/ 472795 h 567810"/>
                <a:gd name="connsiteX6" fmla="*/ 469437 w 538692"/>
                <a:gd name="connsiteY6" fmla="*/ 540950 h 567810"/>
                <a:gd name="connsiteX7" fmla="*/ 372598 w 538692"/>
                <a:gd name="connsiteY7" fmla="*/ 563562 h 567810"/>
                <a:gd name="connsiteX8" fmla="*/ 215555 w 538692"/>
                <a:gd name="connsiteY8" fmla="*/ 477054 h 567810"/>
                <a:gd name="connsiteX9" fmla="*/ 51290 w 538692"/>
                <a:gd name="connsiteY9" fmla="*/ 332669 h 567810"/>
                <a:gd name="connsiteX10" fmla="*/ 13334 w 538692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15369 w 540727"/>
                <a:gd name="connsiteY0" fmla="*/ 96902 h 567810"/>
                <a:gd name="connsiteX1" fmla="*/ 279008 w 540727"/>
                <a:gd name="connsiteY1" fmla="*/ 145041 h 567810"/>
                <a:gd name="connsiteX2" fmla="*/ 360243 w 540727"/>
                <a:gd name="connsiteY2" fmla="*/ 300 h 567810"/>
                <a:gd name="connsiteX3" fmla="*/ 440423 w 540727"/>
                <a:gd name="connsiteY3" fmla="*/ 239776 h 567810"/>
                <a:gd name="connsiteX4" fmla="*/ 408276 w 540727"/>
                <a:gd name="connsiteY4" fmla="*/ 406463 h 567810"/>
                <a:gd name="connsiteX5" fmla="*/ 526345 w 540727"/>
                <a:gd name="connsiteY5" fmla="*/ 472795 h 567810"/>
                <a:gd name="connsiteX6" fmla="*/ 471472 w 540727"/>
                <a:gd name="connsiteY6" fmla="*/ 540950 h 567810"/>
                <a:gd name="connsiteX7" fmla="*/ 374633 w 540727"/>
                <a:gd name="connsiteY7" fmla="*/ 563562 h 567810"/>
                <a:gd name="connsiteX8" fmla="*/ 217590 w 540727"/>
                <a:gd name="connsiteY8" fmla="*/ 477054 h 567810"/>
                <a:gd name="connsiteX9" fmla="*/ 53325 w 540727"/>
                <a:gd name="connsiteY9" fmla="*/ 332669 h 567810"/>
                <a:gd name="connsiteX10" fmla="*/ 15369 w 540727"/>
                <a:gd name="connsiteY10" fmla="*/ 96902 h 567810"/>
                <a:gd name="connsiteX0" fmla="*/ 71341 w 499059"/>
                <a:gd name="connsiteY0" fmla="*/ 92066 h 567810"/>
                <a:gd name="connsiteX1" fmla="*/ 237340 w 499059"/>
                <a:gd name="connsiteY1" fmla="*/ 145041 h 567810"/>
                <a:gd name="connsiteX2" fmla="*/ 318575 w 499059"/>
                <a:gd name="connsiteY2" fmla="*/ 300 h 567810"/>
                <a:gd name="connsiteX3" fmla="*/ 398755 w 499059"/>
                <a:gd name="connsiteY3" fmla="*/ 239776 h 567810"/>
                <a:gd name="connsiteX4" fmla="*/ 366608 w 499059"/>
                <a:gd name="connsiteY4" fmla="*/ 406463 h 567810"/>
                <a:gd name="connsiteX5" fmla="*/ 484677 w 499059"/>
                <a:gd name="connsiteY5" fmla="*/ 472795 h 567810"/>
                <a:gd name="connsiteX6" fmla="*/ 429804 w 499059"/>
                <a:gd name="connsiteY6" fmla="*/ 540950 h 567810"/>
                <a:gd name="connsiteX7" fmla="*/ 332965 w 499059"/>
                <a:gd name="connsiteY7" fmla="*/ 563562 h 567810"/>
                <a:gd name="connsiteX8" fmla="*/ 175922 w 499059"/>
                <a:gd name="connsiteY8" fmla="*/ 477054 h 567810"/>
                <a:gd name="connsiteX9" fmla="*/ 11657 w 499059"/>
                <a:gd name="connsiteY9" fmla="*/ 332669 h 567810"/>
                <a:gd name="connsiteX10" fmla="*/ 71341 w 499059"/>
                <a:gd name="connsiteY10" fmla="*/ 92066 h 567810"/>
                <a:gd name="connsiteX0" fmla="*/ 70136 w 497854"/>
                <a:gd name="connsiteY0" fmla="*/ 92066 h 567810"/>
                <a:gd name="connsiteX1" fmla="*/ 236135 w 497854"/>
                <a:gd name="connsiteY1" fmla="*/ 145041 h 567810"/>
                <a:gd name="connsiteX2" fmla="*/ 317370 w 497854"/>
                <a:gd name="connsiteY2" fmla="*/ 300 h 567810"/>
                <a:gd name="connsiteX3" fmla="*/ 397550 w 497854"/>
                <a:gd name="connsiteY3" fmla="*/ 239776 h 567810"/>
                <a:gd name="connsiteX4" fmla="*/ 365403 w 497854"/>
                <a:gd name="connsiteY4" fmla="*/ 406463 h 567810"/>
                <a:gd name="connsiteX5" fmla="*/ 483472 w 497854"/>
                <a:gd name="connsiteY5" fmla="*/ 472795 h 567810"/>
                <a:gd name="connsiteX6" fmla="*/ 428599 w 497854"/>
                <a:gd name="connsiteY6" fmla="*/ 540950 h 567810"/>
                <a:gd name="connsiteX7" fmla="*/ 331760 w 497854"/>
                <a:gd name="connsiteY7" fmla="*/ 563562 h 567810"/>
                <a:gd name="connsiteX8" fmla="*/ 174717 w 497854"/>
                <a:gd name="connsiteY8" fmla="*/ 477054 h 567810"/>
                <a:gd name="connsiteX9" fmla="*/ 10452 w 497854"/>
                <a:gd name="connsiteY9" fmla="*/ 332669 h 567810"/>
                <a:gd name="connsiteX10" fmla="*/ 70136 w 497854"/>
                <a:gd name="connsiteY10" fmla="*/ 92066 h 567810"/>
                <a:gd name="connsiteX0" fmla="*/ 47212 w 501559"/>
                <a:gd name="connsiteY0" fmla="*/ 173072 h 567810"/>
                <a:gd name="connsiteX1" fmla="*/ 239840 w 501559"/>
                <a:gd name="connsiteY1" fmla="*/ 145041 h 567810"/>
                <a:gd name="connsiteX2" fmla="*/ 321075 w 501559"/>
                <a:gd name="connsiteY2" fmla="*/ 300 h 567810"/>
                <a:gd name="connsiteX3" fmla="*/ 401255 w 501559"/>
                <a:gd name="connsiteY3" fmla="*/ 239776 h 567810"/>
                <a:gd name="connsiteX4" fmla="*/ 369108 w 501559"/>
                <a:gd name="connsiteY4" fmla="*/ 406463 h 567810"/>
                <a:gd name="connsiteX5" fmla="*/ 487177 w 501559"/>
                <a:gd name="connsiteY5" fmla="*/ 472795 h 567810"/>
                <a:gd name="connsiteX6" fmla="*/ 432304 w 501559"/>
                <a:gd name="connsiteY6" fmla="*/ 540950 h 567810"/>
                <a:gd name="connsiteX7" fmla="*/ 335465 w 501559"/>
                <a:gd name="connsiteY7" fmla="*/ 563562 h 567810"/>
                <a:gd name="connsiteX8" fmla="*/ 178422 w 501559"/>
                <a:gd name="connsiteY8" fmla="*/ 477054 h 567810"/>
                <a:gd name="connsiteX9" fmla="*/ 14157 w 501559"/>
                <a:gd name="connsiteY9" fmla="*/ 332669 h 567810"/>
                <a:gd name="connsiteX10" fmla="*/ 47212 w 501559"/>
                <a:gd name="connsiteY10" fmla="*/ 173072 h 567810"/>
                <a:gd name="connsiteX0" fmla="*/ 47422 w 501769"/>
                <a:gd name="connsiteY0" fmla="*/ 173072 h 567810"/>
                <a:gd name="connsiteX1" fmla="*/ 240050 w 501769"/>
                <a:gd name="connsiteY1" fmla="*/ 145041 h 567810"/>
                <a:gd name="connsiteX2" fmla="*/ 321285 w 501769"/>
                <a:gd name="connsiteY2" fmla="*/ 300 h 567810"/>
                <a:gd name="connsiteX3" fmla="*/ 401465 w 501769"/>
                <a:gd name="connsiteY3" fmla="*/ 239776 h 567810"/>
                <a:gd name="connsiteX4" fmla="*/ 369318 w 501769"/>
                <a:gd name="connsiteY4" fmla="*/ 406463 h 567810"/>
                <a:gd name="connsiteX5" fmla="*/ 487387 w 501769"/>
                <a:gd name="connsiteY5" fmla="*/ 472795 h 567810"/>
                <a:gd name="connsiteX6" fmla="*/ 432514 w 501769"/>
                <a:gd name="connsiteY6" fmla="*/ 540950 h 567810"/>
                <a:gd name="connsiteX7" fmla="*/ 335675 w 501769"/>
                <a:gd name="connsiteY7" fmla="*/ 563562 h 567810"/>
                <a:gd name="connsiteX8" fmla="*/ 178632 w 501769"/>
                <a:gd name="connsiteY8" fmla="*/ 477054 h 567810"/>
                <a:gd name="connsiteX9" fmla="*/ 14367 w 501769"/>
                <a:gd name="connsiteY9" fmla="*/ 332669 h 567810"/>
                <a:gd name="connsiteX10" fmla="*/ 47422 w 501769"/>
                <a:gd name="connsiteY10" fmla="*/ 173072 h 567810"/>
                <a:gd name="connsiteX0" fmla="*/ 49493 w 501304"/>
                <a:gd name="connsiteY0" fmla="*/ 209343 h 567810"/>
                <a:gd name="connsiteX1" fmla="*/ 239585 w 501304"/>
                <a:gd name="connsiteY1" fmla="*/ 145041 h 567810"/>
                <a:gd name="connsiteX2" fmla="*/ 320820 w 501304"/>
                <a:gd name="connsiteY2" fmla="*/ 300 h 567810"/>
                <a:gd name="connsiteX3" fmla="*/ 401000 w 501304"/>
                <a:gd name="connsiteY3" fmla="*/ 239776 h 567810"/>
                <a:gd name="connsiteX4" fmla="*/ 368853 w 501304"/>
                <a:gd name="connsiteY4" fmla="*/ 406463 h 567810"/>
                <a:gd name="connsiteX5" fmla="*/ 486922 w 501304"/>
                <a:gd name="connsiteY5" fmla="*/ 472795 h 567810"/>
                <a:gd name="connsiteX6" fmla="*/ 432049 w 501304"/>
                <a:gd name="connsiteY6" fmla="*/ 540950 h 567810"/>
                <a:gd name="connsiteX7" fmla="*/ 335210 w 501304"/>
                <a:gd name="connsiteY7" fmla="*/ 563562 h 567810"/>
                <a:gd name="connsiteX8" fmla="*/ 178167 w 501304"/>
                <a:gd name="connsiteY8" fmla="*/ 477054 h 567810"/>
                <a:gd name="connsiteX9" fmla="*/ 13902 w 501304"/>
                <a:gd name="connsiteY9" fmla="*/ 332669 h 567810"/>
                <a:gd name="connsiteX10" fmla="*/ 49493 w 501304"/>
                <a:gd name="connsiteY10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4334 w 506145"/>
                <a:gd name="connsiteY0" fmla="*/ 209343 h 567810"/>
                <a:gd name="connsiteX1" fmla="*/ 330986 w 506145"/>
                <a:gd name="connsiteY1" fmla="*/ 365568 h 567810"/>
                <a:gd name="connsiteX2" fmla="*/ 244426 w 506145"/>
                <a:gd name="connsiteY2" fmla="*/ 145041 h 567810"/>
                <a:gd name="connsiteX3" fmla="*/ 325661 w 506145"/>
                <a:gd name="connsiteY3" fmla="*/ 300 h 567810"/>
                <a:gd name="connsiteX4" fmla="*/ 405841 w 506145"/>
                <a:gd name="connsiteY4" fmla="*/ 239776 h 567810"/>
                <a:gd name="connsiteX5" fmla="*/ 373694 w 506145"/>
                <a:gd name="connsiteY5" fmla="*/ 406463 h 567810"/>
                <a:gd name="connsiteX6" fmla="*/ 491763 w 506145"/>
                <a:gd name="connsiteY6" fmla="*/ 472795 h 567810"/>
                <a:gd name="connsiteX7" fmla="*/ 436890 w 506145"/>
                <a:gd name="connsiteY7" fmla="*/ 540950 h 567810"/>
                <a:gd name="connsiteX8" fmla="*/ 340051 w 506145"/>
                <a:gd name="connsiteY8" fmla="*/ 563562 h 567810"/>
                <a:gd name="connsiteX9" fmla="*/ 183008 w 506145"/>
                <a:gd name="connsiteY9" fmla="*/ 477054 h 567810"/>
                <a:gd name="connsiteX10" fmla="*/ 18743 w 506145"/>
                <a:gd name="connsiteY10" fmla="*/ 332669 h 567810"/>
                <a:gd name="connsiteX11" fmla="*/ 54334 w 506145"/>
                <a:gd name="connsiteY11" fmla="*/ 209343 h 567810"/>
                <a:gd name="connsiteX0" fmla="*/ 55747 w 507558"/>
                <a:gd name="connsiteY0" fmla="*/ 209343 h 567810"/>
                <a:gd name="connsiteX1" fmla="*/ 366636 w 507558"/>
                <a:gd name="connsiteY1" fmla="*/ 404258 h 567810"/>
                <a:gd name="connsiteX2" fmla="*/ 245839 w 507558"/>
                <a:gd name="connsiteY2" fmla="*/ 145041 h 567810"/>
                <a:gd name="connsiteX3" fmla="*/ 327074 w 507558"/>
                <a:gd name="connsiteY3" fmla="*/ 300 h 567810"/>
                <a:gd name="connsiteX4" fmla="*/ 407254 w 507558"/>
                <a:gd name="connsiteY4" fmla="*/ 239776 h 567810"/>
                <a:gd name="connsiteX5" fmla="*/ 375107 w 507558"/>
                <a:gd name="connsiteY5" fmla="*/ 406463 h 567810"/>
                <a:gd name="connsiteX6" fmla="*/ 493176 w 507558"/>
                <a:gd name="connsiteY6" fmla="*/ 472795 h 567810"/>
                <a:gd name="connsiteX7" fmla="*/ 438303 w 507558"/>
                <a:gd name="connsiteY7" fmla="*/ 540950 h 567810"/>
                <a:gd name="connsiteX8" fmla="*/ 341464 w 507558"/>
                <a:gd name="connsiteY8" fmla="*/ 563562 h 567810"/>
                <a:gd name="connsiteX9" fmla="*/ 184421 w 507558"/>
                <a:gd name="connsiteY9" fmla="*/ 477054 h 567810"/>
                <a:gd name="connsiteX10" fmla="*/ 20156 w 507558"/>
                <a:gd name="connsiteY10" fmla="*/ 332669 h 567810"/>
                <a:gd name="connsiteX11" fmla="*/ 55747 w 507558"/>
                <a:gd name="connsiteY11" fmla="*/ 209343 h 567810"/>
                <a:gd name="connsiteX0" fmla="*/ 226467 w 491875"/>
                <a:gd name="connsiteY0" fmla="*/ 327828 h 567810"/>
                <a:gd name="connsiteX1" fmla="*/ 350953 w 491875"/>
                <a:gd name="connsiteY1" fmla="*/ 404258 h 567810"/>
                <a:gd name="connsiteX2" fmla="*/ 230156 w 491875"/>
                <a:gd name="connsiteY2" fmla="*/ 145041 h 567810"/>
                <a:gd name="connsiteX3" fmla="*/ 311391 w 491875"/>
                <a:gd name="connsiteY3" fmla="*/ 300 h 567810"/>
                <a:gd name="connsiteX4" fmla="*/ 391571 w 491875"/>
                <a:gd name="connsiteY4" fmla="*/ 239776 h 567810"/>
                <a:gd name="connsiteX5" fmla="*/ 359424 w 491875"/>
                <a:gd name="connsiteY5" fmla="*/ 406463 h 567810"/>
                <a:gd name="connsiteX6" fmla="*/ 477493 w 491875"/>
                <a:gd name="connsiteY6" fmla="*/ 472795 h 567810"/>
                <a:gd name="connsiteX7" fmla="*/ 422620 w 491875"/>
                <a:gd name="connsiteY7" fmla="*/ 540950 h 567810"/>
                <a:gd name="connsiteX8" fmla="*/ 325781 w 491875"/>
                <a:gd name="connsiteY8" fmla="*/ 563562 h 567810"/>
                <a:gd name="connsiteX9" fmla="*/ 168738 w 491875"/>
                <a:gd name="connsiteY9" fmla="*/ 477054 h 567810"/>
                <a:gd name="connsiteX10" fmla="*/ 4473 w 491875"/>
                <a:gd name="connsiteY10" fmla="*/ 332669 h 567810"/>
                <a:gd name="connsiteX11" fmla="*/ 226467 w 491875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60713 w 426121"/>
                <a:gd name="connsiteY0" fmla="*/ 327828 h 567810"/>
                <a:gd name="connsiteX1" fmla="*/ 285199 w 426121"/>
                <a:gd name="connsiteY1" fmla="*/ 404258 h 567810"/>
                <a:gd name="connsiteX2" fmla="*/ 164402 w 426121"/>
                <a:gd name="connsiteY2" fmla="*/ 145041 h 567810"/>
                <a:gd name="connsiteX3" fmla="*/ 245637 w 426121"/>
                <a:gd name="connsiteY3" fmla="*/ 300 h 567810"/>
                <a:gd name="connsiteX4" fmla="*/ 325817 w 426121"/>
                <a:gd name="connsiteY4" fmla="*/ 239776 h 567810"/>
                <a:gd name="connsiteX5" fmla="*/ 293670 w 426121"/>
                <a:gd name="connsiteY5" fmla="*/ 406463 h 567810"/>
                <a:gd name="connsiteX6" fmla="*/ 411739 w 426121"/>
                <a:gd name="connsiteY6" fmla="*/ 472795 h 567810"/>
                <a:gd name="connsiteX7" fmla="*/ 356866 w 426121"/>
                <a:gd name="connsiteY7" fmla="*/ 540950 h 567810"/>
                <a:gd name="connsiteX8" fmla="*/ 260027 w 426121"/>
                <a:gd name="connsiteY8" fmla="*/ 563562 h 567810"/>
                <a:gd name="connsiteX9" fmla="*/ 102984 w 426121"/>
                <a:gd name="connsiteY9" fmla="*/ 477054 h 567810"/>
                <a:gd name="connsiteX10" fmla="*/ 5925 w 426121"/>
                <a:gd name="connsiteY10" fmla="*/ 368941 h 567810"/>
                <a:gd name="connsiteX11" fmla="*/ 160713 w 426121"/>
                <a:gd name="connsiteY11" fmla="*/ 327828 h 567810"/>
                <a:gd name="connsiteX0" fmla="*/ 154788 w 420196"/>
                <a:gd name="connsiteY0" fmla="*/ 327828 h 567810"/>
                <a:gd name="connsiteX1" fmla="*/ 279274 w 420196"/>
                <a:gd name="connsiteY1" fmla="*/ 404258 h 567810"/>
                <a:gd name="connsiteX2" fmla="*/ 158477 w 420196"/>
                <a:gd name="connsiteY2" fmla="*/ 145041 h 567810"/>
                <a:gd name="connsiteX3" fmla="*/ 239712 w 420196"/>
                <a:gd name="connsiteY3" fmla="*/ 300 h 567810"/>
                <a:gd name="connsiteX4" fmla="*/ 319892 w 420196"/>
                <a:gd name="connsiteY4" fmla="*/ 239776 h 567810"/>
                <a:gd name="connsiteX5" fmla="*/ 287745 w 420196"/>
                <a:gd name="connsiteY5" fmla="*/ 406463 h 567810"/>
                <a:gd name="connsiteX6" fmla="*/ 405814 w 420196"/>
                <a:gd name="connsiteY6" fmla="*/ 472795 h 567810"/>
                <a:gd name="connsiteX7" fmla="*/ 350941 w 420196"/>
                <a:gd name="connsiteY7" fmla="*/ 540950 h 567810"/>
                <a:gd name="connsiteX8" fmla="*/ 254102 w 420196"/>
                <a:gd name="connsiteY8" fmla="*/ 563562 h 567810"/>
                <a:gd name="connsiteX9" fmla="*/ 97059 w 420196"/>
                <a:gd name="connsiteY9" fmla="*/ 477054 h 567810"/>
                <a:gd name="connsiteX10" fmla="*/ 0 w 420196"/>
                <a:gd name="connsiteY10" fmla="*/ 368941 h 567810"/>
                <a:gd name="connsiteX11" fmla="*/ 154788 w 420196"/>
                <a:gd name="connsiteY11" fmla="*/ 327828 h 567810"/>
                <a:gd name="connsiteX0" fmla="*/ 137036 w 402444"/>
                <a:gd name="connsiteY0" fmla="*/ 327828 h 567810"/>
                <a:gd name="connsiteX1" fmla="*/ 261522 w 402444"/>
                <a:gd name="connsiteY1" fmla="*/ 404258 h 567810"/>
                <a:gd name="connsiteX2" fmla="*/ 140725 w 402444"/>
                <a:gd name="connsiteY2" fmla="*/ 145041 h 567810"/>
                <a:gd name="connsiteX3" fmla="*/ 221960 w 402444"/>
                <a:gd name="connsiteY3" fmla="*/ 300 h 567810"/>
                <a:gd name="connsiteX4" fmla="*/ 302140 w 402444"/>
                <a:gd name="connsiteY4" fmla="*/ 239776 h 567810"/>
                <a:gd name="connsiteX5" fmla="*/ 269993 w 402444"/>
                <a:gd name="connsiteY5" fmla="*/ 406463 h 567810"/>
                <a:gd name="connsiteX6" fmla="*/ 388062 w 402444"/>
                <a:gd name="connsiteY6" fmla="*/ 472795 h 567810"/>
                <a:gd name="connsiteX7" fmla="*/ 333189 w 402444"/>
                <a:gd name="connsiteY7" fmla="*/ 540950 h 567810"/>
                <a:gd name="connsiteX8" fmla="*/ 236350 w 402444"/>
                <a:gd name="connsiteY8" fmla="*/ 563562 h 567810"/>
                <a:gd name="connsiteX9" fmla="*/ 79307 w 402444"/>
                <a:gd name="connsiteY9" fmla="*/ 477054 h 567810"/>
                <a:gd name="connsiteX10" fmla="*/ 0 w 402444"/>
                <a:gd name="connsiteY10" fmla="*/ 355642 h 567810"/>
                <a:gd name="connsiteX11" fmla="*/ 137036 w 402444"/>
                <a:gd name="connsiteY11" fmla="*/ 327828 h 567810"/>
                <a:gd name="connsiteX0" fmla="*/ 137078 w 402486"/>
                <a:gd name="connsiteY0" fmla="*/ 327828 h 567810"/>
                <a:gd name="connsiteX1" fmla="*/ 261564 w 402486"/>
                <a:gd name="connsiteY1" fmla="*/ 404258 h 567810"/>
                <a:gd name="connsiteX2" fmla="*/ 140767 w 402486"/>
                <a:gd name="connsiteY2" fmla="*/ 145041 h 567810"/>
                <a:gd name="connsiteX3" fmla="*/ 222002 w 402486"/>
                <a:gd name="connsiteY3" fmla="*/ 300 h 567810"/>
                <a:gd name="connsiteX4" fmla="*/ 302182 w 402486"/>
                <a:gd name="connsiteY4" fmla="*/ 239776 h 567810"/>
                <a:gd name="connsiteX5" fmla="*/ 270035 w 402486"/>
                <a:gd name="connsiteY5" fmla="*/ 406463 h 567810"/>
                <a:gd name="connsiteX6" fmla="*/ 388104 w 402486"/>
                <a:gd name="connsiteY6" fmla="*/ 472795 h 567810"/>
                <a:gd name="connsiteX7" fmla="*/ 333231 w 402486"/>
                <a:gd name="connsiteY7" fmla="*/ 540950 h 567810"/>
                <a:gd name="connsiteX8" fmla="*/ 236392 w 402486"/>
                <a:gd name="connsiteY8" fmla="*/ 563562 h 567810"/>
                <a:gd name="connsiteX9" fmla="*/ 79349 w 402486"/>
                <a:gd name="connsiteY9" fmla="*/ 477054 h 567810"/>
                <a:gd name="connsiteX10" fmla="*/ 42 w 402486"/>
                <a:gd name="connsiteY10" fmla="*/ 355642 h 567810"/>
                <a:gd name="connsiteX11" fmla="*/ 137078 w 402486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19328 w 381047"/>
                <a:gd name="connsiteY2" fmla="*/ 145041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381047"/>
                <a:gd name="connsiteY0" fmla="*/ 327828 h 567810"/>
                <a:gd name="connsiteX1" fmla="*/ 240125 w 381047"/>
                <a:gd name="connsiteY1" fmla="*/ 404258 h 567810"/>
                <a:gd name="connsiteX2" fmla="*/ 125668 w 381047"/>
                <a:gd name="connsiteY2" fmla="*/ 178894 h 567810"/>
                <a:gd name="connsiteX3" fmla="*/ 200563 w 381047"/>
                <a:gd name="connsiteY3" fmla="*/ 300 h 567810"/>
                <a:gd name="connsiteX4" fmla="*/ 280743 w 381047"/>
                <a:gd name="connsiteY4" fmla="*/ 239776 h 567810"/>
                <a:gd name="connsiteX5" fmla="*/ 248596 w 381047"/>
                <a:gd name="connsiteY5" fmla="*/ 406463 h 567810"/>
                <a:gd name="connsiteX6" fmla="*/ 366665 w 381047"/>
                <a:gd name="connsiteY6" fmla="*/ 472795 h 567810"/>
                <a:gd name="connsiteX7" fmla="*/ 311792 w 381047"/>
                <a:gd name="connsiteY7" fmla="*/ 540950 h 567810"/>
                <a:gd name="connsiteX8" fmla="*/ 214953 w 381047"/>
                <a:gd name="connsiteY8" fmla="*/ 563562 h 567810"/>
                <a:gd name="connsiteX9" fmla="*/ 57910 w 381047"/>
                <a:gd name="connsiteY9" fmla="*/ 477054 h 567810"/>
                <a:gd name="connsiteX10" fmla="*/ 160 w 381047"/>
                <a:gd name="connsiteY10" fmla="*/ 379823 h 567810"/>
                <a:gd name="connsiteX11" fmla="*/ 115639 w 381047"/>
                <a:gd name="connsiteY11" fmla="*/ 327828 h 567810"/>
                <a:gd name="connsiteX0" fmla="*/ 115639 w 427320"/>
                <a:gd name="connsiteY0" fmla="*/ 327815 h 567797"/>
                <a:gd name="connsiteX1" fmla="*/ 240125 w 427320"/>
                <a:gd name="connsiteY1" fmla="*/ 404245 h 567797"/>
                <a:gd name="connsiteX2" fmla="*/ 125668 w 427320"/>
                <a:gd name="connsiteY2" fmla="*/ 178881 h 567797"/>
                <a:gd name="connsiteX3" fmla="*/ 200563 w 427320"/>
                <a:gd name="connsiteY3" fmla="*/ 287 h 567797"/>
                <a:gd name="connsiteX4" fmla="*/ 280743 w 427320"/>
                <a:gd name="connsiteY4" fmla="*/ 239763 h 567797"/>
                <a:gd name="connsiteX5" fmla="*/ 391885 w 427320"/>
                <a:gd name="connsiteY5" fmla="*/ 83637 h 567797"/>
                <a:gd name="connsiteX6" fmla="*/ 366665 w 427320"/>
                <a:gd name="connsiteY6" fmla="*/ 472782 h 567797"/>
                <a:gd name="connsiteX7" fmla="*/ 311792 w 427320"/>
                <a:gd name="connsiteY7" fmla="*/ 540937 h 567797"/>
                <a:gd name="connsiteX8" fmla="*/ 214953 w 427320"/>
                <a:gd name="connsiteY8" fmla="*/ 563549 h 567797"/>
                <a:gd name="connsiteX9" fmla="*/ 57910 w 427320"/>
                <a:gd name="connsiteY9" fmla="*/ 477041 h 567797"/>
                <a:gd name="connsiteX10" fmla="*/ 160 w 427320"/>
                <a:gd name="connsiteY10" fmla="*/ 379810 h 567797"/>
                <a:gd name="connsiteX11" fmla="*/ 115639 w 427320"/>
                <a:gd name="connsiteY11" fmla="*/ 327815 h 567797"/>
                <a:gd name="connsiteX0" fmla="*/ 115639 w 417516"/>
                <a:gd name="connsiteY0" fmla="*/ 327814 h 567796"/>
                <a:gd name="connsiteX1" fmla="*/ 240125 w 417516"/>
                <a:gd name="connsiteY1" fmla="*/ 404244 h 567796"/>
                <a:gd name="connsiteX2" fmla="*/ 125668 w 417516"/>
                <a:gd name="connsiteY2" fmla="*/ 178880 h 567796"/>
                <a:gd name="connsiteX3" fmla="*/ 200563 w 417516"/>
                <a:gd name="connsiteY3" fmla="*/ 286 h 567796"/>
                <a:gd name="connsiteX4" fmla="*/ 280743 w 417516"/>
                <a:gd name="connsiteY4" fmla="*/ 239762 h 567796"/>
                <a:gd name="connsiteX5" fmla="*/ 376669 w 417516"/>
                <a:gd name="connsiteY5" fmla="*/ 75172 h 567796"/>
                <a:gd name="connsiteX6" fmla="*/ 366665 w 417516"/>
                <a:gd name="connsiteY6" fmla="*/ 472781 h 567796"/>
                <a:gd name="connsiteX7" fmla="*/ 311792 w 417516"/>
                <a:gd name="connsiteY7" fmla="*/ 540936 h 567796"/>
                <a:gd name="connsiteX8" fmla="*/ 214953 w 417516"/>
                <a:gd name="connsiteY8" fmla="*/ 563548 h 567796"/>
                <a:gd name="connsiteX9" fmla="*/ 57910 w 417516"/>
                <a:gd name="connsiteY9" fmla="*/ 477040 h 567796"/>
                <a:gd name="connsiteX10" fmla="*/ 160 w 417516"/>
                <a:gd name="connsiteY10" fmla="*/ 379809 h 567796"/>
                <a:gd name="connsiteX11" fmla="*/ 115639 w 417516"/>
                <a:gd name="connsiteY11" fmla="*/ 327814 h 567796"/>
                <a:gd name="connsiteX0" fmla="*/ 115639 w 444814"/>
                <a:gd name="connsiteY0" fmla="*/ 327814 h 567796"/>
                <a:gd name="connsiteX1" fmla="*/ 240125 w 444814"/>
                <a:gd name="connsiteY1" fmla="*/ 404244 h 567796"/>
                <a:gd name="connsiteX2" fmla="*/ 125668 w 444814"/>
                <a:gd name="connsiteY2" fmla="*/ 178880 h 567796"/>
                <a:gd name="connsiteX3" fmla="*/ 200563 w 444814"/>
                <a:gd name="connsiteY3" fmla="*/ 286 h 567796"/>
                <a:gd name="connsiteX4" fmla="*/ 280743 w 444814"/>
                <a:gd name="connsiteY4" fmla="*/ 239762 h 567796"/>
                <a:gd name="connsiteX5" fmla="*/ 376669 w 444814"/>
                <a:gd name="connsiteY5" fmla="*/ 75172 h 567796"/>
                <a:gd name="connsiteX6" fmla="*/ 366665 w 444814"/>
                <a:gd name="connsiteY6" fmla="*/ 472781 h 567796"/>
                <a:gd name="connsiteX7" fmla="*/ 311792 w 444814"/>
                <a:gd name="connsiteY7" fmla="*/ 540936 h 567796"/>
                <a:gd name="connsiteX8" fmla="*/ 214953 w 444814"/>
                <a:gd name="connsiteY8" fmla="*/ 563548 h 567796"/>
                <a:gd name="connsiteX9" fmla="*/ 57910 w 444814"/>
                <a:gd name="connsiteY9" fmla="*/ 477040 h 567796"/>
                <a:gd name="connsiteX10" fmla="*/ 160 w 444814"/>
                <a:gd name="connsiteY10" fmla="*/ 379809 h 567796"/>
                <a:gd name="connsiteX11" fmla="*/ 115639 w 444814"/>
                <a:gd name="connsiteY11" fmla="*/ 327814 h 567796"/>
                <a:gd name="connsiteX0" fmla="*/ 115639 w 444814"/>
                <a:gd name="connsiteY0" fmla="*/ 327814 h 567796"/>
                <a:gd name="connsiteX1" fmla="*/ 240125 w 444814"/>
                <a:gd name="connsiteY1" fmla="*/ 404244 h 567796"/>
                <a:gd name="connsiteX2" fmla="*/ 125668 w 444814"/>
                <a:gd name="connsiteY2" fmla="*/ 178880 h 567796"/>
                <a:gd name="connsiteX3" fmla="*/ 200563 w 444814"/>
                <a:gd name="connsiteY3" fmla="*/ 286 h 567796"/>
                <a:gd name="connsiteX4" fmla="*/ 280743 w 444814"/>
                <a:gd name="connsiteY4" fmla="*/ 239762 h 567796"/>
                <a:gd name="connsiteX5" fmla="*/ 376669 w 444814"/>
                <a:gd name="connsiteY5" fmla="*/ 75172 h 567796"/>
                <a:gd name="connsiteX6" fmla="*/ 366665 w 444814"/>
                <a:gd name="connsiteY6" fmla="*/ 472781 h 567796"/>
                <a:gd name="connsiteX7" fmla="*/ 311792 w 444814"/>
                <a:gd name="connsiteY7" fmla="*/ 540936 h 567796"/>
                <a:gd name="connsiteX8" fmla="*/ 214953 w 444814"/>
                <a:gd name="connsiteY8" fmla="*/ 563548 h 567796"/>
                <a:gd name="connsiteX9" fmla="*/ 57910 w 444814"/>
                <a:gd name="connsiteY9" fmla="*/ 477040 h 567796"/>
                <a:gd name="connsiteX10" fmla="*/ 160 w 444814"/>
                <a:gd name="connsiteY10" fmla="*/ 379809 h 567796"/>
                <a:gd name="connsiteX11" fmla="*/ 115639 w 444814"/>
                <a:gd name="connsiteY11" fmla="*/ 327814 h 567796"/>
                <a:gd name="connsiteX0" fmla="*/ 115639 w 410202"/>
                <a:gd name="connsiteY0" fmla="*/ 327814 h 567796"/>
                <a:gd name="connsiteX1" fmla="*/ 240125 w 410202"/>
                <a:gd name="connsiteY1" fmla="*/ 404244 h 567796"/>
                <a:gd name="connsiteX2" fmla="*/ 125668 w 410202"/>
                <a:gd name="connsiteY2" fmla="*/ 178880 h 567796"/>
                <a:gd name="connsiteX3" fmla="*/ 200563 w 410202"/>
                <a:gd name="connsiteY3" fmla="*/ 286 h 567796"/>
                <a:gd name="connsiteX4" fmla="*/ 280743 w 410202"/>
                <a:gd name="connsiteY4" fmla="*/ 239762 h 567796"/>
                <a:gd name="connsiteX5" fmla="*/ 376669 w 410202"/>
                <a:gd name="connsiteY5" fmla="*/ 75172 h 567796"/>
                <a:gd name="connsiteX6" fmla="*/ 366665 w 410202"/>
                <a:gd name="connsiteY6" fmla="*/ 472781 h 567796"/>
                <a:gd name="connsiteX7" fmla="*/ 311792 w 410202"/>
                <a:gd name="connsiteY7" fmla="*/ 540936 h 567796"/>
                <a:gd name="connsiteX8" fmla="*/ 214953 w 410202"/>
                <a:gd name="connsiteY8" fmla="*/ 563548 h 567796"/>
                <a:gd name="connsiteX9" fmla="*/ 57910 w 410202"/>
                <a:gd name="connsiteY9" fmla="*/ 477040 h 567796"/>
                <a:gd name="connsiteX10" fmla="*/ 160 w 410202"/>
                <a:gd name="connsiteY10" fmla="*/ 379809 h 567796"/>
                <a:gd name="connsiteX11" fmla="*/ 115639 w 410202"/>
                <a:gd name="connsiteY11" fmla="*/ 327814 h 567796"/>
                <a:gd name="connsiteX0" fmla="*/ 115639 w 410714"/>
                <a:gd name="connsiteY0" fmla="*/ 327814 h 567796"/>
                <a:gd name="connsiteX1" fmla="*/ 240125 w 410714"/>
                <a:gd name="connsiteY1" fmla="*/ 404244 h 567796"/>
                <a:gd name="connsiteX2" fmla="*/ 125668 w 410714"/>
                <a:gd name="connsiteY2" fmla="*/ 178880 h 567796"/>
                <a:gd name="connsiteX3" fmla="*/ 200563 w 410714"/>
                <a:gd name="connsiteY3" fmla="*/ 286 h 567796"/>
                <a:gd name="connsiteX4" fmla="*/ 280743 w 410714"/>
                <a:gd name="connsiteY4" fmla="*/ 239762 h 567796"/>
                <a:gd name="connsiteX5" fmla="*/ 376669 w 410714"/>
                <a:gd name="connsiteY5" fmla="*/ 75172 h 567796"/>
                <a:gd name="connsiteX6" fmla="*/ 366665 w 410714"/>
                <a:gd name="connsiteY6" fmla="*/ 472781 h 567796"/>
                <a:gd name="connsiteX7" fmla="*/ 311792 w 410714"/>
                <a:gd name="connsiteY7" fmla="*/ 540936 h 567796"/>
                <a:gd name="connsiteX8" fmla="*/ 214953 w 410714"/>
                <a:gd name="connsiteY8" fmla="*/ 563548 h 567796"/>
                <a:gd name="connsiteX9" fmla="*/ 57910 w 410714"/>
                <a:gd name="connsiteY9" fmla="*/ 477040 h 567796"/>
                <a:gd name="connsiteX10" fmla="*/ 160 w 410714"/>
                <a:gd name="connsiteY10" fmla="*/ 379809 h 567796"/>
                <a:gd name="connsiteX11" fmla="*/ 115639 w 410714"/>
                <a:gd name="connsiteY11" fmla="*/ 327814 h 567796"/>
                <a:gd name="connsiteX0" fmla="*/ 115639 w 410714"/>
                <a:gd name="connsiteY0" fmla="*/ 327814 h 567796"/>
                <a:gd name="connsiteX1" fmla="*/ 240125 w 410714"/>
                <a:gd name="connsiteY1" fmla="*/ 404244 h 567796"/>
                <a:gd name="connsiteX2" fmla="*/ 125668 w 410714"/>
                <a:gd name="connsiteY2" fmla="*/ 178880 h 567796"/>
                <a:gd name="connsiteX3" fmla="*/ 200563 w 410714"/>
                <a:gd name="connsiteY3" fmla="*/ 286 h 567796"/>
                <a:gd name="connsiteX4" fmla="*/ 280743 w 410714"/>
                <a:gd name="connsiteY4" fmla="*/ 239762 h 567796"/>
                <a:gd name="connsiteX5" fmla="*/ 376669 w 410714"/>
                <a:gd name="connsiteY5" fmla="*/ 75172 h 567796"/>
                <a:gd name="connsiteX6" fmla="*/ 366665 w 410714"/>
                <a:gd name="connsiteY6" fmla="*/ 472781 h 567796"/>
                <a:gd name="connsiteX7" fmla="*/ 311792 w 410714"/>
                <a:gd name="connsiteY7" fmla="*/ 540936 h 567796"/>
                <a:gd name="connsiteX8" fmla="*/ 214953 w 410714"/>
                <a:gd name="connsiteY8" fmla="*/ 563548 h 567796"/>
                <a:gd name="connsiteX9" fmla="*/ 57910 w 410714"/>
                <a:gd name="connsiteY9" fmla="*/ 477040 h 567796"/>
                <a:gd name="connsiteX10" fmla="*/ 160 w 410714"/>
                <a:gd name="connsiteY10" fmla="*/ 379809 h 567796"/>
                <a:gd name="connsiteX11" fmla="*/ 115639 w 410714"/>
                <a:gd name="connsiteY11" fmla="*/ 327814 h 567796"/>
                <a:gd name="connsiteX0" fmla="*/ 115639 w 438648"/>
                <a:gd name="connsiteY0" fmla="*/ 327804 h 567786"/>
                <a:gd name="connsiteX1" fmla="*/ 240125 w 438648"/>
                <a:gd name="connsiteY1" fmla="*/ 404234 h 567786"/>
                <a:gd name="connsiteX2" fmla="*/ 125668 w 438648"/>
                <a:gd name="connsiteY2" fmla="*/ 178870 h 567786"/>
                <a:gd name="connsiteX3" fmla="*/ 200563 w 438648"/>
                <a:gd name="connsiteY3" fmla="*/ 276 h 567786"/>
                <a:gd name="connsiteX4" fmla="*/ 280743 w 438648"/>
                <a:gd name="connsiteY4" fmla="*/ 239752 h 567786"/>
                <a:gd name="connsiteX5" fmla="*/ 417246 w 438648"/>
                <a:gd name="connsiteY5" fmla="*/ 25591 h 567786"/>
                <a:gd name="connsiteX6" fmla="*/ 366665 w 438648"/>
                <a:gd name="connsiteY6" fmla="*/ 472771 h 567786"/>
                <a:gd name="connsiteX7" fmla="*/ 311792 w 438648"/>
                <a:gd name="connsiteY7" fmla="*/ 540926 h 567786"/>
                <a:gd name="connsiteX8" fmla="*/ 214953 w 438648"/>
                <a:gd name="connsiteY8" fmla="*/ 563538 h 567786"/>
                <a:gd name="connsiteX9" fmla="*/ 57910 w 438648"/>
                <a:gd name="connsiteY9" fmla="*/ 477030 h 567786"/>
                <a:gd name="connsiteX10" fmla="*/ 160 w 438648"/>
                <a:gd name="connsiteY10" fmla="*/ 379799 h 567786"/>
                <a:gd name="connsiteX11" fmla="*/ 115639 w 438648"/>
                <a:gd name="connsiteY11" fmla="*/ 327804 h 567786"/>
                <a:gd name="connsiteX0" fmla="*/ 115639 w 438648"/>
                <a:gd name="connsiteY0" fmla="*/ 327798 h 567780"/>
                <a:gd name="connsiteX1" fmla="*/ 240125 w 438648"/>
                <a:gd name="connsiteY1" fmla="*/ 404228 h 567780"/>
                <a:gd name="connsiteX2" fmla="*/ 125668 w 438648"/>
                <a:gd name="connsiteY2" fmla="*/ 178864 h 567780"/>
                <a:gd name="connsiteX3" fmla="*/ 200563 w 438648"/>
                <a:gd name="connsiteY3" fmla="*/ 270 h 567780"/>
                <a:gd name="connsiteX4" fmla="*/ 280743 w 438648"/>
                <a:gd name="connsiteY4" fmla="*/ 239746 h 567780"/>
                <a:gd name="connsiteX5" fmla="*/ 417246 w 438648"/>
                <a:gd name="connsiteY5" fmla="*/ 25585 h 567780"/>
                <a:gd name="connsiteX6" fmla="*/ 366665 w 438648"/>
                <a:gd name="connsiteY6" fmla="*/ 472765 h 567780"/>
                <a:gd name="connsiteX7" fmla="*/ 311792 w 438648"/>
                <a:gd name="connsiteY7" fmla="*/ 540920 h 567780"/>
                <a:gd name="connsiteX8" fmla="*/ 214953 w 438648"/>
                <a:gd name="connsiteY8" fmla="*/ 563532 h 567780"/>
                <a:gd name="connsiteX9" fmla="*/ 57910 w 438648"/>
                <a:gd name="connsiteY9" fmla="*/ 477024 h 567780"/>
                <a:gd name="connsiteX10" fmla="*/ 160 w 438648"/>
                <a:gd name="connsiteY10" fmla="*/ 379793 h 567780"/>
                <a:gd name="connsiteX11" fmla="*/ 115639 w 438648"/>
                <a:gd name="connsiteY11" fmla="*/ 327798 h 567780"/>
                <a:gd name="connsiteX0" fmla="*/ 115639 w 438648"/>
                <a:gd name="connsiteY0" fmla="*/ 321765 h 561747"/>
                <a:gd name="connsiteX1" fmla="*/ 240125 w 438648"/>
                <a:gd name="connsiteY1" fmla="*/ 398195 h 561747"/>
                <a:gd name="connsiteX2" fmla="*/ 125668 w 438648"/>
                <a:gd name="connsiteY2" fmla="*/ 172831 h 561747"/>
                <a:gd name="connsiteX3" fmla="*/ 200563 w 438648"/>
                <a:gd name="connsiteY3" fmla="*/ 282 h 561747"/>
                <a:gd name="connsiteX4" fmla="*/ 280743 w 438648"/>
                <a:gd name="connsiteY4" fmla="*/ 233713 h 561747"/>
                <a:gd name="connsiteX5" fmla="*/ 417246 w 438648"/>
                <a:gd name="connsiteY5" fmla="*/ 19552 h 561747"/>
                <a:gd name="connsiteX6" fmla="*/ 366665 w 438648"/>
                <a:gd name="connsiteY6" fmla="*/ 466732 h 561747"/>
                <a:gd name="connsiteX7" fmla="*/ 311792 w 438648"/>
                <a:gd name="connsiteY7" fmla="*/ 534887 h 561747"/>
                <a:gd name="connsiteX8" fmla="*/ 214953 w 438648"/>
                <a:gd name="connsiteY8" fmla="*/ 557499 h 561747"/>
                <a:gd name="connsiteX9" fmla="*/ 57910 w 438648"/>
                <a:gd name="connsiteY9" fmla="*/ 470991 h 561747"/>
                <a:gd name="connsiteX10" fmla="*/ 160 w 438648"/>
                <a:gd name="connsiteY10" fmla="*/ 373760 h 561747"/>
                <a:gd name="connsiteX11" fmla="*/ 115639 w 438648"/>
                <a:gd name="connsiteY11" fmla="*/ 321765 h 561747"/>
                <a:gd name="connsiteX0" fmla="*/ 115639 w 438648"/>
                <a:gd name="connsiteY0" fmla="*/ 321893 h 561875"/>
                <a:gd name="connsiteX1" fmla="*/ 240125 w 438648"/>
                <a:gd name="connsiteY1" fmla="*/ 398323 h 561875"/>
                <a:gd name="connsiteX2" fmla="*/ 125668 w 438648"/>
                <a:gd name="connsiteY2" fmla="*/ 172959 h 561875"/>
                <a:gd name="connsiteX3" fmla="*/ 200563 w 438648"/>
                <a:gd name="connsiteY3" fmla="*/ 410 h 561875"/>
                <a:gd name="connsiteX4" fmla="*/ 314981 w 438648"/>
                <a:gd name="connsiteY4" fmla="*/ 156463 h 561875"/>
                <a:gd name="connsiteX5" fmla="*/ 417246 w 438648"/>
                <a:gd name="connsiteY5" fmla="*/ 19680 h 561875"/>
                <a:gd name="connsiteX6" fmla="*/ 366665 w 438648"/>
                <a:gd name="connsiteY6" fmla="*/ 466860 h 561875"/>
                <a:gd name="connsiteX7" fmla="*/ 311792 w 438648"/>
                <a:gd name="connsiteY7" fmla="*/ 535015 h 561875"/>
                <a:gd name="connsiteX8" fmla="*/ 214953 w 438648"/>
                <a:gd name="connsiteY8" fmla="*/ 557627 h 561875"/>
                <a:gd name="connsiteX9" fmla="*/ 57910 w 438648"/>
                <a:gd name="connsiteY9" fmla="*/ 471119 h 561875"/>
                <a:gd name="connsiteX10" fmla="*/ 160 w 438648"/>
                <a:gd name="connsiteY10" fmla="*/ 373888 h 561875"/>
                <a:gd name="connsiteX11" fmla="*/ 115639 w 438648"/>
                <a:gd name="connsiteY11" fmla="*/ 321893 h 561875"/>
                <a:gd name="connsiteX0" fmla="*/ 115639 w 438648"/>
                <a:gd name="connsiteY0" fmla="*/ 321824 h 561806"/>
                <a:gd name="connsiteX1" fmla="*/ 240125 w 438648"/>
                <a:gd name="connsiteY1" fmla="*/ 398254 h 561806"/>
                <a:gd name="connsiteX2" fmla="*/ 125668 w 438648"/>
                <a:gd name="connsiteY2" fmla="*/ 172890 h 561806"/>
                <a:gd name="connsiteX3" fmla="*/ 200563 w 438648"/>
                <a:gd name="connsiteY3" fmla="*/ 341 h 561806"/>
                <a:gd name="connsiteX4" fmla="*/ 314981 w 438648"/>
                <a:gd name="connsiteY4" fmla="*/ 156394 h 561806"/>
                <a:gd name="connsiteX5" fmla="*/ 417246 w 438648"/>
                <a:gd name="connsiteY5" fmla="*/ 19611 h 561806"/>
                <a:gd name="connsiteX6" fmla="*/ 366665 w 438648"/>
                <a:gd name="connsiteY6" fmla="*/ 466791 h 561806"/>
                <a:gd name="connsiteX7" fmla="*/ 311792 w 438648"/>
                <a:gd name="connsiteY7" fmla="*/ 534946 h 561806"/>
                <a:gd name="connsiteX8" fmla="*/ 214953 w 438648"/>
                <a:gd name="connsiteY8" fmla="*/ 557558 h 561806"/>
                <a:gd name="connsiteX9" fmla="*/ 57910 w 438648"/>
                <a:gd name="connsiteY9" fmla="*/ 471050 h 561806"/>
                <a:gd name="connsiteX10" fmla="*/ 160 w 438648"/>
                <a:gd name="connsiteY10" fmla="*/ 373819 h 561806"/>
                <a:gd name="connsiteX11" fmla="*/ 115639 w 438648"/>
                <a:gd name="connsiteY11" fmla="*/ 321824 h 561806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607 h 543589"/>
                <a:gd name="connsiteX1" fmla="*/ 240125 w 438648"/>
                <a:gd name="connsiteY1" fmla="*/ 380037 h 543589"/>
                <a:gd name="connsiteX2" fmla="*/ 125668 w 438648"/>
                <a:gd name="connsiteY2" fmla="*/ 154673 h 543589"/>
                <a:gd name="connsiteX3" fmla="*/ 242408 w 438648"/>
                <a:gd name="connsiteY3" fmla="*/ 307356 h 543589"/>
                <a:gd name="connsiteX4" fmla="*/ 314981 w 438648"/>
                <a:gd name="connsiteY4" fmla="*/ 138177 h 543589"/>
                <a:gd name="connsiteX5" fmla="*/ 417246 w 438648"/>
                <a:gd name="connsiteY5" fmla="*/ 1394 h 543589"/>
                <a:gd name="connsiteX6" fmla="*/ 366665 w 438648"/>
                <a:gd name="connsiteY6" fmla="*/ 448574 h 543589"/>
                <a:gd name="connsiteX7" fmla="*/ 311792 w 438648"/>
                <a:gd name="connsiteY7" fmla="*/ 516729 h 543589"/>
                <a:gd name="connsiteX8" fmla="*/ 214953 w 438648"/>
                <a:gd name="connsiteY8" fmla="*/ 539341 h 543589"/>
                <a:gd name="connsiteX9" fmla="*/ 57910 w 438648"/>
                <a:gd name="connsiteY9" fmla="*/ 452833 h 543589"/>
                <a:gd name="connsiteX10" fmla="*/ 160 w 438648"/>
                <a:gd name="connsiteY10" fmla="*/ 355602 h 543589"/>
                <a:gd name="connsiteX11" fmla="*/ 115639 w 438648"/>
                <a:gd name="connsiteY11" fmla="*/ 303607 h 543589"/>
                <a:gd name="connsiteX0" fmla="*/ 115639 w 438648"/>
                <a:gd name="connsiteY0" fmla="*/ 303757 h 543739"/>
                <a:gd name="connsiteX1" fmla="*/ 240125 w 438648"/>
                <a:gd name="connsiteY1" fmla="*/ 380187 h 543739"/>
                <a:gd name="connsiteX2" fmla="*/ 125668 w 438648"/>
                <a:gd name="connsiteY2" fmla="*/ 154823 h 543739"/>
                <a:gd name="connsiteX3" fmla="*/ 241140 w 438648"/>
                <a:gd name="connsiteY3" fmla="*/ 375212 h 543739"/>
                <a:gd name="connsiteX4" fmla="*/ 314981 w 438648"/>
                <a:gd name="connsiteY4" fmla="*/ 138327 h 543739"/>
                <a:gd name="connsiteX5" fmla="*/ 417246 w 438648"/>
                <a:gd name="connsiteY5" fmla="*/ 1544 h 543739"/>
                <a:gd name="connsiteX6" fmla="*/ 366665 w 438648"/>
                <a:gd name="connsiteY6" fmla="*/ 448724 h 543739"/>
                <a:gd name="connsiteX7" fmla="*/ 311792 w 438648"/>
                <a:gd name="connsiteY7" fmla="*/ 516879 h 543739"/>
                <a:gd name="connsiteX8" fmla="*/ 214953 w 438648"/>
                <a:gd name="connsiteY8" fmla="*/ 539491 h 543739"/>
                <a:gd name="connsiteX9" fmla="*/ 57910 w 438648"/>
                <a:gd name="connsiteY9" fmla="*/ 452983 h 543739"/>
                <a:gd name="connsiteX10" fmla="*/ 160 w 438648"/>
                <a:gd name="connsiteY10" fmla="*/ 355752 h 543739"/>
                <a:gd name="connsiteX11" fmla="*/ 115639 w 438648"/>
                <a:gd name="connsiteY11" fmla="*/ 303757 h 543739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25668 w 438648"/>
                <a:gd name="connsiteY2" fmla="*/ 154941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38648"/>
                <a:gd name="connsiteY0" fmla="*/ 303875 h 543857"/>
                <a:gd name="connsiteX1" fmla="*/ 240125 w 438648"/>
                <a:gd name="connsiteY1" fmla="*/ 380305 h 543857"/>
                <a:gd name="connsiteX2" fmla="*/ 183998 w 438648"/>
                <a:gd name="connsiteY2" fmla="*/ 255292 h 543857"/>
                <a:gd name="connsiteX3" fmla="*/ 241140 w 438648"/>
                <a:gd name="connsiteY3" fmla="*/ 375330 h 543857"/>
                <a:gd name="connsiteX4" fmla="*/ 302301 w 438648"/>
                <a:gd name="connsiteY4" fmla="*/ 131191 h 543857"/>
                <a:gd name="connsiteX5" fmla="*/ 417246 w 438648"/>
                <a:gd name="connsiteY5" fmla="*/ 1662 h 543857"/>
                <a:gd name="connsiteX6" fmla="*/ 366665 w 438648"/>
                <a:gd name="connsiteY6" fmla="*/ 448842 h 543857"/>
                <a:gd name="connsiteX7" fmla="*/ 311792 w 438648"/>
                <a:gd name="connsiteY7" fmla="*/ 516997 h 543857"/>
                <a:gd name="connsiteX8" fmla="*/ 214953 w 438648"/>
                <a:gd name="connsiteY8" fmla="*/ 539609 h 543857"/>
                <a:gd name="connsiteX9" fmla="*/ 57910 w 438648"/>
                <a:gd name="connsiteY9" fmla="*/ 453101 h 543857"/>
                <a:gd name="connsiteX10" fmla="*/ 160 w 438648"/>
                <a:gd name="connsiteY10" fmla="*/ 355870 h 543857"/>
                <a:gd name="connsiteX11" fmla="*/ 115639 w 438648"/>
                <a:gd name="connsiteY11" fmla="*/ 303875 h 543857"/>
                <a:gd name="connsiteX0" fmla="*/ 115639 w 469546"/>
                <a:gd name="connsiteY0" fmla="*/ 379374 h 619356"/>
                <a:gd name="connsiteX1" fmla="*/ 240125 w 469546"/>
                <a:gd name="connsiteY1" fmla="*/ 455804 h 619356"/>
                <a:gd name="connsiteX2" fmla="*/ 183998 w 469546"/>
                <a:gd name="connsiteY2" fmla="*/ 330791 h 619356"/>
                <a:gd name="connsiteX3" fmla="*/ 241140 w 469546"/>
                <a:gd name="connsiteY3" fmla="*/ 450829 h 619356"/>
                <a:gd name="connsiteX4" fmla="*/ 302301 w 469546"/>
                <a:gd name="connsiteY4" fmla="*/ 206690 h 619356"/>
                <a:gd name="connsiteX5" fmla="*/ 454019 w 469546"/>
                <a:gd name="connsiteY5" fmla="*/ 991 h 619356"/>
                <a:gd name="connsiteX6" fmla="*/ 366665 w 469546"/>
                <a:gd name="connsiteY6" fmla="*/ 524341 h 619356"/>
                <a:gd name="connsiteX7" fmla="*/ 311792 w 469546"/>
                <a:gd name="connsiteY7" fmla="*/ 592496 h 619356"/>
                <a:gd name="connsiteX8" fmla="*/ 214953 w 469546"/>
                <a:gd name="connsiteY8" fmla="*/ 615108 h 619356"/>
                <a:gd name="connsiteX9" fmla="*/ 57910 w 469546"/>
                <a:gd name="connsiteY9" fmla="*/ 528600 h 619356"/>
                <a:gd name="connsiteX10" fmla="*/ 160 w 469546"/>
                <a:gd name="connsiteY10" fmla="*/ 431369 h 619356"/>
                <a:gd name="connsiteX11" fmla="*/ 115639 w 469546"/>
                <a:gd name="connsiteY11" fmla="*/ 379374 h 619356"/>
                <a:gd name="connsiteX0" fmla="*/ 115639 w 469853"/>
                <a:gd name="connsiteY0" fmla="*/ 379374 h 619356"/>
                <a:gd name="connsiteX1" fmla="*/ 240125 w 469853"/>
                <a:gd name="connsiteY1" fmla="*/ 455804 h 619356"/>
                <a:gd name="connsiteX2" fmla="*/ 183998 w 469853"/>
                <a:gd name="connsiteY2" fmla="*/ 330791 h 619356"/>
                <a:gd name="connsiteX3" fmla="*/ 241140 w 469853"/>
                <a:gd name="connsiteY3" fmla="*/ 450829 h 619356"/>
                <a:gd name="connsiteX4" fmla="*/ 302301 w 469853"/>
                <a:gd name="connsiteY4" fmla="*/ 206690 h 619356"/>
                <a:gd name="connsiteX5" fmla="*/ 454019 w 469853"/>
                <a:gd name="connsiteY5" fmla="*/ 991 h 619356"/>
                <a:gd name="connsiteX6" fmla="*/ 369201 w 469853"/>
                <a:gd name="connsiteY6" fmla="*/ 482025 h 619356"/>
                <a:gd name="connsiteX7" fmla="*/ 311792 w 469853"/>
                <a:gd name="connsiteY7" fmla="*/ 592496 h 619356"/>
                <a:gd name="connsiteX8" fmla="*/ 214953 w 469853"/>
                <a:gd name="connsiteY8" fmla="*/ 615108 h 619356"/>
                <a:gd name="connsiteX9" fmla="*/ 57910 w 469853"/>
                <a:gd name="connsiteY9" fmla="*/ 528600 h 619356"/>
                <a:gd name="connsiteX10" fmla="*/ 160 w 469853"/>
                <a:gd name="connsiteY10" fmla="*/ 431369 h 619356"/>
                <a:gd name="connsiteX11" fmla="*/ 115639 w 469853"/>
                <a:gd name="connsiteY11" fmla="*/ 379374 h 619356"/>
                <a:gd name="connsiteX0" fmla="*/ 115639 w 469853"/>
                <a:gd name="connsiteY0" fmla="*/ 379374 h 616035"/>
                <a:gd name="connsiteX1" fmla="*/ 240125 w 469853"/>
                <a:gd name="connsiteY1" fmla="*/ 455804 h 616035"/>
                <a:gd name="connsiteX2" fmla="*/ 183998 w 469853"/>
                <a:gd name="connsiteY2" fmla="*/ 330791 h 616035"/>
                <a:gd name="connsiteX3" fmla="*/ 241140 w 469853"/>
                <a:gd name="connsiteY3" fmla="*/ 450829 h 616035"/>
                <a:gd name="connsiteX4" fmla="*/ 302301 w 469853"/>
                <a:gd name="connsiteY4" fmla="*/ 206690 h 616035"/>
                <a:gd name="connsiteX5" fmla="*/ 454019 w 469853"/>
                <a:gd name="connsiteY5" fmla="*/ 991 h 616035"/>
                <a:gd name="connsiteX6" fmla="*/ 369201 w 469853"/>
                <a:gd name="connsiteY6" fmla="*/ 482025 h 616035"/>
                <a:gd name="connsiteX7" fmla="*/ 287699 w 469853"/>
                <a:gd name="connsiteY7" fmla="*/ 568315 h 616035"/>
                <a:gd name="connsiteX8" fmla="*/ 214953 w 469853"/>
                <a:gd name="connsiteY8" fmla="*/ 615108 h 616035"/>
                <a:gd name="connsiteX9" fmla="*/ 57910 w 469853"/>
                <a:gd name="connsiteY9" fmla="*/ 528600 h 616035"/>
                <a:gd name="connsiteX10" fmla="*/ 160 w 469853"/>
                <a:gd name="connsiteY10" fmla="*/ 431369 h 616035"/>
                <a:gd name="connsiteX11" fmla="*/ 115639 w 469853"/>
                <a:gd name="connsiteY11" fmla="*/ 379374 h 616035"/>
                <a:gd name="connsiteX0" fmla="*/ 115639 w 469853"/>
                <a:gd name="connsiteY0" fmla="*/ 379374 h 616035"/>
                <a:gd name="connsiteX1" fmla="*/ 240125 w 469853"/>
                <a:gd name="connsiteY1" fmla="*/ 455804 h 616035"/>
                <a:gd name="connsiteX2" fmla="*/ 183998 w 469853"/>
                <a:gd name="connsiteY2" fmla="*/ 330791 h 616035"/>
                <a:gd name="connsiteX3" fmla="*/ 241140 w 469853"/>
                <a:gd name="connsiteY3" fmla="*/ 450829 h 616035"/>
                <a:gd name="connsiteX4" fmla="*/ 302301 w 469853"/>
                <a:gd name="connsiteY4" fmla="*/ 206690 h 616035"/>
                <a:gd name="connsiteX5" fmla="*/ 454019 w 469853"/>
                <a:gd name="connsiteY5" fmla="*/ 991 h 616035"/>
                <a:gd name="connsiteX6" fmla="*/ 369201 w 469853"/>
                <a:gd name="connsiteY6" fmla="*/ 482025 h 616035"/>
                <a:gd name="connsiteX7" fmla="*/ 287699 w 469853"/>
                <a:gd name="connsiteY7" fmla="*/ 568315 h 616035"/>
                <a:gd name="connsiteX8" fmla="*/ 214953 w 469853"/>
                <a:gd name="connsiteY8" fmla="*/ 615108 h 616035"/>
                <a:gd name="connsiteX9" fmla="*/ 57910 w 469853"/>
                <a:gd name="connsiteY9" fmla="*/ 528600 h 616035"/>
                <a:gd name="connsiteX10" fmla="*/ 160 w 469853"/>
                <a:gd name="connsiteY10" fmla="*/ 431369 h 616035"/>
                <a:gd name="connsiteX11" fmla="*/ 115639 w 469853"/>
                <a:gd name="connsiteY11" fmla="*/ 379374 h 616035"/>
                <a:gd name="connsiteX0" fmla="*/ 115639 w 469853"/>
                <a:gd name="connsiteY0" fmla="*/ 379374 h 580150"/>
                <a:gd name="connsiteX1" fmla="*/ 240125 w 469853"/>
                <a:gd name="connsiteY1" fmla="*/ 455804 h 580150"/>
                <a:gd name="connsiteX2" fmla="*/ 183998 w 469853"/>
                <a:gd name="connsiteY2" fmla="*/ 330791 h 580150"/>
                <a:gd name="connsiteX3" fmla="*/ 241140 w 469853"/>
                <a:gd name="connsiteY3" fmla="*/ 450829 h 580150"/>
                <a:gd name="connsiteX4" fmla="*/ 302301 w 469853"/>
                <a:gd name="connsiteY4" fmla="*/ 206690 h 580150"/>
                <a:gd name="connsiteX5" fmla="*/ 454019 w 469853"/>
                <a:gd name="connsiteY5" fmla="*/ 991 h 580150"/>
                <a:gd name="connsiteX6" fmla="*/ 369201 w 469853"/>
                <a:gd name="connsiteY6" fmla="*/ 482025 h 580150"/>
                <a:gd name="connsiteX7" fmla="*/ 287699 w 469853"/>
                <a:gd name="connsiteY7" fmla="*/ 568315 h 580150"/>
                <a:gd name="connsiteX8" fmla="*/ 208613 w 469853"/>
                <a:gd name="connsiteY8" fmla="*/ 567955 h 580150"/>
                <a:gd name="connsiteX9" fmla="*/ 57910 w 469853"/>
                <a:gd name="connsiteY9" fmla="*/ 528600 h 580150"/>
                <a:gd name="connsiteX10" fmla="*/ 160 w 469853"/>
                <a:gd name="connsiteY10" fmla="*/ 431369 h 580150"/>
                <a:gd name="connsiteX11" fmla="*/ 115639 w 469853"/>
                <a:gd name="connsiteY11" fmla="*/ 379374 h 580150"/>
                <a:gd name="connsiteX0" fmla="*/ 115639 w 469853"/>
                <a:gd name="connsiteY0" fmla="*/ 379374 h 575360"/>
                <a:gd name="connsiteX1" fmla="*/ 240125 w 469853"/>
                <a:gd name="connsiteY1" fmla="*/ 455804 h 575360"/>
                <a:gd name="connsiteX2" fmla="*/ 183998 w 469853"/>
                <a:gd name="connsiteY2" fmla="*/ 330791 h 575360"/>
                <a:gd name="connsiteX3" fmla="*/ 241140 w 469853"/>
                <a:gd name="connsiteY3" fmla="*/ 450829 h 575360"/>
                <a:gd name="connsiteX4" fmla="*/ 302301 w 469853"/>
                <a:gd name="connsiteY4" fmla="*/ 206690 h 575360"/>
                <a:gd name="connsiteX5" fmla="*/ 454019 w 469853"/>
                <a:gd name="connsiteY5" fmla="*/ 991 h 575360"/>
                <a:gd name="connsiteX6" fmla="*/ 369201 w 469853"/>
                <a:gd name="connsiteY6" fmla="*/ 482025 h 575360"/>
                <a:gd name="connsiteX7" fmla="*/ 282627 w 469853"/>
                <a:gd name="connsiteY7" fmla="*/ 557434 h 575360"/>
                <a:gd name="connsiteX8" fmla="*/ 208613 w 469853"/>
                <a:gd name="connsiteY8" fmla="*/ 567955 h 575360"/>
                <a:gd name="connsiteX9" fmla="*/ 57910 w 469853"/>
                <a:gd name="connsiteY9" fmla="*/ 528600 h 575360"/>
                <a:gd name="connsiteX10" fmla="*/ 160 w 469853"/>
                <a:gd name="connsiteY10" fmla="*/ 431369 h 575360"/>
                <a:gd name="connsiteX11" fmla="*/ 115639 w 469853"/>
                <a:gd name="connsiteY11" fmla="*/ 379374 h 575360"/>
                <a:gd name="connsiteX0" fmla="*/ 115639 w 469853"/>
                <a:gd name="connsiteY0" fmla="*/ 379374 h 575360"/>
                <a:gd name="connsiteX1" fmla="*/ 240125 w 469853"/>
                <a:gd name="connsiteY1" fmla="*/ 455804 h 575360"/>
                <a:gd name="connsiteX2" fmla="*/ 183998 w 469853"/>
                <a:gd name="connsiteY2" fmla="*/ 330791 h 575360"/>
                <a:gd name="connsiteX3" fmla="*/ 241140 w 469853"/>
                <a:gd name="connsiteY3" fmla="*/ 450829 h 575360"/>
                <a:gd name="connsiteX4" fmla="*/ 302301 w 469853"/>
                <a:gd name="connsiteY4" fmla="*/ 206690 h 575360"/>
                <a:gd name="connsiteX5" fmla="*/ 454019 w 469853"/>
                <a:gd name="connsiteY5" fmla="*/ 991 h 575360"/>
                <a:gd name="connsiteX6" fmla="*/ 369201 w 469853"/>
                <a:gd name="connsiteY6" fmla="*/ 482025 h 575360"/>
                <a:gd name="connsiteX7" fmla="*/ 282627 w 469853"/>
                <a:gd name="connsiteY7" fmla="*/ 557434 h 575360"/>
                <a:gd name="connsiteX8" fmla="*/ 208613 w 469853"/>
                <a:gd name="connsiteY8" fmla="*/ 567955 h 575360"/>
                <a:gd name="connsiteX9" fmla="*/ 57910 w 469853"/>
                <a:gd name="connsiteY9" fmla="*/ 528600 h 575360"/>
                <a:gd name="connsiteX10" fmla="*/ 160 w 469853"/>
                <a:gd name="connsiteY10" fmla="*/ 431369 h 575360"/>
                <a:gd name="connsiteX11" fmla="*/ 115639 w 469853"/>
                <a:gd name="connsiteY11" fmla="*/ 379374 h 575360"/>
                <a:gd name="connsiteX0" fmla="*/ 115524 w 469738"/>
                <a:gd name="connsiteY0" fmla="*/ 379374 h 571718"/>
                <a:gd name="connsiteX1" fmla="*/ 240010 w 469738"/>
                <a:gd name="connsiteY1" fmla="*/ 455804 h 571718"/>
                <a:gd name="connsiteX2" fmla="*/ 183883 w 469738"/>
                <a:gd name="connsiteY2" fmla="*/ 330791 h 571718"/>
                <a:gd name="connsiteX3" fmla="*/ 241025 w 469738"/>
                <a:gd name="connsiteY3" fmla="*/ 450829 h 571718"/>
                <a:gd name="connsiteX4" fmla="*/ 302186 w 469738"/>
                <a:gd name="connsiteY4" fmla="*/ 206690 h 571718"/>
                <a:gd name="connsiteX5" fmla="*/ 453904 w 469738"/>
                <a:gd name="connsiteY5" fmla="*/ 991 h 571718"/>
                <a:gd name="connsiteX6" fmla="*/ 369086 w 469738"/>
                <a:gd name="connsiteY6" fmla="*/ 482025 h 571718"/>
                <a:gd name="connsiteX7" fmla="*/ 282512 w 469738"/>
                <a:gd name="connsiteY7" fmla="*/ 557434 h 571718"/>
                <a:gd name="connsiteX8" fmla="*/ 208498 w 469738"/>
                <a:gd name="connsiteY8" fmla="*/ 567955 h 571718"/>
                <a:gd name="connsiteX9" fmla="*/ 78084 w 469738"/>
                <a:gd name="connsiteY9" fmla="*/ 510464 h 571718"/>
                <a:gd name="connsiteX10" fmla="*/ 45 w 469738"/>
                <a:gd name="connsiteY10" fmla="*/ 431369 h 571718"/>
                <a:gd name="connsiteX11" fmla="*/ 115524 w 469738"/>
                <a:gd name="connsiteY11" fmla="*/ 379374 h 571718"/>
                <a:gd name="connsiteX0" fmla="*/ 115524 w 469738"/>
                <a:gd name="connsiteY0" fmla="*/ 379374 h 571718"/>
                <a:gd name="connsiteX1" fmla="*/ 240010 w 469738"/>
                <a:gd name="connsiteY1" fmla="*/ 455804 h 571718"/>
                <a:gd name="connsiteX2" fmla="*/ 183883 w 469738"/>
                <a:gd name="connsiteY2" fmla="*/ 330791 h 571718"/>
                <a:gd name="connsiteX3" fmla="*/ 241025 w 469738"/>
                <a:gd name="connsiteY3" fmla="*/ 450829 h 571718"/>
                <a:gd name="connsiteX4" fmla="*/ 302186 w 469738"/>
                <a:gd name="connsiteY4" fmla="*/ 206690 h 571718"/>
                <a:gd name="connsiteX5" fmla="*/ 453904 w 469738"/>
                <a:gd name="connsiteY5" fmla="*/ 991 h 571718"/>
                <a:gd name="connsiteX6" fmla="*/ 369086 w 469738"/>
                <a:gd name="connsiteY6" fmla="*/ 482025 h 571718"/>
                <a:gd name="connsiteX7" fmla="*/ 282512 w 469738"/>
                <a:gd name="connsiteY7" fmla="*/ 557434 h 571718"/>
                <a:gd name="connsiteX8" fmla="*/ 208498 w 469738"/>
                <a:gd name="connsiteY8" fmla="*/ 567955 h 571718"/>
                <a:gd name="connsiteX9" fmla="*/ 78084 w 469738"/>
                <a:gd name="connsiteY9" fmla="*/ 510464 h 571718"/>
                <a:gd name="connsiteX10" fmla="*/ 45 w 469738"/>
                <a:gd name="connsiteY10" fmla="*/ 431369 h 571718"/>
                <a:gd name="connsiteX11" fmla="*/ 115524 w 469738"/>
                <a:gd name="connsiteY11" fmla="*/ 379374 h 571718"/>
                <a:gd name="connsiteX0" fmla="*/ 115524 w 469738"/>
                <a:gd name="connsiteY0" fmla="*/ 379374 h 573790"/>
                <a:gd name="connsiteX1" fmla="*/ 240010 w 469738"/>
                <a:gd name="connsiteY1" fmla="*/ 455804 h 573790"/>
                <a:gd name="connsiteX2" fmla="*/ 183883 w 469738"/>
                <a:gd name="connsiteY2" fmla="*/ 330791 h 573790"/>
                <a:gd name="connsiteX3" fmla="*/ 241025 w 469738"/>
                <a:gd name="connsiteY3" fmla="*/ 450829 h 573790"/>
                <a:gd name="connsiteX4" fmla="*/ 302186 w 469738"/>
                <a:gd name="connsiteY4" fmla="*/ 206690 h 573790"/>
                <a:gd name="connsiteX5" fmla="*/ 453904 w 469738"/>
                <a:gd name="connsiteY5" fmla="*/ 991 h 573790"/>
                <a:gd name="connsiteX6" fmla="*/ 369086 w 469738"/>
                <a:gd name="connsiteY6" fmla="*/ 482025 h 573790"/>
                <a:gd name="connsiteX7" fmla="*/ 282512 w 469738"/>
                <a:gd name="connsiteY7" fmla="*/ 557434 h 573790"/>
                <a:gd name="connsiteX8" fmla="*/ 211389 w 469738"/>
                <a:gd name="connsiteY8" fmla="*/ 570663 h 573790"/>
                <a:gd name="connsiteX9" fmla="*/ 208498 w 469738"/>
                <a:gd name="connsiteY9" fmla="*/ 567955 h 573790"/>
                <a:gd name="connsiteX10" fmla="*/ 78084 w 469738"/>
                <a:gd name="connsiteY10" fmla="*/ 510464 h 573790"/>
                <a:gd name="connsiteX11" fmla="*/ 45 w 469738"/>
                <a:gd name="connsiteY11" fmla="*/ 431369 h 573790"/>
                <a:gd name="connsiteX12" fmla="*/ 115524 w 469738"/>
                <a:gd name="connsiteY12" fmla="*/ 379374 h 573790"/>
                <a:gd name="connsiteX0" fmla="*/ 90431 w 444645"/>
                <a:gd name="connsiteY0" fmla="*/ 379374 h 573790"/>
                <a:gd name="connsiteX1" fmla="*/ 214917 w 444645"/>
                <a:gd name="connsiteY1" fmla="*/ 455804 h 573790"/>
                <a:gd name="connsiteX2" fmla="*/ 158790 w 444645"/>
                <a:gd name="connsiteY2" fmla="*/ 330791 h 573790"/>
                <a:gd name="connsiteX3" fmla="*/ 215932 w 444645"/>
                <a:gd name="connsiteY3" fmla="*/ 450829 h 573790"/>
                <a:gd name="connsiteX4" fmla="*/ 277093 w 444645"/>
                <a:gd name="connsiteY4" fmla="*/ 206690 h 573790"/>
                <a:gd name="connsiteX5" fmla="*/ 428811 w 444645"/>
                <a:gd name="connsiteY5" fmla="*/ 991 h 573790"/>
                <a:gd name="connsiteX6" fmla="*/ 343993 w 444645"/>
                <a:gd name="connsiteY6" fmla="*/ 482025 h 573790"/>
                <a:gd name="connsiteX7" fmla="*/ 257419 w 444645"/>
                <a:gd name="connsiteY7" fmla="*/ 557434 h 573790"/>
                <a:gd name="connsiteX8" fmla="*/ 186296 w 444645"/>
                <a:gd name="connsiteY8" fmla="*/ 570663 h 573790"/>
                <a:gd name="connsiteX9" fmla="*/ 183405 w 444645"/>
                <a:gd name="connsiteY9" fmla="*/ 567955 h 573790"/>
                <a:gd name="connsiteX10" fmla="*/ 52991 w 444645"/>
                <a:gd name="connsiteY10" fmla="*/ 510464 h 573790"/>
                <a:gd name="connsiteX11" fmla="*/ 313 w 444645"/>
                <a:gd name="connsiteY11" fmla="*/ 408397 h 573790"/>
                <a:gd name="connsiteX12" fmla="*/ 90431 w 444645"/>
                <a:gd name="connsiteY12" fmla="*/ 379374 h 573790"/>
                <a:gd name="connsiteX0" fmla="*/ 96772 w 444645"/>
                <a:gd name="connsiteY0" fmla="*/ 366075 h 573790"/>
                <a:gd name="connsiteX1" fmla="*/ 214917 w 444645"/>
                <a:gd name="connsiteY1" fmla="*/ 455804 h 573790"/>
                <a:gd name="connsiteX2" fmla="*/ 158790 w 444645"/>
                <a:gd name="connsiteY2" fmla="*/ 330791 h 573790"/>
                <a:gd name="connsiteX3" fmla="*/ 215932 w 444645"/>
                <a:gd name="connsiteY3" fmla="*/ 450829 h 573790"/>
                <a:gd name="connsiteX4" fmla="*/ 277093 w 444645"/>
                <a:gd name="connsiteY4" fmla="*/ 206690 h 573790"/>
                <a:gd name="connsiteX5" fmla="*/ 428811 w 444645"/>
                <a:gd name="connsiteY5" fmla="*/ 991 h 573790"/>
                <a:gd name="connsiteX6" fmla="*/ 343993 w 444645"/>
                <a:gd name="connsiteY6" fmla="*/ 482025 h 573790"/>
                <a:gd name="connsiteX7" fmla="*/ 257419 w 444645"/>
                <a:gd name="connsiteY7" fmla="*/ 557434 h 573790"/>
                <a:gd name="connsiteX8" fmla="*/ 186296 w 444645"/>
                <a:gd name="connsiteY8" fmla="*/ 570663 h 573790"/>
                <a:gd name="connsiteX9" fmla="*/ 183405 w 444645"/>
                <a:gd name="connsiteY9" fmla="*/ 567955 h 573790"/>
                <a:gd name="connsiteX10" fmla="*/ 52991 w 444645"/>
                <a:gd name="connsiteY10" fmla="*/ 510464 h 573790"/>
                <a:gd name="connsiteX11" fmla="*/ 313 w 444645"/>
                <a:gd name="connsiteY11" fmla="*/ 408397 h 573790"/>
                <a:gd name="connsiteX12" fmla="*/ 96772 w 444645"/>
                <a:gd name="connsiteY12" fmla="*/ 366075 h 573790"/>
                <a:gd name="connsiteX0" fmla="*/ 96619 w 444492"/>
                <a:gd name="connsiteY0" fmla="*/ 366075 h 574124"/>
                <a:gd name="connsiteX1" fmla="*/ 214764 w 444492"/>
                <a:gd name="connsiteY1" fmla="*/ 455804 h 574124"/>
                <a:gd name="connsiteX2" fmla="*/ 158637 w 444492"/>
                <a:gd name="connsiteY2" fmla="*/ 330791 h 574124"/>
                <a:gd name="connsiteX3" fmla="*/ 215779 w 444492"/>
                <a:gd name="connsiteY3" fmla="*/ 450829 h 574124"/>
                <a:gd name="connsiteX4" fmla="*/ 276940 w 444492"/>
                <a:gd name="connsiteY4" fmla="*/ 206690 h 574124"/>
                <a:gd name="connsiteX5" fmla="*/ 428658 w 444492"/>
                <a:gd name="connsiteY5" fmla="*/ 991 h 574124"/>
                <a:gd name="connsiteX6" fmla="*/ 343840 w 444492"/>
                <a:gd name="connsiteY6" fmla="*/ 482025 h 574124"/>
                <a:gd name="connsiteX7" fmla="*/ 257266 w 444492"/>
                <a:gd name="connsiteY7" fmla="*/ 557434 h 574124"/>
                <a:gd name="connsiteX8" fmla="*/ 186143 w 444492"/>
                <a:gd name="connsiteY8" fmla="*/ 570663 h 574124"/>
                <a:gd name="connsiteX9" fmla="*/ 183252 w 444492"/>
                <a:gd name="connsiteY9" fmla="*/ 567955 h 574124"/>
                <a:gd name="connsiteX10" fmla="*/ 57910 w 444492"/>
                <a:gd name="connsiteY10" fmla="*/ 505628 h 574124"/>
                <a:gd name="connsiteX11" fmla="*/ 160 w 444492"/>
                <a:gd name="connsiteY11" fmla="*/ 408397 h 574124"/>
                <a:gd name="connsiteX12" fmla="*/ 96619 w 444492"/>
                <a:gd name="connsiteY12" fmla="*/ 366075 h 574124"/>
                <a:gd name="connsiteX0" fmla="*/ 96619 w 444492"/>
                <a:gd name="connsiteY0" fmla="*/ 366075 h 570933"/>
                <a:gd name="connsiteX1" fmla="*/ 214764 w 444492"/>
                <a:gd name="connsiteY1" fmla="*/ 455804 h 570933"/>
                <a:gd name="connsiteX2" fmla="*/ 158637 w 444492"/>
                <a:gd name="connsiteY2" fmla="*/ 330791 h 570933"/>
                <a:gd name="connsiteX3" fmla="*/ 215779 w 444492"/>
                <a:gd name="connsiteY3" fmla="*/ 450829 h 570933"/>
                <a:gd name="connsiteX4" fmla="*/ 276940 w 444492"/>
                <a:gd name="connsiteY4" fmla="*/ 206690 h 570933"/>
                <a:gd name="connsiteX5" fmla="*/ 428658 w 444492"/>
                <a:gd name="connsiteY5" fmla="*/ 991 h 570933"/>
                <a:gd name="connsiteX6" fmla="*/ 343840 w 444492"/>
                <a:gd name="connsiteY6" fmla="*/ 482025 h 570933"/>
                <a:gd name="connsiteX7" fmla="*/ 257266 w 444492"/>
                <a:gd name="connsiteY7" fmla="*/ 557434 h 570933"/>
                <a:gd name="connsiteX8" fmla="*/ 186143 w 444492"/>
                <a:gd name="connsiteY8" fmla="*/ 570663 h 570933"/>
                <a:gd name="connsiteX9" fmla="*/ 174375 w 444492"/>
                <a:gd name="connsiteY9" fmla="*/ 554656 h 570933"/>
                <a:gd name="connsiteX10" fmla="*/ 57910 w 444492"/>
                <a:gd name="connsiteY10" fmla="*/ 505628 h 570933"/>
                <a:gd name="connsiteX11" fmla="*/ 160 w 444492"/>
                <a:gd name="connsiteY11" fmla="*/ 408397 h 570933"/>
                <a:gd name="connsiteX12" fmla="*/ 96619 w 444492"/>
                <a:gd name="connsiteY12" fmla="*/ 366075 h 570933"/>
                <a:gd name="connsiteX0" fmla="*/ 96619 w 444492"/>
                <a:gd name="connsiteY0" fmla="*/ 366075 h 570875"/>
                <a:gd name="connsiteX1" fmla="*/ 214764 w 444492"/>
                <a:gd name="connsiteY1" fmla="*/ 455804 h 570875"/>
                <a:gd name="connsiteX2" fmla="*/ 158637 w 444492"/>
                <a:gd name="connsiteY2" fmla="*/ 330791 h 570875"/>
                <a:gd name="connsiteX3" fmla="*/ 215779 w 444492"/>
                <a:gd name="connsiteY3" fmla="*/ 450829 h 570875"/>
                <a:gd name="connsiteX4" fmla="*/ 276940 w 444492"/>
                <a:gd name="connsiteY4" fmla="*/ 206690 h 570875"/>
                <a:gd name="connsiteX5" fmla="*/ 428658 w 444492"/>
                <a:gd name="connsiteY5" fmla="*/ 991 h 570875"/>
                <a:gd name="connsiteX6" fmla="*/ 343840 w 444492"/>
                <a:gd name="connsiteY6" fmla="*/ 482025 h 570875"/>
                <a:gd name="connsiteX7" fmla="*/ 257266 w 444492"/>
                <a:gd name="connsiteY7" fmla="*/ 557434 h 570875"/>
                <a:gd name="connsiteX8" fmla="*/ 186143 w 444492"/>
                <a:gd name="connsiteY8" fmla="*/ 570663 h 570875"/>
                <a:gd name="connsiteX9" fmla="*/ 147745 w 444492"/>
                <a:gd name="connsiteY9" fmla="*/ 552238 h 570875"/>
                <a:gd name="connsiteX10" fmla="*/ 57910 w 444492"/>
                <a:gd name="connsiteY10" fmla="*/ 505628 h 570875"/>
                <a:gd name="connsiteX11" fmla="*/ 160 w 444492"/>
                <a:gd name="connsiteY11" fmla="*/ 408397 h 570875"/>
                <a:gd name="connsiteX12" fmla="*/ 96619 w 444492"/>
                <a:gd name="connsiteY12" fmla="*/ 366075 h 570875"/>
                <a:gd name="connsiteX0" fmla="*/ 96619 w 444492"/>
                <a:gd name="connsiteY0" fmla="*/ 366075 h 570875"/>
                <a:gd name="connsiteX1" fmla="*/ 214764 w 444492"/>
                <a:gd name="connsiteY1" fmla="*/ 455804 h 570875"/>
                <a:gd name="connsiteX2" fmla="*/ 158637 w 444492"/>
                <a:gd name="connsiteY2" fmla="*/ 330791 h 570875"/>
                <a:gd name="connsiteX3" fmla="*/ 215779 w 444492"/>
                <a:gd name="connsiteY3" fmla="*/ 450829 h 570875"/>
                <a:gd name="connsiteX4" fmla="*/ 276940 w 444492"/>
                <a:gd name="connsiteY4" fmla="*/ 206690 h 570875"/>
                <a:gd name="connsiteX5" fmla="*/ 428658 w 444492"/>
                <a:gd name="connsiteY5" fmla="*/ 991 h 570875"/>
                <a:gd name="connsiteX6" fmla="*/ 343840 w 444492"/>
                <a:gd name="connsiteY6" fmla="*/ 482025 h 570875"/>
                <a:gd name="connsiteX7" fmla="*/ 257266 w 444492"/>
                <a:gd name="connsiteY7" fmla="*/ 557434 h 570875"/>
                <a:gd name="connsiteX8" fmla="*/ 193751 w 444492"/>
                <a:gd name="connsiteY8" fmla="*/ 570663 h 570875"/>
                <a:gd name="connsiteX9" fmla="*/ 147745 w 444492"/>
                <a:gd name="connsiteY9" fmla="*/ 552238 h 570875"/>
                <a:gd name="connsiteX10" fmla="*/ 57910 w 444492"/>
                <a:gd name="connsiteY10" fmla="*/ 505628 h 570875"/>
                <a:gd name="connsiteX11" fmla="*/ 160 w 444492"/>
                <a:gd name="connsiteY11" fmla="*/ 408397 h 570875"/>
                <a:gd name="connsiteX12" fmla="*/ 96619 w 444492"/>
                <a:gd name="connsiteY12" fmla="*/ 366075 h 570875"/>
                <a:gd name="connsiteX0" fmla="*/ 96619 w 444492"/>
                <a:gd name="connsiteY0" fmla="*/ 366075 h 570663"/>
                <a:gd name="connsiteX1" fmla="*/ 214764 w 444492"/>
                <a:gd name="connsiteY1" fmla="*/ 455804 h 570663"/>
                <a:gd name="connsiteX2" fmla="*/ 158637 w 444492"/>
                <a:gd name="connsiteY2" fmla="*/ 330791 h 570663"/>
                <a:gd name="connsiteX3" fmla="*/ 215779 w 444492"/>
                <a:gd name="connsiteY3" fmla="*/ 450829 h 570663"/>
                <a:gd name="connsiteX4" fmla="*/ 276940 w 444492"/>
                <a:gd name="connsiteY4" fmla="*/ 206690 h 570663"/>
                <a:gd name="connsiteX5" fmla="*/ 428658 w 444492"/>
                <a:gd name="connsiteY5" fmla="*/ 991 h 570663"/>
                <a:gd name="connsiteX6" fmla="*/ 343840 w 444492"/>
                <a:gd name="connsiteY6" fmla="*/ 482025 h 570663"/>
                <a:gd name="connsiteX7" fmla="*/ 257266 w 444492"/>
                <a:gd name="connsiteY7" fmla="*/ 557434 h 570663"/>
                <a:gd name="connsiteX8" fmla="*/ 193751 w 444492"/>
                <a:gd name="connsiteY8" fmla="*/ 570663 h 570663"/>
                <a:gd name="connsiteX9" fmla="*/ 147745 w 444492"/>
                <a:gd name="connsiteY9" fmla="*/ 552238 h 570663"/>
                <a:gd name="connsiteX10" fmla="*/ 57910 w 444492"/>
                <a:gd name="connsiteY10" fmla="*/ 505628 h 570663"/>
                <a:gd name="connsiteX11" fmla="*/ 160 w 444492"/>
                <a:gd name="connsiteY11" fmla="*/ 408397 h 570663"/>
                <a:gd name="connsiteX12" fmla="*/ 96619 w 444492"/>
                <a:gd name="connsiteY12" fmla="*/ 366075 h 570663"/>
                <a:gd name="connsiteX0" fmla="*/ 96619 w 444492"/>
                <a:gd name="connsiteY0" fmla="*/ 366075 h 570663"/>
                <a:gd name="connsiteX1" fmla="*/ 214764 w 444492"/>
                <a:gd name="connsiteY1" fmla="*/ 455804 h 570663"/>
                <a:gd name="connsiteX2" fmla="*/ 158637 w 444492"/>
                <a:gd name="connsiteY2" fmla="*/ 330791 h 570663"/>
                <a:gd name="connsiteX3" fmla="*/ 215779 w 444492"/>
                <a:gd name="connsiteY3" fmla="*/ 450829 h 570663"/>
                <a:gd name="connsiteX4" fmla="*/ 276940 w 444492"/>
                <a:gd name="connsiteY4" fmla="*/ 206690 h 570663"/>
                <a:gd name="connsiteX5" fmla="*/ 428658 w 444492"/>
                <a:gd name="connsiteY5" fmla="*/ 991 h 570663"/>
                <a:gd name="connsiteX6" fmla="*/ 343840 w 444492"/>
                <a:gd name="connsiteY6" fmla="*/ 482025 h 570663"/>
                <a:gd name="connsiteX7" fmla="*/ 257266 w 444492"/>
                <a:gd name="connsiteY7" fmla="*/ 557434 h 570663"/>
                <a:gd name="connsiteX8" fmla="*/ 193751 w 444492"/>
                <a:gd name="connsiteY8" fmla="*/ 570663 h 570663"/>
                <a:gd name="connsiteX9" fmla="*/ 135064 w 444492"/>
                <a:gd name="connsiteY9" fmla="*/ 548611 h 570663"/>
                <a:gd name="connsiteX10" fmla="*/ 57910 w 444492"/>
                <a:gd name="connsiteY10" fmla="*/ 505628 h 570663"/>
                <a:gd name="connsiteX11" fmla="*/ 160 w 444492"/>
                <a:gd name="connsiteY11" fmla="*/ 408397 h 570663"/>
                <a:gd name="connsiteX12" fmla="*/ 96619 w 444492"/>
                <a:gd name="connsiteY12" fmla="*/ 366075 h 570663"/>
                <a:gd name="connsiteX0" fmla="*/ 96619 w 444492"/>
                <a:gd name="connsiteY0" fmla="*/ 366075 h 570663"/>
                <a:gd name="connsiteX1" fmla="*/ 214764 w 444492"/>
                <a:gd name="connsiteY1" fmla="*/ 455804 h 570663"/>
                <a:gd name="connsiteX2" fmla="*/ 158637 w 444492"/>
                <a:gd name="connsiteY2" fmla="*/ 330791 h 570663"/>
                <a:gd name="connsiteX3" fmla="*/ 215779 w 444492"/>
                <a:gd name="connsiteY3" fmla="*/ 450829 h 570663"/>
                <a:gd name="connsiteX4" fmla="*/ 276940 w 444492"/>
                <a:gd name="connsiteY4" fmla="*/ 206690 h 570663"/>
                <a:gd name="connsiteX5" fmla="*/ 428658 w 444492"/>
                <a:gd name="connsiteY5" fmla="*/ 991 h 570663"/>
                <a:gd name="connsiteX6" fmla="*/ 343840 w 444492"/>
                <a:gd name="connsiteY6" fmla="*/ 482025 h 570663"/>
                <a:gd name="connsiteX7" fmla="*/ 257266 w 444492"/>
                <a:gd name="connsiteY7" fmla="*/ 557434 h 570663"/>
                <a:gd name="connsiteX8" fmla="*/ 193751 w 444492"/>
                <a:gd name="connsiteY8" fmla="*/ 570663 h 570663"/>
                <a:gd name="connsiteX9" fmla="*/ 126188 w 444492"/>
                <a:gd name="connsiteY9" fmla="*/ 551029 h 570663"/>
                <a:gd name="connsiteX10" fmla="*/ 57910 w 444492"/>
                <a:gd name="connsiteY10" fmla="*/ 505628 h 570663"/>
                <a:gd name="connsiteX11" fmla="*/ 160 w 444492"/>
                <a:gd name="connsiteY11" fmla="*/ 408397 h 570663"/>
                <a:gd name="connsiteX12" fmla="*/ 96619 w 444492"/>
                <a:gd name="connsiteY12" fmla="*/ 366075 h 570663"/>
                <a:gd name="connsiteX0" fmla="*/ 96619 w 444492"/>
                <a:gd name="connsiteY0" fmla="*/ 357612 h 570663"/>
                <a:gd name="connsiteX1" fmla="*/ 214764 w 444492"/>
                <a:gd name="connsiteY1" fmla="*/ 455804 h 570663"/>
                <a:gd name="connsiteX2" fmla="*/ 158637 w 444492"/>
                <a:gd name="connsiteY2" fmla="*/ 330791 h 570663"/>
                <a:gd name="connsiteX3" fmla="*/ 215779 w 444492"/>
                <a:gd name="connsiteY3" fmla="*/ 450829 h 570663"/>
                <a:gd name="connsiteX4" fmla="*/ 276940 w 444492"/>
                <a:gd name="connsiteY4" fmla="*/ 206690 h 570663"/>
                <a:gd name="connsiteX5" fmla="*/ 428658 w 444492"/>
                <a:gd name="connsiteY5" fmla="*/ 991 h 570663"/>
                <a:gd name="connsiteX6" fmla="*/ 343840 w 444492"/>
                <a:gd name="connsiteY6" fmla="*/ 482025 h 570663"/>
                <a:gd name="connsiteX7" fmla="*/ 257266 w 444492"/>
                <a:gd name="connsiteY7" fmla="*/ 557434 h 570663"/>
                <a:gd name="connsiteX8" fmla="*/ 193751 w 444492"/>
                <a:gd name="connsiteY8" fmla="*/ 570663 h 570663"/>
                <a:gd name="connsiteX9" fmla="*/ 126188 w 444492"/>
                <a:gd name="connsiteY9" fmla="*/ 551029 h 570663"/>
                <a:gd name="connsiteX10" fmla="*/ 57910 w 444492"/>
                <a:gd name="connsiteY10" fmla="*/ 505628 h 570663"/>
                <a:gd name="connsiteX11" fmla="*/ 160 w 444492"/>
                <a:gd name="connsiteY11" fmla="*/ 408397 h 570663"/>
                <a:gd name="connsiteX12" fmla="*/ 96619 w 444492"/>
                <a:gd name="connsiteY12" fmla="*/ 357612 h 570663"/>
                <a:gd name="connsiteX0" fmla="*/ 96619 w 444492"/>
                <a:gd name="connsiteY0" fmla="*/ 357612 h 570663"/>
                <a:gd name="connsiteX1" fmla="*/ 214764 w 444492"/>
                <a:gd name="connsiteY1" fmla="*/ 455804 h 570663"/>
                <a:gd name="connsiteX2" fmla="*/ 158637 w 444492"/>
                <a:gd name="connsiteY2" fmla="*/ 312655 h 570663"/>
                <a:gd name="connsiteX3" fmla="*/ 215779 w 444492"/>
                <a:gd name="connsiteY3" fmla="*/ 450829 h 570663"/>
                <a:gd name="connsiteX4" fmla="*/ 276940 w 444492"/>
                <a:gd name="connsiteY4" fmla="*/ 206690 h 570663"/>
                <a:gd name="connsiteX5" fmla="*/ 428658 w 444492"/>
                <a:gd name="connsiteY5" fmla="*/ 991 h 570663"/>
                <a:gd name="connsiteX6" fmla="*/ 343840 w 444492"/>
                <a:gd name="connsiteY6" fmla="*/ 482025 h 570663"/>
                <a:gd name="connsiteX7" fmla="*/ 257266 w 444492"/>
                <a:gd name="connsiteY7" fmla="*/ 557434 h 570663"/>
                <a:gd name="connsiteX8" fmla="*/ 193751 w 444492"/>
                <a:gd name="connsiteY8" fmla="*/ 570663 h 570663"/>
                <a:gd name="connsiteX9" fmla="*/ 126188 w 444492"/>
                <a:gd name="connsiteY9" fmla="*/ 551029 h 570663"/>
                <a:gd name="connsiteX10" fmla="*/ 57910 w 444492"/>
                <a:gd name="connsiteY10" fmla="*/ 505628 h 570663"/>
                <a:gd name="connsiteX11" fmla="*/ 160 w 444492"/>
                <a:gd name="connsiteY11" fmla="*/ 408397 h 570663"/>
                <a:gd name="connsiteX12" fmla="*/ 96619 w 444492"/>
                <a:gd name="connsiteY12" fmla="*/ 357612 h 570663"/>
                <a:gd name="connsiteX0" fmla="*/ 88164 w 436037"/>
                <a:gd name="connsiteY0" fmla="*/ 357612 h 570663"/>
                <a:gd name="connsiteX1" fmla="*/ 206309 w 436037"/>
                <a:gd name="connsiteY1" fmla="*/ 455804 h 570663"/>
                <a:gd name="connsiteX2" fmla="*/ 150182 w 436037"/>
                <a:gd name="connsiteY2" fmla="*/ 312655 h 570663"/>
                <a:gd name="connsiteX3" fmla="*/ 207324 w 436037"/>
                <a:gd name="connsiteY3" fmla="*/ 450829 h 570663"/>
                <a:gd name="connsiteX4" fmla="*/ 268485 w 436037"/>
                <a:gd name="connsiteY4" fmla="*/ 206690 h 570663"/>
                <a:gd name="connsiteX5" fmla="*/ 420203 w 436037"/>
                <a:gd name="connsiteY5" fmla="*/ 991 h 570663"/>
                <a:gd name="connsiteX6" fmla="*/ 335385 w 436037"/>
                <a:gd name="connsiteY6" fmla="*/ 482025 h 570663"/>
                <a:gd name="connsiteX7" fmla="*/ 248811 w 436037"/>
                <a:gd name="connsiteY7" fmla="*/ 557434 h 570663"/>
                <a:gd name="connsiteX8" fmla="*/ 185296 w 436037"/>
                <a:gd name="connsiteY8" fmla="*/ 570663 h 570663"/>
                <a:gd name="connsiteX9" fmla="*/ 117733 w 436037"/>
                <a:gd name="connsiteY9" fmla="*/ 551029 h 570663"/>
                <a:gd name="connsiteX10" fmla="*/ 49455 w 436037"/>
                <a:gd name="connsiteY10" fmla="*/ 505628 h 570663"/>
                <a:gd name="connsiteX11" fmla="*/ 581 w 436037"/>
                <a:gd name="connsiteY11" fmla="*/ 379380 h 570663"/>
                <a:gd name="connsiteX12" fmla="*/ 88164 w 436037"/>
                <a:gd name="connsiteY12" fmla="*/ 357612 h 57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6037" h="570663">
                  <a:moveTo>
                    <a:pt x="88164" y="357612"/>
                  </a:moveTo>
                  <a:cubicBezTo>
                    <a:pt x="122452" y="370349"/>
                    <a:pt x="168287" y="415742"/>
                    <a:pt x="206309" y="455804"/>
                  </a:cubicBezTo>
                  <a:cubicBezTo>
                    <a:pt x="165713" y="407607"/>
                    <a:pt x="111548" y="337666"/>
                    <a:pt x="150182" y="312655"/>
                  </a:cubicBezTo>
                  <a:cubicBezTo>
                    <a:pt x="178815" y="294705"/>
                    <a:pt x="205585" y="381125"/>
                    <a:pt x="207324" y="450829"/>
                  </a:cubicBezTo>
                  <a:cubicBezTo>
                    <a:pt x="205663" y="373510"/>
                    <a:pt x="233005" y="281663"/>
                    <a:pt x="268485" y="206690"/>
                  </a:cubicBezTo>
                  <a:cubicBezTo>
                    <a:pt x="303965" y="131717"/>
                    <a:pt x="378190" y="-13366"/>
                    <a:pt x="420203" y="991"/>
                  </a:cubicBezTo>
                  <a:cubicBezTo>
                    <a:pt x="470989" y="22076"/>
                    <a:pt x="387924" y="354137"/>
                    <a:pt x="335385" y="482025"/>
                  </a:cubicBezTo>
                  <a:cubicBezTo>
                    <a:pt x="304222" y="539294"/>
                    <a:pt x="280163" y="537207"/>
                    <a:pt x="248811" y="557434"/>
                  </a:cubicBezTo>
                  <a:cubicBezTo>
                    <a:pt x="222740" y="571602"/>
                    <a:pt x="197632" y="568910"/>
                    <a:pt x="185296" y="570663"/>
                  </a:cubicBezTo>
                  <a:cubicBezTo>
                    <a:pt x="148867" y="565162"/>
                    <a:pt x="140373" y="561868"/>
                    <a:pt x="117733" y="551029"/>
                  </a:cubicBezTo>
                  <a:cubicBezTo>
                    <a:pt x="95093" y="540190"/>
                    <a:pt x="129455" y="560861"/>
                    <a:pt x="49455" y="505628"/>
                  </a:cubicBezTo>
                  <a:cubicBezTo>
                    <a:pt x="-4481" y="459750"/>
                    <a:pt x="-680" y="417253"/>
                    <a:pt x="581" y="379380"/>
                  </a:cubicBezTo>
                  <a:cubicBezTo>
                    <a:pt x="3058" y="326634"/>
                    <a:pt x="53876" y="344875"/>
                    <a:pt x="88164" y="357612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295592" y="1610506"/>
              <a:ext cx="1459510" cy="1289498"/>
              <a:chOff x="635551" y="1616172"/>
              <a:chExt cx="1459510" cy="1289498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794705" y="1855695"/>
                <a:ext cx="1141200" cy="1049975"/>
                <a:chOff x="1456060" y="1760206"/>
                <a:chExt cx="716754" cy="659145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auto">
                <a:xfrm flipH="1" flipV="1">
                  <a:off x="1814216" y="1760206"/>
                  <a:ext cx="82451" cy="65914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 flipH="1">
                  <a:off x="1896667" y="1805589"/>
                  <a:ext cx="276147" cy="61376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>
                  <a:off x="1456060" y="1890129"/>
                  <a:ext cx="440607" cy="52922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3" name="Oval 52"/>
              <p:cNvSpPr/>
              <p:nvPr/>
            </p:nvSpPr>
            <p:spPr bwMode="auto">
              <a:xfrm>
                <a:off x="635551" y="1855694"/>
                <a:ext cx="159154" cy="155907"/>
              </a:xfrm>
              <a:prstGeom prst="ellipse">
                <a:avLst/>
              </a:prstGeom>
              <a:solidFill>
                <a:srgbClr val="006EA4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1248771" y="1616172"/>
                <a:ext cx="159154" cy="155907"/>
              </a:xfrm>
              <a:prstGeom prst="ellipse">
                <a:avLst/>
              </a:prstGeom>
              <a:solidFill>
                <a:srgbClr val="00B050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1935907" y="1704059"/>
                <a:ext cx="159154" cy="155907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8109" y="1638946"/>
              <a:ext cx="889919" cy="245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006EA4"/>
                  </a:solidFill>
                </a:rPr>
                <a:t>CLIENT (A)</a:t>
              </a:r>
              <a:endParaRPr lang="en-US" sz="1050" b="1" dirty="0">
                <a:solidFill>
                  <a:srgbClr val="006EA4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58050" y="1405895"/>
              <a:ext cx="889919" cy="245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00B050"/>
                  </a:solidFill>
                </a:rPr>
                <a:t>CLIENT (B)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15314" y="1491337"/>
              <a:ext cx="889919" cy="245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CLIENT (C)</a:t>
              </a:r>
              <a:endParaRPr lang="en-US" sz="1050" b="1" dirty="0">
                <a:solidFill>
                  <a:srgbClr val="FF0000"/>
                </a:solidFill>
              </a:endParaRPr>
            </a:p>
          </p:txBody>
        </p:sp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509" y="2085971"/>
              <a:ext cx="519423" cy="50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6513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710 Glam LF Antenn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6" y="3257550"/>
            <a:ext cx="2949375" cy="1474304"/>
          </a:xfrm>
          <a:prstGeom prst="rect">
            <a:avLst/>
          </a:prstGeom>
        </p:spPr>
      </p:pic>
      <p:pic>
        <p:nvPicPr>
          <p:cNvPr id="8" name="Picture 7" descr="R710 Port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3" y="1791954"/>
            <a:ext cx="1904600" cy="1371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700" y="133350"/>
            <a:ext cx="8153400" cy="514350"/>
          </a:xfrm>
        </p:spPr>
        <p:txBody>
          <a:bodyPr lIns="68589" tIns="34295" rIns="68589" bIns="34295"/>
          <a:lstStyle/>
          <a:p>
            <a:r>
              <a:rPr lang="en-US" sz="3000" dirty="0" smtClean="0"/>
              <a:t>ZoneFlex R710 – The Wait is Finally Over</a:t>
            </a:r>
            <a:endParaRPr lang="en-US" sz="3000" dirty="0"/>
          </a:p>
        </p:txBody>
      </p:sp>
      <p:sp>
        <p:nvSpPr>
          <p:cNvPr id="10" name="Rectangle 82"/>
          <p:cNvSpPr/>
          <p:nvPr/>
        </p:nvSpPr>
        <p:spPr bwMode="auto">
          <a:xfrm flipH="1">
            <a:off x="2466680" y="2877805"/>
            <a:ext cx="400154" cy="1063277"/>
          </a:xfrm>
          <a:custGeom>
            <a:avLst/>
            <a:gdLst>
              <a:gd name="connsiteX0" fmla="*/ 0 w 1925284"/>
              <a:gd name="connsiteY0" fmla="*/ 0 h 1419674"/>
              <a:gd name="connsiteX1" fmla="*/ 1925284 w 1925284"/>
              <a:gd name="connsiteY1" fmla="*/ 0 h 1419674"/>
              <a:gd name="connsiteX2" fmla="*/ 1925284 w 1925284"/>
              <a:gd name="connsiteY2" fmla="*/ 1419674 h 1419674"/>
              <a:gd name="connsiteX3" fmla="*/ 0 w 1925284"/>
              <a:gd name="connsiteY3" fmla="*/ 1419674 h 1419674"/>
              <a:gd name="connsiteX4" fmla="*/ 0 w 1925284"/>
              <a:gd name="connsiteY4" fmla="*/ 0 h 1419674"/>
              <a:gd name="connsiteX0" fmla="*/ 1925284 w 2016724"/>
              <a:gd name="connsiteY0" fmla="*/ 1419674 h 1511114"/>
              <a:gd name="connsiteX1" fmla="*/ 0 w 2016724"/>
              <a:gd name="connsiteY1" fmla="*/ 1419674 h 1511114"/>
              <a:gd name="connsiteX2" fmla="*/ 0 w 2016724"/>
              <a:gd name="connsiteY2" fmla="*/ 0 h 1511114"/>
              <a:gd name="connsiteX3" fmla="*/ 1925284 w 2016724"/>
              <a:gd name="connsiteY3" fmla="*/ 0 h 1511114"/>
              <a:gd name="connsiteX4" fmla="*/ 2016724 w 2016724"/>
              <a:gd name="connsiteY4" fmla="*/ 1511114 h 1511114"/>
              <a:gd name="connsiteX0" fmla="*/ 1925284 w 1925284"/>
              <a:gd name="connsiteY0" fmla="*/ 1419674 h 1419674"/>
              <a:gd name="connsiteX1" fmla="*/ 0 w 1925284"/>
              <a:gd name="connsiteY1" fmla="*/ 1419674 h 1419674"/>
              <a:gd name="connsiteX2" fmla="*/ 0 w 1925284"/>
              <a:gd name="connsiteY2" fmla="*/ 0 h 1419674"/>
              <a:gd name="connsiteX3" fmla="*/ 1925284 w 1925284"/>
              <a:gd name="connsiteY3" fmla="*/ 0 h 1419674"/>
              <a:gd name="connsiteX0" fmla="*/ 0 w 1925284"/>
              <a:gd name="connsiteY0" fmla="*/ 1419674 h 1419674"/>
              <a:gd name="connsiteX1" fmla="*/ 0 w 1925284"/>
              <a:gd name="connsiteY1" fmla="*/ 0 h 1419674"/>
              <a:gd name="connsiteX2" fmla="*/ 1925284 w 1925284"/>
              <a:gd name="connsiteY2" fmla="*/ 0 h 141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5284" h="1419674">
                <a:moveTo>
                  <a:pt x="0" y="1419674"/>
                </a:moveTo>
                <a:lnTo>
                  <a:pt x="0" y="0"/>
                </a:lnTo>
                <a:lnTo>
                  <a:pt x="1925284" y="0"/>
                </a:lnTo>
              </a:path>
            </a:pathLst>
          </a:custGeom>
          <a:ln w="28575" cmpd="sng">
            <a:solidFill>
              <a:srgbClr val="FF6600"/>
            </a:solidFill>
          </a:ln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500" y="3938338"/>
            <a:ext cx="866764" cy="25391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USB for 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043" y="4338304"/>
            <a:ext cx="1841443" cy="253916"/>
          </a:xfrm>
          <a:prstGeom prst="rect">
            <a:avLst/>
          </a:prstGeom>
          <a:noFill/>
          <a:ln w="28575" cmpd="sng">
            <a:noFill/>
          </a:ln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AC power input (e.g. mesh)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6063" y="3620754"/>
            <a:ext cx="1341552" cy="253916"/>
          </a:xfrm>
          <a:prstGeom prst="rect">
            <a:avLst/>
          </a:prstGeom>
          <a:noFill/>
          <a:ln w="28575" cmpd="sng">
            <a:noFill/>
          </a:ln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2 – 1Gbps Ethernet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2123690" y="2706354"/>
            <a:ext cx="342989" cy="3429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defTabSz="685891"/>
            <a:endParaRPr lang="en-US" sz="1800">
              <a:latin typeface="Calibri"/>
              <a:cs typeface="Calibri"/>
            </a:endParaRPr>
          </a:p>
        </p:txBody>
      </p:sp>
      <p:sp>
        <p:nvSpPr>
          <p:cNvPr id="16" name="Rectangle 82"/>
          <p:cNvSpPr/>
          <p:nvPr/>
        </p:nvSpPr>
        <p:spPr bwMode="auto">
          <a:xfrm>
            <a:off x="980393" y="2706354"/>
            <a:ext cx="553785" cy="948977"/>
          </a:xfrm>
          <a:custGeom>
            <a:avLst/>
            <a:gdLst>
              <a:gd name="connsiteX0" fmla="*/ 0 w 1925284"/>
              <a:gd name="connsiteY0" fmla="*/ 0 h 1419674"/>
              <a:gd name="connsiteX1" fmla="*/ 1925284 w 1925284"/>
              <a:gd name="connsiteY1" fmla="*/ 0 h 1419674"/>
              <a:gd name="connsiteX2" fmla="*/ 1925284 w 1925284"/>
              <a:gd name="connsiteY2" fmla="*/ 1419674 h 1419674"/>
              <a:gd name="connsiteX3" fmla="*/ 0 w 1925284"/>
              <a:gd name="connsiteY3" fmla="*/ 1419674 h 1419674"/>
              <a:gd name="connsiteX4" fmla="*/ 0 w 1925284"/>
              <a:gd name="connsiteY4" fmla="*/ 0 h 1419674"/>
              <a:gd name="connsiteX0" fmla="*/ 1925284 w 2016724"/>
              <a:gd name="connsiteY0" fmla="*/ 1419674 h 1511114"/>
              <a:gd name="connsiteX1" fmla="*/ 0 w 2016724"/>
              <a:gd name="connsiteY1" fmla="*/ 1419674 h 1511114"/>
              <a:gd name="connsiteX2" fmla="*/ 0 w 2016724"/>
              <a:gd name="connsiteY2" fmla="*/ 0 h 1511114"/>
              <a:gd name="connsiteX3" fmla="*/ 1925284 w 2016724"/>
              <a:gd name="connsiteY3" fmla="*/ 0 h 1511114"/>
              <a:gd name="connsiteX4" fmla="*/ 2016724 w 2016724"/>
              <a:gd name="connsiteY4" fmla="*/ 1511114 h 1511114"/>
              <a:gd name="connsiteX0" fmla="*/ 1925284 w 1925284"/>
              <a:gd name="connsiteY0" fmla="*/ 1419674 h 1419674"/>
              <a:gd name="connsiteX1" fmla="*/ 0 w 1925284"/>
              <a:gd name="connsiteY1" fmla="*/ 1419674 h 1419674"/>
              <a:gd name="connsiteX2" fmla="*/ 0 w 1925284"/>
              <a:gd name="connsiteY2" fmla="*/ 0 h 1419674"/>
              <a:gd name="connsiteX3" fmla="*/ 1925284 w 1925284"/>
              <a:gd name="connsiteY3" fmla="*/ 0 h 1419674"/>
              <a:gd name="connsiteX0" fmla="*/ 0 w 1925284"/>
              <a:gd name="connsiteY0" fmla="*/ 1419674 h 1419674"/>
              <a:gd name="connsiteX1" fmla="*/ 0 w 1925284"/>
              <a:gd name="connsiteY1" fmla="*/ 0 h 1419674"/>
              <a:gd name="connsiteX2" fmla="*/ 1925284 w 1925284"/>
              <a:gd name="connsiteY2" fmla="*/ 0 h 141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5284" h="1419674">
                <a:moveTo>
                  <a:pt x="0" y="1419674"/>
                </a:moveTo>
                <a:lnTo>
                  <a:pt x="0" y="0"/>
                </a:lnTo>
                <a:lnTo>
                  <a:pt x="1925284" y="0"/>
                </a:lnTo>
              </a:path>
            </a:pathLst>
          </a:custGeom>
          <a:ln w="28575" cmpd="sng">
            <a:solidFill>
              <a:srgbClr val="FF6600"/>
            </a:solidFill>
          </a:ln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494876" y="2452354"/>
            <a:ext cx="514484" cy="31115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defTabSz="685891"/>
            <a:endParaRPr lang="en-US" sz="1800">
              <a:latin typeface="Calibri"/>
              <a:cs typeface="Calibri"/>
            </a:endParaRPr>
          </a:p>
        </p:txBody>
      </p:sp>
      <p:sp>
        <p:nvSpPr>
          <p:cNvPr id="18" name="Rectangle 82"/>
          <p:cNvSpPr/>
          <p:nvPr/>
        </p:nvSpPr>
        <p:spPr bwMode="auto">
          <a:xfrm>
            <a:off x="808898" y="2592054"/>
            <a:ext cx="687170" cy="1371600"/>
          </a:xfrm>
          <a:custGeom>
            <a:avLst/>
            <a:gdLst>
              <a:gd name="connsiteX0" fmla="*/ 0 w 1925284"/>
              <a:gd name="connsiteY0" fmla="*/ 0 h 1419674"/>
              <a:gd name="connsiteX1" fmla="*/ 1925284 w 1925284"/>
              <a:gd name="connsiteY1" fmla="*/ 0 h 1419674"/>
              <a:gd name="connsiteX2" fmla="*/ 1925284 w 1925284"/>
              <a:gd name="connsiteY2" fmla="*/ 1419674 h 1419674"/>
              <a:gd name="connsiteX3" fmla="*/ 0 w 1925284"/>
              <a:gd name="connsiteY3" fmla="*/ 1419674 h 1419674"/>
              <a:gd name="connsiteX4" fmla="*/ 0 w 1925284"/>
              <a:gd name="connsiteY4" fmla="*/ 0 h 1419674"/>
              <a:gd name="connsiteX0" fmla="*/ 1925284 w 2016724"/>
              <a:gd name="connsiteY0" fmla="*/ 1419674 h 1511114"/>
              <a:gd name="connsiteX1" fmla="*/ 0 w 2016724"/>
              <a:gd name="connsiteY1" fmla="*/ 1419674 h 1511114"/>
              <a:gd name="connsiteX2" fmla="*/ 0 w 2016724"/>
              <a:gd name="connsiteY2" fmla="*/ 0 h 1511114"/>
              <a:gd name="connsiteX3" fmla="*/ 1925284 w 2016724"/>
              <a:gd name="connsiteY3" fmla="*/ 0 h 1511114"/>
              <a:gd name="connsiteX4" fmla="*/ 2016724 w 2016724"/>
              <a:gd name="connsiteY4" fmla="*/ 1511114 h 1511114"/>
              <a:gd name="connsiteX0" fmla="*/ 1925284 w 1925284"/>
              <a:gd name="connsiteY0" fmla="*/ 1419674 h 1419674"/>
              <a:gd name="connsiteX1" fmla="*/ 0 w 1925284"/>
              <a:gd name="connsiteY1" fmla="*/ 1419674 h 1419674"/>
              <a:gd name="connsiteX2" fmla="*/ 0 w 1925284"/>
              <a:gd name="connsiteY2" fmla="*/ 0 h 1419674"/>
              <a:gd name="connsiteX3" fmla="*/ 1925284 w 1925284"/>
              <a:gd name="connsiteY3" fmla="*/ 0 h 1419674"/>
              <a:gd name="connsiteX0" fmla="*/ 0 w 1925284"/>
              <a:gd name="connsiteY0" fmla="*/ 1419674 h 1419674"/>
              <a:gd name="connsiteX1" fmla="*/ 0 w 1925284"/>
              <a:gd name="connsiteY1" fmla="*/ 0 h 1419674"/>
              <a:gd name="connsiteX2" fmla="*/ 1925284 w 1925284"/>
              <a:gd name="connsiteY2" fmla="*/ 0 h 141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5284" h="1419674">
                <a:moveTo>
                  <a:pt x="0" y="1419674"/>
                </a:moveTo>
                <a:lnTo>
                  <a:pt x="0" y="0"/>
                </a:lnTo>
                <a:lnTo>
                  <a:pt x="1925284" y="0"/>
                </a:lnTo>
              </a:path>
            </a:pathLst>
          </a:custGeom>
          <a:ln w="28575" cmpd="sng">
            <a:solidFill>
              <a:srgbClr val="FF6600"/>
            </a:solidFill>
          </a:ln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568" y="3919204"/>
            <a:ext cx="1630544" cy="438582"/>
          </a:xfrm>
          <a:prstGeom prst="rect">
            <a:avLst/>
          </a:prstGeom>
          <a:noFill/>
          <a:ln w="28575" cmpd="sng">
            <a:noFill/>
          </a:ln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Full 802.11ac operation</a:t>
            </a:r>
            <a:br>
              <a:rPr lang="en-US" sz="1200" dirty="0">
                <a:latin typeface="Calibri"/>
                <a:cs typeface="Calibri"/>
              </a:rPr>
            </a:br>
            <a:r>
              <a:rPr lang="en-US" sz="1200" dirty="0">
                <a:latin typeface="Calibri"/>
                <a:cs typeface="Calibri"/>
              </a:rPr>
              <a:t>with 802.3af </a:t>
            </a:r>
            <a:r>
              <a:rPr lang="en-US" sz="1200" dirty="0" err="1">
                <a:latin typeface="Calibri"/>
                <a:cs typeface="Calibri"/>
              </a:rPr>
              <a:t>PoE</a:t>
            </a:r>
            <a:r>
              <a:rPr lang="en-US" sz="1200" dirty="0">
                <a:latin typeface="Calibri"/>
                <a:cs typeface="Calibri"/>
              </a:rPr>
              <a:t> power</a:t>
            </a:r>
          </a:p>
        </p:txBody>
      </p:sp>
      <p:sp>
        <p:nvSpPr>
          <p:cNvPr id="23" name="Rectangle 82"/>
          <p:cNvSpPr/>
          <p:nvPr/>
        </p:nvSpPr>
        <p:spPr bwMode="auto">
          <a:xfrm flipH="1">
            <a:off x="6355522" y="2933701"/>
            <a:ext cx="685979" cy="342900"/>
          </a:xfrm>
          <a:custGeom>
            <a:avLst/>
            <a:gdLst>
              <a:gd name="connsiteX0" fmla="*/ 0 w 1925284"/>
              <a:gd name="connsiteY0" fmla="*/ 0 h 1419674"/>
              <a:gd name="connsiteX1" fmla="*/ 1925284 w 1925284"/>
              <a:gd name="connsiteY1" fmla="*/ 0 h 1419674"/>
              <a:gd name="connsiteX2" fmla="*/ 1925284 w 1925284"/>
              <a:gd name="connsiteY2" fmla="*/ 1419674 h 1419674"/>
              <a:gd name="connsiteX3" fmla="*/ 0 w 1925284"/>
              <a:gd name="connsiteY3" fmla="*/ 1419674 h 1419674"/>
              <a:gd name="connsiteX4" fmla="*/ 0 w 1925284"/>
              <a:gd name="connsiteY4" fmla="*/ 0 h 1419674"/>
              <a:gd name="connsiteX0" fmla="*/ 1925284 w 2016724"/>
              <a:gd name="connsiteY0" fmla="*/ 1419674 h 1511114"/>
              <a:gd name="connsiteX1" fmla="*/ 0 w 2016724"/>
              <a:gd name="connsiteY1" fmla="*/ 1419674 h 1511114"/>
              <a:gd name="connsiteX2" fmla="*/ 0 w 2016724"/>
              <a:gd name="connsiteY2" fmla="*/ 0 h 1511114"/>
              <a:gd name="connsiteX3" fmla="*/ 1925284 w 2016724"/>
              <a:gd name="connsiteY3" fmla="*/ 0 h 1511114"/>
              <a:gd name="connsiteX4" fmla="*/ 2016724 w 2016724"/>
              <a:gd name="connsiteY4" fmla="*/ 1511114 h 1511114"/>
              <a:gd name="connsiteX0" fmla="*/ 1925284 w 1925284"/>
              <a:gd name="connsiteY0" fmla="*/ 1419674 h 1419674"/>
              <a:gd name="connsiteX1" fmla="*/ 0 w 1925284"/>
              <a:gd name="connsiteY1" fmla="*/ 1419674 h 1419674"/>
              <a:gd name="connsiteX2" fmla="*/ 0 w 1925284"/>
              <a:gd name="connsiteY2" fmla="*/ 0 h 1419674"/>
              <a:gd name="connsiteX3" fmla="*/ 1925284 w 1925284"/>
              <a:gd name="connsiteY3" fmla="*/ 0 h 1419674"/>
              <a:gd name="connsiteX0" fmla="*/ 0 w 1925284"/>
              <a:gd name="connsiteY0" fmla="*/ 1419674 h 1419674"/>
              <a:gd name="connsiteX1" fmla="*/ 0 w 1925284"/>
              <a:gd name="connsiteY1" fmla="*/ 0 h 1419674"/>
              <a:gd name="connsiteX2" fmla="*/ 1925284 w 1925284"/>
              <a:gd name="connsiteY2" fmla="*/ 0 h 141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5284" h="1419674">
                <a:moveTo>
                  <a:pt x="0" y="1419674"/>
                </a:moveTo>
                <a:lnTo>
                  <a:pt x="0" y="0"/>
                </a:lnTo>
                <a:lnTo>
                  <a:pt x="1925284" y="0"/>
                </a:lnTo>
              </a:path>
            </a:pathLst>
          </a:custGeom>
          <a:ln w="28575" cmpd="sng">
            <a:solidFill>
              <a:srgbClr val="FF6600"/>
            </a:solidFill>
          </a:ln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5" name="Rectangle 82"/>
          <p:cNvSpPr/>
          <p:nvPr/>
        </p:nvSpPr>
        <p:spPr bwMode="auto">
          <a:xfrm>
            <a:off x="637403" y="2477754"/>
            <a:ext cx="982522" cy="1885950"/>
          </a:xfrm>
          <a:custGeom>
            <a:avLst/>
            <a:gdLst>
              <a:gd name="connsiteX0" fmla="*/ 0 w 1925284"/>
              <a:gd name="connsiteY0" fmla="*/ 0 h 1419674"/>
              <a:gd name="connsiteX1" fmla="*/ 1925284 w 1925284"/>
              <a:gd name="connsiteY1" fmla="*/ 0 h 1419674"/>
              <a:gd name="connsiteX2" fmla="*/ 1925284 w 1925284"/>
              <a:gd name="connsiteY2" fmla="*/ 1419674 h 1419674"/>
              <a:gd name="connsiteX3" fmla="*/ 0 w 1925284"/>
              <a:gd name="connsiteY3" fmla="*/ 1419674 h 1419674"/>
              <a:gd name="connsiteX4" fmla="*/ 0 w 1925284"/>
              <a:gd name="connsiteY4" fmla="*/ 0 h 1419674"/>
              <a:gd name="connsiteX0" fmla="*/ 1925284 w 2016724"/>
              <a:gd name="connsiteY0" fmla="*/ 1419674 h 1511114"/>
              <a:gd name="connsiteX1" fmla="*/ 0 w 2016724"/>
              <a:gd name="connsiteY1" fmla="*/ 1419674 h 1511114"/>
              <a:gd name="connsiteX2" fmla="*/ 0 w 2016724"/>
              <a:gd name="connsiteY2" fmla="*/ 0 h 1511114"/>
              <a:gd name="connsiteX3" fmla="*/ 1925284 w 2016724"/>
              <a:gd name="connsiteY3" fmla="*/ 0 h 1511114"/>
              <a:gd name="connsiteX4" fmla="*/ 2016724 w 2016724"/>
              <a:gd name="connsiteY4" fmla="*/ 1511114 h 1511114"/>
              <a:gd name="connsiteX0" fmla="*/ 1925284 w 1925284"/>
              <a:gd name="connsiteY0" fmla="*/ 1419674 h 1419674"/>
              <a:gd name="connsiteX1" fmla="*/ 0 w 1925284"/>
              <a:gd name="connsiteY1" fmla="*/ 1419674 h 1419674"/>
              <a:gd name="connsiteX2" fmla="*/ 0 w 1925284"/>
              <a:gd name="connsiteY2" fmla="*/ 0 h 1419674"/>
              <a:gd name="connsiteX3" fmla="*/ 1925284 w 1925284"/>
              <a:gd name="connsiteY3" fmla="*/ 0 h 1419674"/>
              <a:gd name="connsiteX0" fmla="*/ 0 w 1925284"/>
              <a:gd name="connsiteY0" fmla="*/ 1419674 h 1419674"/>
              <a:gd name="connsiteX1" fmla="*/ 0 w 1925284"/>
              <a:gd name="connsiteY1" fmla="*/ 0 h 1419674"/>
              <a:gd name="connsiteX2" fmla="*/ 1925284 w 1925284"/>
              <a:gd name="connsiteY2" fmla="*/ 0 h 141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5284" h="1419674">
                <a:moveTo>
                  <a:pt x="0" y="1419674"/>
                </a:moveTo>
                <a:lnTo>
                  <a:pt x="0" y="0"/>
                </a:lnTo>
                <a:lnTo>
                  <a:pt x="1925284" y="0"/>
                </a:lnTo>
              </a:path>
            </a:pathLst>
          </a:custGeom>
          <a:ln w="28575" cmpd="sng">
            <a:solidFill>
              <a:srgbClr val="FF6600"/>
            </a:solidFill>
          </a:ln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6" name="Picture 25" descr="Screen Shot 2015-03-21 at 10.31.2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15" y="732840"/>
            <a:ext cx="2515255" cy="854964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 bwMode="auto">
          <a:xfrm>
            <a:off x="4697740" y="3429000"/>
            <a:ext cx="342989" cy="3429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defTabSz="685891"/>
            <a:endParaRPr lang="en-US" sz="1800">
              <a:latin typeface="Calibri"/>
              <a:cs typeface="Calibri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898203" y="3886200"/>
            <a:ext cx="342989" cy="3429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defTabSz="685891"/>
            <a:endParaRPr lang="en-US" sz="1800">
              <a:latin typeface="Calibri"/>
              <a:cs typeface="Calibri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097895" y="4000500"/>
            <a:ext cx="342989" cy="3429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defTabSz="685891"/>
            <a:endParaRPr lang="en-US" sz="1800">
              <a:latin typeface="Calibri"/>
              <a:cs typeface="Calibri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498049" y="3314700"/>
            <a:ext cx="342989" cy="3429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defTabSz="685891"/>
            <a:endParaRPr lang="en-US" sz="1800">
              <a:latin typeface="Calibri"/>
              <a:cs typeface="Calibri"/>
            </a:endParaRPr>
          </a:p>
        </p:txBody>
      </p:sp>
      <p:cxnSp>
        <p:nvCxnSpPr>
          <p:cNvPr id="36" name="Straight Connector 35"/>
          <p:cNvCxnSpPr>
            <a:stCxn id="31" idx="0"/>
          </p:cNvCxnSpPr>
          <p:nvPr/>
        </p:nvCxnSpPr>
        <p:spPr bwMode="auto">
          <a:xfrm flipV="1">
            <a:off x="4869235" y="3028950"/>
            <a:ext cx="0" cy="4000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5269389" y="3028950"/>
            <a:ext cx="0" cy="9715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5669543" y="3028950"/>
            <a:ext cx="0" cy="2857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6069697" y="3028950"/>
            <a:ext cx="0" cy="8572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078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354751" y="2800350"/>
            <a:ext cx="2043399" cy="25391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BeamFlex+ Adaptive Antennas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51414" y="3219450"/>
            <a:ext cx="2955794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4000 Unique patterns</a:t>
            </a:r>
          </a:p>
          <a:p>
            <a:r>
              <a:rPr lang="en-US" sz="1200" dirty="0">
                <a:latin typeface="Calibri"/>
                <a:cs typeface="Calibri"/>
              </a:rPr>
              <a:t>   Dynamic dual polarization</a:t>
            </a:r>
            <a:br>
              <a:rPr lang="en-US" sz="1200" dirty="0">
                <a:latin typeface="Calibri"/>
                <a:cs typeface="Calibri"/>
              </a:rPr>
            </a:br>
            <a:r>
              <a:rPr lang="en-US" sz="1200" dirty="0">
                <a:latin typeface="Calibri"/>
                <a:cs typeface="Calibri"/>
              </a:rPr>
              <a:t>         50% co-channel interference reduction</a:t>
            </a:r>
          </a:p>
        </p:txBody>
      </p:sp>
      <p:sp>
        <p:nvSpPr>
          <p:cNvPr id="47" name="Rectangle 82"/>
          <p:cNvSpPr/>
          <p:nvPr/>
        </p:nvSpPr>
        <p:spPr bwMode="auto">
          <a:xfrm flipV="1">
            <a:off x="4248224" y="1475790"/>
            <a:ext cx="285824" cy="285750"/>
          </a:xfrm>
          <a:custGeom>
            <a:avLst/>
            <a:gdLst>
              <a:gd name="connsiteX0" fmla="*/ 0 w 1925284"/>
              <a:gd name="connsiteY0" fmla="*/ 0 h 1419674"/>
              <a:gd name="connsiteX1" fmla="*/ 1925284 w 1925284"/>
              <a:gd name="connsiteY1" fmla="*/ 0 h 1419674"/>
              <a:gd name="connsiteX2" fmla="*/ 1925284 w 1925284"/>
              <a:gd name="connsiteY2" fmla="*/ 1419674 h 1419674"/>
              <a:gd name="connsiteX3" fmla="*/ 0 w 1925284"/>
              <a:gd name="connsiteY3" fmla="*/ 1419674 h 1419674"/>
              <a:gd name="connsiteX4" fmla="*/ 0 w 1925284"/>
              <a:gd name="connsiteY4" fmla="*/ 0 h 1419674"/>
              <a:gd name="connsiteX0" fmla="*/ 1925284 w 2016724"/>
              <a:gd name="connsiteY0" fmla="*/ 1419674 h 1511114"/>
              <a:gd name="connsiteX1" fmla="*/ 0 w 2016724"/>
              <a:gd name="connsiteY1" fmla="*/ 1419674 h 1511114"/>
              <a:gd name="connsiteX2" fmla="*/ 0 w 2016724"/>
              <a:gd name="connsiteY2" fmla="*/ 0 h 1511114"/>
              <a:gd name="connsiteX3" fmla="*/ 1925284 w 2016724"/>
              <a:gd name="connsiteY3" fmla="*/ 0 h 1511114"/>
              <a:gd name="connsiteX4" fmla="*/ 2016724 w 2016724"/>
              <a:gd name="connsiteY4" fmla="*/ 1511114 h 1511114"/>
              <a:gd name="connsiteX0" fmla="*/ 1925284 w 1925284"/>
              <a:gd name="connsiteY0" fmla="*/ 1419674 h 1419674"/>
              <a:gd name="connsiteX1" fmla="*/ 0 w 1925284"/>
              <a:gd name="connsiteY1" fmla="*/ 1419674 h 1419674"/>
              <a:gd name="connsiteX2" fmla="*/ 0 w 1925284"/>
              <a:gd name="connsiteY2" fmla="*/ 0 h 1419674"/>
              <a:gd name="connsiteX3" fmla="*/ 1925284 w 1925284"/>
              <a:gd name="connsiteY3" fmla="*/ 0 h 1419674"/>
              <a:gd name="connsiteX0" fmla="*/ 0 w 1925284"/>
              <a:gd name="connsiteY0" fmla="*/ 1419674 h 1419674"/>
              <a:gd name="connsiteX1" fmla="*/ 0 w 1925284"/>
              <a:gd name="connsiteY1" fmla="*/ 0 h 1419674"/>
              <a:gd name="connsiteX2" fmla="*/ 1925284 w 1925284"/>
              <a:gd name="connsiteY2" fmla="*/ 0 h 141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5284" h="1419674">
                <a:moveTo>
                  <a:pt x="0" y="1419674"/>
                </a:moveTo>
                <a:lnTo>
                  <a:pt x="0" y="0"/>
                </a:lnTo>
                <a:lnTo>
                  <a:pt x="1925284" y="0"/>
                </a:lnTo>
              </a:path>
            </a:pathLst>
          </a:custGeom>
          <a:ln w="28575" cmpd="sng">
            <a:solidFill>
              <a:srgbClr val="FF6600"/>
            </a:solidFill>
          </a:ln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8" name="Rectangle 82"/>
          <p:cNvSpPr/>
          <p:nvPr/>
        </p:nvSpPr>
        <p:spPr bwMode="auto">
          <a:xfrm flipV="1">
            <a:off x="4191059" y="1475790"/>
            <a:ext cx="285824" cy="514350"/>
          </a:xfrm>
          <a:custGeom>
            <a:avLst/>
            <a:gdLst>
              <a:gd name="connsiteX0" fmla="*/ 0 w 1925284"/>
              <a:gd name="connsiteY0" fmla="*/ 0 h 1419674"/>
              <a:gd name="connsiteX1" fmla="*/ 1925284 w 1925284"/>
              <a:gd name="connsiteY1" fmla="*/ 0 h 1419674"/>
              <a:gd name="connsiteX2" fmla="*/ 1925284 w 1925284"/>
              <a:gd name="connsiteY2" fmla="*/ 1419674 h 1419674"/>
              <a:gd name="connsiteX3" fmla="*/ 0 w 1925284"/>
              <a:gd name="connsiteY3" fmla="*/ 1419674 h 1419674"/>
              <a:gd name="connsiteX4" fmla="*/ 0 w 1925284"/>
              <a:gd name="connsiteY4" fmla="*/ 0 h 1419674"/>
              <a:gd name="connsiteX0" fmla="*/ 1925284 w 2016724"/>
              <a:gd name="connsiteY0" fmla="*/ 1419674 h 1511114"/>
              <a:gd name="connsiteX1" fmla="*/ 0 w 2016724"/>
              <a:gd name="connsiteY1" fmla="*/ 1419674 h 1511114"/>
              <a:gd name="connsiteX2" fmla="*/ 0 w 2016724"/>
              <a:gd name="connsiteY2" fmla="*/ 0 h 1511114"/>
              <a:gd name="connsiteX3" fmla="*/ 1925284 w 2016724"/>
              <a:gd name="connsiteY3" fmla="*/ 0 h 1511114"/>
              <a:gd name="connsiteX4" fmla="*/ 2016724 w 2016724"/>
              <a:gd name="connsiteY4" fmla="*/ 1511114 h 1511114"/>
              <a:gd name="connsiteX0" fmla="*/ 1925284 w 1925284"/>
              <a:gd name="connsiteY0" fmla="*/ 1419674 h 1419674"/>
              <a:gd name="connsiteX1" fmla="*/ 0 w 1925284"/>
              <a:gd name="connsiteY1" fmla="*/ 1419674 h 1419674"/>
              <a:gd name="connsiteX2" fmla="*/ 0 w 1925284"/>
              <a:gd name="connsiteY2" fmla="*/ 0 h 1419674"/>
              <a:gd name="connsiteX3" fmla="*/ 1925284 w 1925284"/>
              <a:gd name="connsiteY3" fmla="*/ 0 h 1419674"/>
              <a:gd name="connsiteX0" fmla="*/ 0 w 1925284"/>
              <a:gd name="connsiteY0" fmla="*/ 1419674 h 1419674"/>
              <a:gd name="connsiteX1" fmla="*/ 0 w 1925284"/>
              <a:gd name="connsiteY1" fmla="*/ 0 h 1419674"/>
              <a:gd name="connsiteX2" fmla="*/ 1925284 w 1925284"/>
              <a:gd name="connsiteY2" fmla="*/ 0 h 141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5284" h="1419674">
                <a:moveTo>
                  <a:pt x="0" y="1419674"/>
                </a:moveTo>
                <a:lnTo>
                  <a:pt x="0" y="0"/>
                </a:lnTo>
                <a:lnTo>
                  <a:pt x="1925284" y="0"/>
                </a:lnTo>
              </a:path>
            </a:pathLst>
          </a:custGeom>
          <a:ln w="28575" cmpd="sng">
            <a:solidFill>
              <a:srgbClr val="FF6600"/>
            </a:solidFill>
          </a:ln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5231" y="1621924"/>
            <a:ext cx="1210698" cy="25391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802.11ac Wave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38774" y="1818690"/>
            <a:ext cx="1153876" cy="25391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4x4:4 Dual Band</a:t>
            </a:r>
          </a:p>
        </p:txBody>
      </p:sp>
      <p:sp>
        <p:nvSpPr>
          <p:cNvPr id="51" name="Rectangle 82"/>
          <p:cNvSpPr/>
          <p:nvPr/>
        </p:nvSpPr>
        <p:spPr bwMode="auto">
          <a:xfrm flipV="1">
            <a:off x="4133894" y="1475790"/>
            <a:ext cx="285824" cy="742950"/>
          </a:xfrm>
          <a:custGeom>
            <a:avLst/>
            <a:gdLst>
              <a:gd name="connsiteX0" fmla="*/ 0 w 1925284"/>
              <a:gd name="connsiteY0" fmla="*/ 0 h 1419674"/>
              <a:gd name="connsiteX1" fmla="*/ 1925284 w 1925284"/>
              <a:gd name="connsiteY1" fmla="*/ 0 h 1419674"/>
              <a:gd name="connsiteX2" fmla="*/ 1925284 w 1925284"/>
              <a:gd name="connsiteY2" fmla="*/ 1419674 h 1419674"/>
              <a:gd name="connsiteX3" fmla="*/ 0 w 1925284"/>
              <a:gd name="connsiteY3" fmla="*/ 1419674 h 1419674"/>
              <a:gd name="connsiteX4" fmla="*/ 0 w 1925284"/>
              <a:gd name="connsiteY4" fmla="*/ 0 h 1419674"/>
              <a:gd name="connsiteX0" fmla="*/ 1925284 w 2016724"/>
              <a:gd name="connsiteY0" fmla="*/ 1419674 h 1511114"/>
              <a:gd name="connsiteX1" fmla="*/ 0 w 2016724"/>
              <a:gd name="connsiteY1" fmla="*/ 1419674 h 1511114"/>
              <a:gd name="connsiteX2" fmla="*/ 0 w 2016724"/>
              <a:gd name="connsiteY2" fmla="*/ 0 h 1511114"/>
              <a:gd name="connsiteX3" fmla="*/ 1925284 w 2016724"/>
              <a:gd name="connsiteY3" fmla="*/ 0 h 1511114"/>
              <a:gd name="connsiteX4" fmla="*/ 2016724 w 2016724"/>
              <a:gd name="connsiteY4" fmla="*/ 1511114 h 1511114"/>
              <a:gd name="connsiteX0" fmla="*/ 1925284 w 1925284"/>
              <a:gd name="connsiteY0" fmla="*/ 1419674 h 1419674"/>
              <a:gd name="connsiteX1" fmla="*/ 0 w 1925284"/>
              <a:gd name="connsiteY1" fmla="*/ 1419674 h 1419674"/>
              <a:gd name="connsiteX2" fmla="*/ 0 w 1925284"/>
              <a:gd name="connsiteY2" fmla="*/ 0 h 1419674"/>
              <a:gd name="connsiteX3" fmla="*/ 1925284 w 1925284"/>
              <a:gd name="connsiteY3" fmla="*/ 0 h 1419674"/>
              <a:gd name="connsiteX0" fmla="*/ 0 w 1925284"/>
              <a:gd name="connsiteY0" fmla="*/ 1419674 h 1419674"/>
              <a:gd name="connsiteX1" fmla="*/ 0 w 1925284"/>
              <a:gd name="connsiteY1" fmla="*/ 0 h 1419674"/>
              <a:gd name="connsiteX2" fmla="*/ 1925284 w 1925284"/>
              <a:gd name="connsiteY2" fmla="*/ 0 h 141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5284" h="1419674">
                <a:moveTo>
                  <a:pt x="0" y="1419674"/>
                </a:moveTo>
                <a:lnTo>
                  <a:pt x="0" y="0"/>
                </a:lnTo>
                <a:lnTo>
                  <a:pt x="1925284" y="0"/>
                </a:lnTo>
              </a:path>
            </a:pathLst>
          </a:custGeom>
          <a:ln w="28575" cmpd="sng">
            <a:solidFill>
              <a:srgbClr val="FF6600"/>
            </a:solidFill>
          </a:ln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00663" y="2047290"/>
            <a:ext cx="819939" cy="25391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MU-MIMO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24444" y="2275890"/>
            <a:ext cx="1600855" cy="25391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Transmit BeamForming</a:t>
            </a:r>
          </a:p>
        </p:txBody>
      </p:sp>
      <p:sp>
        <p:nvSpPr>
          <p:cNvPr id="55" name="Rectangle 82"/>
          <p:cNvSpPr/>
          <p:nvPr/>
        </p:nvSpPr>
        <p:spPr bwMode="auto">
          <a:xfrm flipV="1">
            <a:off x="4076729" y="1475790"/>
            <a:ext cx="285824" cy="971550"/>
          </a:xfrm>
          <a:custGeom>
            <a:avLst/>
            <a:gdLst>
              <a:gd name="connsiteX0" fmla="*/ 0 w 1925284"/>
              <a:gd name="connsiteY0" fmla="*/ 0 h 1419674"/>
              <a:gd name="connsiteX1" fmla="*/ 1925284 w 1925284"/>
              <a:gd name="connsiteY1" fmla="*/ 0 h 1419674"/>
              <a:gd name="connsiteX2" fmla="*/ 1925284 w 1925284"/>
              <a:gd name="connsiteY2" fmla="*/ 1419674 h 1419674"/>
              <a:gd name="connsiteX3" fmla="*/ 0 w 1925284"/>
              <a:gd name="connsiteY3" fmla="*/ 1419674 h 1419674"/>
              <a:gd name="connsiteX4" fmla="*/ 0 w 1925284"/>
              <a:gd name="connsiteY4" fmla="*/ 0 h 1419674"/>
              <a:gd name="connsiteX0" fmla="*/ 1925284 w 2016724"/>
              <a:gd name="connsiteY0" fmla="*/ 1419674 h 1511114"/>
              <a:gd name="connsiteX1" fmla="*/ 0 w 2016724"/>
              <a:gd name="connsiteY1" fmla="*/ 1419674 h 1511114"/>
              <a:gd name="connsiteX2" fmla="*/ 0 w 2016724"/>
              <a:gd name="connsiteY2" fmla="*/ 0 h 1511114"/>
              <a:gd name="connsiteX3" fmla="*/ 1925284 w 2016724"/>
              <a:gd name="connsiteY3" fmla="*/ 0 h 1511114"/>
              <a:gd name="connsiteX4" fmla="*/ 2016724 w 2016724"/>
              <a:gd name="connsiteY4" fmla="*/ 1511114 h 1511114"/>
              <a:gd name="connsiteX0" fmla="*/ 1925284 w 1925284"/>
              <a:gd name="connsiteY0" fmla="*/ 1419674 h 1419674"/>
              <a:gd name="connsiteX1" fmla="*/ 0 w 1925284"/>
              <a:gd name="connsiteY1" fmla="*/ 1419674 h 1419674"/>
              <a:gd name="connsiteX2" fmla="*/ 0 w 1925284"/>
              <a:gd name="connsiteY2" fmla="*/ 0 h 1419674"/>
              <a:gd name="connsiteX3" fmla="*/ 1925284 w 1925284"/>
              <a:gd name="connsiteY3" fmla="*/ 0 h 1419674"/>
              <a:gd name="connsiteX0" fmla="*/ 0 w 1925284"/>
              <a:gd name="connsiteY0" fmla="*/ 1419674 h 1419674"/>
              <a:gd name="connsiteX1" fmla="*/ 0 w 1925284"/>
              <a:gd name="connsiteY1" fmla="*/ 0 h 1419674"/>
              <a:gd name="connsiteX2" fmla="*/ 1925284 w 1925284"/>
              <a:gd name="connsiteY2" fmla="*/ 0 h 141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5284" h="1419674">
                <a:moveTo>
                  <a:pt x="0" y="1419674"/>
                </a:moveTo>
                <a:lnTo>
                  <a:pt x="0" y="0"/>
                </a:lnTo>
                <a:lnTo>
                  <a:pt x="1925284" y="0"/>
                </a:lnTo>
              </a:path>
            </a:pathLst>
          </a:custGeom>
          <a:ln w="28575" cmpd="sng">
            <a:solidFill>
              <a:srgbClr val="FF6600"/>
            </a:solidFill>
          </a:ln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061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8575"/>
            <a:ext cx="7675716" cy="514350"/>
          </a:xfrm>
        </p:spPr>
        <p:txBody>
          <a:bodyPr/>
          <a:lstStyle/>
          <a:p>
            <a:r>
              <a:rPr lang="en-US" dirty="0" smtClean="0"/>
              <a:t>Myth – Wave2 won’t help until there’s an abundance of clients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669" y="4131354"/>
            <a:ext cx="796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A809"/>
                </a:solidFill>
              </a:rPr>
              <a:t>- A competitors </a:t>
            </a:r>
            <a:r>
              <a:rPr lang="en-US" dirty="0" smtClean="0"/>
              <a:t>blog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818" y="1105435"/>
            <a:ext cx="776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C407"/>
                </a:solidFill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6011" y="2904231"/>
            <a:ext cx="7760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C407"/>
                </a:solidFill>
              </a:rPr>
              <a:t>”</a:t>
            </a:r>
            <a:endParaRPr lang="en-US" sz="8800" dirty="0">
              <a:solidFill>
                <a:srgbClr val="FFC40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057" y="1446472"/>
            <a:ext cx="801588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 smtClean="0"/>
              <a:t>So what should you do?</a:t>
            </a:r>
          </a:p>
          <a:p>
            <a:r>
              <a:rPr lang="en-US" sz="2800" i="1" dirty="0" smtClean="0"/>
              <a:t>Wait just a little while longer for the dust to settle before getting distracted with that Wave 2 migration. It takes a while for all the pieces to sync, so give the industry “a minute” to catch up.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68217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8575"/>
            <a:ext cx="7452297" cy="514350"/>
          </a:xfrm>
        </p:spPr>
        <p:txBody>
          <a:bodyPr/>
          <a:lstStyle/>
          <a:p>
            <a:r>
              <a:rPr lang="en-US" dirty="0" smtClean="0"/>
              <a:t>Reality – Wave2 Offers Benefits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18" y="1166959"/>
            <a:ext cx="8153400" cy="3038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Reality</a:t>
            </a:r>
          </a:p>
          <a:p>
            <a:pPr lvl="1"/>
            <a:r>
              <a:rPr lang="en-US" dirty="0" smtClean="0"/>
              <a:t>Improved chipset</a:t>
            </a:r>
          </a:p>
          <a:p>
            <a:pPr lvl="1"/>
            <a:r>
              <a:rPr lang="en-US" dirty="0" smtClean="0"/>
              <a:t>4x4:4 (more transmit and receive diversity)</a:t>
            </a:r>
          </a:p>
          <a:p>
            <a:pPr lvl="1"/>
            <a:r>
              <a:rPr lang="en-US" dirty="0" smtClean="0"/>
              <a:t>5dB better receive sensitivity </a:t>
            </a:r>
          </a:p>
          <a:p>
            <a:pPr lvl="2"/>
            <a:r>
              <a:rPr lang="en-US" dirty="0" smtClean="0"/>
              <a:t>R700 -99dBm vs R710 -104dBm</a:t>
            </a:r>
          </a:p>
          <a:p>
            <a:pPr lvl="1"/>
            <a:r>
              <a:rPr lang="en-US" dirty="0" smtClean="0"/>
              <a:t>MU-MIMO multiplies capacity</a:t>
            </a:r>
          </a:p>
          <a:p>
            <a:pPr lvl="1"/>
            <a:r>
              <a:rPr lang="en-US" dirty="0" smtClean="0"/>
              <a:t>Customer investments last multiple years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6815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– Clients Already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54" y="884719"/>
            <a:ext cx="8153400" cy="303847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6600"/>
                </a:solidFill>
              </a:rPr>
              <a:t>Reality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MU-MIMO hardware client support is here</a:t>
            </a:r>
          </a:p>
          <a:p>
            <a:pPr lvl="2"/>
            <a:r>
              <a:rPr lang="en-US" dirty="0" smtClean="0"/>
              <a:t>Samsung Galaxy S6</a:t>
            </a:r>
          </a:p>
          <a:p>
            <a:pPr lvl="2"/>
            <a:r>
              <a:rPr lang="en-US" dirty="0" err="1" smtClean="0"/>
              <a:t>MotoX</a:t>
            </a:r>
            <a:endParaRPr lang="en-US" dirty="0" smtClean="0"/>
          </a:p>
          <a:p>
            <a:pPr lvl="2"/>
            <a:r>
              <a:rPr lang="en-US" dirty="0" smtClean="0"/>
              <a:t>Galaxy Tab Pro 10.1</a:t>
            </a:r>
          </a:p>
          <a:p>
            <a:pPr lvl="2"/>
            <a:r>
              <a:rPr lang="en-US" dirty="0" smtClean="0"/>
              <a:t>HTC One (various)</a:t>
            </a:r>
          </a:p>
          <a:p>
            <a:pPr lvl="2"/>
            <a:r>
              <a:rPr lang="en-US" dirty="0" smtClean="0"/>
              <a:t>Nokia </a:t>
            </a:r>
            <a:r>
              <a:rPr lang="en-US" dirty="0" err="1" smtClean="0"/>
              <a:t>Lumia</a:t>
            </a:r>
            <a:endParaRPr lang="en-US" dirty="0" smtClean="0"/>
          </a:p>
          <a:p>
            <a:pPr lvl="2"/>
            <a:r>
              <a:rPr lang="en-US" dirty="0" err="1" smtClean="0"/>
              <a:t>Pantech</a:t>
            </a:r>
            <a:r>
              <a:rPr lang="en-US" dirty="0" smtClean="0"/>
              <a:t>, Kyocera, Fujitsu, Sony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" name="Picture 4" descr="SamsungS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65" y="2022708"/>
            <a:ext cx="4005795" cy="35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– The wire becomes the problem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258703" y="2430420"/>
            <a:ext cx="4796625" cy="355600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51974" y="3363200"/>
            <a:ext cx="4186162" cy="304800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11364" y="2734260"/>
            <a:ext cx="4832900" cy="355600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998" y="881995"/>
            <a:ext cx="776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349" y="2974791"/>
            <a:ext cx="7760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272" y="1175998"/>
            <a:ext cx="759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Having wireless speeds that are that fast, though, does have some big implications on the wired network. If the air speed is anything greater than a Gig and the backhaul connection from the AP to the access switch is a Gig, then there’s an obvious problem, as the wired network becomes a choke point. Also, the Wave 2 solutions will require </a:t>
            </a:r>
            <a:r>
              <a:rPr lang="en-US" sz="2000" i="1" dirty="0" err="1" smtClean="0"/>
              <a:t>PoE</a:t>
            </a:r>
            <a:r>
              <a:rPr lang="en-US" sz="2000" i="1" dirty="0" smtClean="0"/>
              <a:t>+ (30W), and many businesses only have </a:t>
            </a:r>
            <a:r>
              <a:rPr lang="en-US" sz="2000" i="1" dirty="0" err="1" smtClean="0"/>
              <a:t>PoE</a:t>
            </a:r>
            <a:r>
              <a:rPr lang="en-US" sz="2000" i="1" dirty="0" smtClean="0"/>
              <a:t> (15W) in the access edge now. Also, with today’s switches, Cat5E has a limit of 1 Gig for speed. </a:t>
            </a:r>
            <a:endParaRPr lang="en-US" sz="20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63930" y="3990947"/>
            <a:ext cx="683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154A"/>
                </a:solidFill>
              </a:rPr>
              <a:t>- Cisco</a:t>
            </a:r>
            <a:r>
              <a:rPr lang="en-US" i="1" dirty="0" smtClean="0"/>
              <a:t> sponsored blog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1241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"/>
            <a:ext cx="8153400" cy="514350"/>
          </a:xfrm>
        </p:spPr>
        <p:txBody>
          <a:bodyPr/>
          <a:lstStyle/>
          <a:p>
            <a:r>
              <a:rPr lang="en-US" sz="2800" dirty="0" smtClean="0"/>
              <a:t>Reality – Cisco likes to sell switches</a:t>
            </a:r>
            <a:endParaRPr lang="en-US" sz="28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9679" y="857919"/>
            <a:ext cx="5717153" cy="3038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Reality - </a:t>
            </a:r>
            <a:r>
              <a:rPr lang="en-US" b="1" dirty="0" err="1" smtClean="0">
                <a:solidFill>
                  <a:srgbClr val="FF6600"/>
                </a:solidFill>
              </a:rPr>
              <a:t>PoE</a:t>
            </a:r>
            <a:endParaRPr lang="en-US" b="1" dirty="0" smtClean="0">
              <a:solidFill>
                <a:srgbClr val="FF6600"/>
              </a:solidFill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The R710 operates on 802.3af power with no effect on 802.11ac performance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Reality - Backhaul</a:t>
            </a:r>
          </a:p>
          <a:p>
            <a:pPr lvl="1"/>
            <a:r>
              <a:rPr lang="en-US" dirty="0" smtClean="0"/>
              <a:t>Wi-Fi is half-duplex</a:t>
            </a:r>
          </a:p>
          <a:p>
            <a:pPr lvl="2"/>
            <a:r>
              <a:rPr lang="en-US" dirty="0" smtClean="0"/>
              <a:t>Many networks have 50/50 split of upstream downstream traffic</a:t>
            </a:r>
          </a:p>
          <a:p>
            <a:pPr lvl="1"/>
            <a:r>
              <a:rPr lang="en-US" dirty="0" smtClean="0"/>
              <a:t>Ethernet is full-duplex</a:t>
            </a:r>
          </a:p>
        </p:txBody>
      </p:sp>
      <p:pic>
        <p:nvPicPr>
          <p:cNvPr id="16" name="Picture 15" descr="shutterstock_171058529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7F9FE"/>
              </a:clrFrom>
              <a:clrTo>
                <a:srgbClr val="F7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86" y="1364153"/>
            <a:ext cx="5534692" cy="369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15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68" y="3019638"/>
            <a:ext cx="9852970" cy="212386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4" y="1878199"/>
            <a:ext cx="1891645" cy="175490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35447" y="1437103"/>
            <a:ext cx="51371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Justin Cottrell</a:t>
            </a:r>
          </a:p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Systems Engineer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Mirazon</a:t>
            </a:r>
            <a:endParaRPr lang="en-US" sz="20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935447" y="908753"/>
            <a:ext cx="3598677" cy="528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Wireless Security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33" y="488966"/>
            <a:ext cx="3998170" cy="9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5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22" y="133830"/>
            <a:ext cx="8153400" cy="514350"/>
          </a:xfrm>
        </p:spPr>
        <p:txBody>
          <a:bodyPr/>
          <a:lstStyle/>
          <a:p>
            <a:r>
              <a:rPr lang="en-US" dirty="0" smtClean="0"/>
              <a:t>Wi-Fi is an unbound and shared medium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Unlike wired Ethernet, wireless cannot be confined to a small group of users</a:t>
            </a:r>
          </a:p>
          <a:p>
            <a:r>
              <a:rPr lang="en-US" sz="2400" dirty="0" smtClean="0"/>
              <a:t>Anyone can hear/tamper with your data if not properly secured </a:t>
            </a:r>
          </a:p>
          <a:p>
            <a:r>
              <a:rPr lang="en-US" sz="2400" dirty="0" smtClean="0"/>
              <a:t>We rely on wireless more and more, and trust that no one is tampering or trying to see the data we are sending</a:t>
            </a:r>
          </a:p>
          <a:p>
            <a:r>
              <a:rPr lang="en-US" sz="2400" dirty="0" smtClean="0"/>
              <a:t>Phones now go to open hotspots automatically (can be turned off)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922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982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What should wireless security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security should do three main things, Provide:</a:t>
            </a:r>
          </a:p>
          <a:p>
            <a:pPr lvl="1"/>
            <a:r>
              <a:rPr lang="en-US" sz="2800" dirty="0" smtClean="0"/>
              <a:t>Confidentiality</a:t>
            </a:r>
          </a:p>
          <a:p>
            <a:pPr lvl="2"/>
            <a:r>
              <a:rPr lang="en-US" sz="2800" dirty="0" smtClean="0"/>
              <a:t>Make sure it is encrypted, not plain text.</a:t>
            </a:r>
          </a:p>
          <a:p>
            <a:pPr lvl="1"/>
            <a:r>
              <a:rPr lang="en-US" sz="2800" dirty="0" smtClean="0"/>
              <a:t>Integrity</a:t>
            </a:r>
          </a:p>
          <a:p>
            <a:pPr lvl="2"/>
            <a:r>
              <a:rPr lang="en-US" sz="2800" dirty="0" smtClean="0"/>
              <a:t>Make sure the data has not been changed</a:t>
            </a:r>
          </a:p>
          <a:p>
            <a:pPr lvl="1"/>
            <a:r>
              <a:rPr lang="en-US" sz="2800" dirty="0" smtClean="0"/>
              <a:t>Authentication</a:t>
            </a:r>
          </a:p>
          <a:p>
            <a:pPr lvl="2"/>
            <a:r>
              <a:rPr lang="en-US" altLang="en-US" sz="2800" dirty="0"/>
              <a:t>to prove identity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7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5600" y="28575"/>
            <a:ext cx="6974396" cy="646331"/>
          </a:xfrm>
        </p:spPr>
        <p:txBody>
          <a:bodyPr/>
          <a:lstStyle/>
          <a:p>
            <a:r>
              <a:rPr lang="en-US" dirty="0" smtClean="0"/>
              <a:t>Next Generation Wi-Fi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6786" y="1362636"/>
            <a:ext cx="2898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vetica Neue Bold Condensed"/>
                <a:cs typeface="Helvetica Neue Bold Condensed"/>
              </a:rPr>
              <a:t>Wave 2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94223" y="1365755"/>
            <a:ext cx="2743200" cy="0"/>
          </a:xfrm>
          <a:prstGeom prst="line">
            <a:avLst/>
          </a:prstGeom>
          <a:noFill/>
          <a:ln w="25400" cap="flat" cmpd="sng" algn="ctr">
            <a:solidFill>
              <a:srgbClr val="F04310"/>
            </a:solidFill>
            <a:prstDash val="solid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>
            <a:off x="294223" y="2061817"/>
            <a:ext cx="2743200" cy="0"/>
          </a:xfrm>
          <a:prstGeom prst="line">
            <a:avLst/>
          </a:prstGeom>
          <a:noFill/>
          <a:ln w="25400" cap="flat" cmpd="sng" algn="ctr">
            <a:solidFill>
              <a:srgbClr val="F04310"/>
            </a:solidFill>
            <a:prstDash val="solid"/>
          </a:ln>
          <a:effectLst/>
        </p:spPr>
      </p:cxnSp>
      <p:sp>
        <p:nvSpPr>
          <p:cNvPr id="368" name="Rectangle 367"/>
          <p:cNvSpPr>
            <a:spLocks noChangeAspect="1"/>
          </p:cNvSpPr>
          <p:nvPr/>
        </p:nvSpPr>
        <p:spPr bwMode="auto">
          <a:xfrm>
            <a:off x="712367" y="2919109"/>
            <a:ext cx="249845" cy="18443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9" name="Rectangle 368"/>
          <p:cNvSpPr>
            <a:spLocks noChangeAspect="1"/>
          </p:cNvSpPr>
          <p:nvPr/>
        </p:nvSpPr>
        <p:spPr bwMode="auto">
          <a:xfrm>
            <a:off x="712367" y="3176602"/>
            <a:ext cx="501495" cy="18443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0" name="Rectangle 369"/>
          <p:cNvSpPr>
            <a:spLocks noChangeAspect="1"/>
          </p:cNvSpPr>
          <p:nvPr/>
        </p:nvSpPr>
        <p:spPr bwMode="auto">
          <a:xfrm>
            <a:off x="712367" y="3418771"/>
            <a:ext cx="962874" cy="18443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800" b="1" kern="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71" name="Rectangle 370"/>
          <p:cNvSpPr>
            <a:spLocks/>
          </p:cNvSpPr>
          <p:nvPr/>
        </p:nvSpPr>
        <p:spPr bwMode="auto">
          <a:xfrm>
            <a:off x="712367" y="3683369"/>
            <a:ext cx="1732213" cy="184439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2" name="TextBox 371"/>
          <p:cNvSpPr txBox="1">
            <a:spLocks noChangeAspect="1"/>
          </p:cNvSpPr>
          <p:nvPr/>
        </p:nvSpPr>
        <p:spPr>
          <a:xfrm>
            <a:off x="1037252" y="3127722"/>
            <a:ext cx="6764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</a:schemeClr>
                </a:solidFill>
                <a:latin typeface="Helvetica Neue Light"/>
                <a:cs typeface="Helvetica Neue Light"/>
              </a:rPr>
              <a:t>40</a:t>
            </a:r>
          </a:p>
        </p:txBody>
      </p:sp>
      <p:sp>
        <p:nvSpPr>
          <p:cNvPr id="373" name="TextBox 372"/>
          <p:cNvSpPr txBox="1">
            <a:spLocks noChangeAspect="1"/>
          </p:cNvSpPr>
          <p:nvPr/>
        </p:nvSpPr>
        <p:spPr>
          <a:xfrm>
            <a:off x="860042" y="2867613"/>
            <a:ext cx="466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</a:schemeClr>
                </a:solidFill>
                <a:latin typeface="Helvetica Neue Light"/>
                <a:cs typeface="Helvetica Neue Light"/>
              </a:rPr>
              <a:t>20</a:t>
            </a:r>
          </a:p>
        </p:txBody>
      </p:sp>
      <p:sp>
        <p:nvSpPr>
          <p:cNvPr id="374" name="TextBox 373"/>
          <p:cNvSpPr txBox="1">
            <a:spLocks noChangeAspect="1"/>
          </p:cNvSpPr>
          <p:nvPr/>
        </p:nvSpPr>
        <p:spPr>
          <a:xfrm>
            <a:off x="1470926" y="3371357"/>
            <a:ext cx="7653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tx1">
                    <a:lumMod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z="1050" dirty="0" smtClean="0"/>
              <a:t>80</a:t>
            </a:r>
            <a:endParaRPr lang="en-US" sz="1050" dirty="0"/>
          </a:p>
        </p:txBody>
      </p:sp>
      <p:grpSp>
        <p:nvGrpSpPr>
          <p:cNvPr id="376" name="Group 375"/>
          <p:cNvGrpSpPr>
            <a:grpSpLocks noChangeAspect="1"/>
          </p:cNvGrpSpPr>
          <p:nvPr/>
        </p:nvGrpSpPr>
        <p:grpSpPr>
          <a:xfrm>
            <a:off x="6443639" y="2715459"/>
            <a:ext cx="1745894" cy="1301608"/>
            <a:chOff x="6879764" y="4454474"/>
            <a:chExt cx="1129213" cy="841855"/>
          </a:xfrm>
        </p:grpSpPr>
        <p:pic>
          <p:nvPicPr>
            <p:cNvPr id="381" name="Picture 380" descr="iPad-Front-Blank-icon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961" y="4454474"/>
              <a:ext cx="309016" cy="309017"/>
            </a:xfrm>
            <a:prstGeom prst="rect">
              <a:avLst/>
            </a:prstGeom>
          </p:spPr>
        </p:pic>
        <p:pic>
          <p:nvPicPr>
            <p:cNvPr id="382" name="Picture 381" descr="iphon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116" y="4800600"/>
              <a:ext cx="137612" cy="238318"/>
            </a:xfrm>
            <a:prstGeom prst="rect">
              <a:avLst/>
            </a:prstGeom>
          </p:spPr>
        </p:pic>
        <p:cxnSp>
          <p:nvCxnSpPr>
            <p:cNvPr id="383" name="Straight Arrow Connector 382"/>
            <p:cNvCxnSpPr>
              <a:cxnSpLocks noChangeAspect="1"/>
              <a:endCxn id="381" idx="1"/>
            </p:cNvCxnSpPr>
            <p:nvPr/>
          </p:nvCxnSpPr>
          <p:spPr>
            <a:xfrm flipV="1">
              <a:off x="7258309" y="4608983"/>
              <a:ext cx="441653" cy="248718"/>
            </a:xfrm>
            <a:prstGeom prst="straightConnector1">
              <a:avLst/>
            </a:prstGeom>
            <a:ln w="28575" cmpd="sng">
              <a:solidFill>
                <a:srgbClr val="FFD006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4" name="Picture 383" descr="iphon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674" y="5058011"/>
              <a:ext cx="137612" cy="238318"/>
            </a:xfrm>
            <a:prstGeom prst="rect">
              <a:avLst/>
            </a:prstGeom>
          </p:spPr>
        </p:pic>
        <p:cxnSp>
          <p:nvCxnSpPr>
            <p:cNvPr id="385" name="Straight Arrow Connector 384"/>
            <p:cNvCxnSpPr>
              <a:cxnSpLocks noChangeAspect="1"/>
              <a:endCxn id="382" idx="1"/>
            </p:cNvCxnSpPr>
            <p:nvPr/>
          </p:nvCxnSpPr>
          <p:spPr>
            <a:xfrm>
              <a:off x="7334716" y="4876801"/>
              <a:ext cx="533401" cy="42958"/>
            </a:xfrm>
            <a:prstGeom prst="straightConnector1">
              <a:avLst/>
            </a:prstGeom>
            <a:ln w="28575" cmpd="sng">
              <a:solidFill>
                <a:srgbClr val="1BFFA3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>
              <a:cxnSpLocks noChangeAspect="1"/>
              <a:endCxn id="384" idx="1"/>
            </p:cNvCxnSpPr>
            <p:nvPr/>
          </p:nvCxnSpPr>
          <p:spPr>
            <a:xfrm>
              <a:off x="7275474" y="4905611"/>
              <a:ext cx="457200" cy="271559"/>
            </a:xfrm>
            <a:prstGeom prst="straightConnector1">
              <a:avLst/>
            </a:prstGeom>
            <a:ln w="28575" cmpd="sng">
              <a:solidFill>
                <a:srgbClr val="009CBD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7" name="Picture 386" descr="zf7982_glamour_sm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764" y="4707687"/>
              <a:ext cx="566356" cy="392751"/>
            </a:xfrm>
            <a:prstGeom prst="rect">
              <a:avLst/>
            </a:prstGeom>
          </p:spPr>
        </p:pic>
      </p:grpSp>
      <p:sp>
        <p:nvSpPr>
          <p:cNvPr id="389" name="TextBox 388"/>
          <p:cNvSpPr txBox="1"/>
          <p:nvPr/>
        </p:nvSpPr>
        <p:spPr>
          <a:xfrm>
            <a:off x="295943" y="4081229"/>
            <a:ext cx="289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Wider Channels</a:t>
            </a:r>
          </a:p>
        </p:txBody>
      </p:sp>
      <p:cxnSp>
        <p:nvCxnSpPr>
          <p:cNvPr id="390" name="Straight Connector 389"/>
          <p:cNvCxnSpPr/>
          <p:nvPr/>
        </p:nvCxnSpPr>
        <p:spPr>
          <a:xfrm>
            <a:off x="556330" y="4545099"/>
            <a:ext cx="2377301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391" name="TextBox 390"/>
          <p:cNvSpPr txBox="1"/>
          <p:nvPr/>
        </p:nvSpPr>
        <p:spPr>
          <a:xfrm>
            <a:off x="3086031" y="4078130"/>
            <a:ext cx="289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More Spatial Streams</a:t>
            </a:r>
          </a:p>
        </p:txBody>
      </p:sp>
      <p:cxnSp>
        <p:nvCxnSpPr>
          <p:cNvPr id="392" name="Straight Connector 391"/>
          <p:cNvCxnSpPr/>
          <p:nvPr/>
        </p:nvCxnSpPr>
        <p:spPr>
          <a:xfrm>
            <a:off x="3346418" y="4542000"/>
            <a:ext cx="2377301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393" name="TextBox 392"/>
          <p:cNvSpPr txBox="1"/>
          <p:nvPr/>
        </p:nvSpPr>
        <p:spPr>
          <a:xfrm>
            <a:off x="5882387" y="4080980"/>
            <a:ext cx="289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Multi-User MIMO</a:t>
            </a:r>
          </a:p>
        </p:txBody>
      </p:sp>
      <p:cxnSp>
        <p:nvCxnSpPr>
          <p:cNvPr id="394" name="Straight Connector 393"/>
          <p:cNvCxnSpPr/>
          <p:nvPr/>
        </p:nvCxnSpPr>
        <p:spPr>
          <a:xfrm>
            <a:off x="6142774" y="4544850"/>
            <a:ext cx="2377301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365" name="TextBox 364"/>
          <p:cNvSpPr txBox="1">
            <a:spLocks noChangeAspect="1"/>
          </p:cNvSpPr>
          <p:nvPr/>
        </p:nvSpPr>
        <p:spPr>
          <a:xfrm>
            <a:off x="2203715" y="3651730"/>
            <a:ext cx="7621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tx1">
                    <a:lumMod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z="1050" dirty="0" smtClean="0"/>
              <a:t>160</a:t>
            </a:r>
            <a:endParaRPr lang="en-US" sz="1050" dirty="0"/>
          </a:p>
        </p:txBody>
      </p:sp>
      <p:sp>
        <p:nvSpPr>
          <p:cNvPr id="366" name="TextBox 365"/>
          <p:cNvSpPr txBox="1"/>
          <p:nvPr/>
        </p:nvSpPr>
        <p:spPr>
          <a:xfrm>
            <a:off x="3041521" y="1956561"/>
            <a:ext cx="289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Wave 1 Features</a:t>
            </a:r>
          </a:p>
        </p:txBody>
      </p:sp>
      <p:cxnSp>
        <p:nvCxnSpPr>
          <p:cNvPr id="367" name="Straight Connector 366"/>
          <p:cNvCxnSpPr/>
          <p:nvPr/>
        </p:nvCxnSpPr>
        <p:spPr>
          <a:xfrm>
            <a:off x="3301908" y="2420431"/>
            <a:ext cx="2377301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388" name="TextBox 387"/>
          <p:cNvSpPr txBox="1"/>
          <p:nvPr/>
        </p:nvSpPr>
        <p:spPr>
          <a:xfrm>
            <a:off x="5837877" y="1959411"/>
            <a:ext cx="289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TxBF</a:t>
            </a:r>
          </a:p>
        </p:txBody>
      </p:sp>
      <p:cxnSp>
        <p:nvCxnSpPr>
          <p:cNvPr id="413" name="Straight Connector 412"/>
          <p:cNvCxnSpPr/>
          <p:nvPr/>
        </p:nvCxnSpPr>
        <p:spPr>
          <a:xfrm>
            <a:off x="6098264" y="2423281"/>
            <a:ext cx="2377301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363" name="Rectangle 362"/>
          <p:cNvSpPr/>
          <p:nvPr/>
        </p:nvSpPr>
        <p:spPr>
          <a:xfrm>
            <a:off x="4697960" y="3563645"/>
            <a:ext cx="975207" cy="185506"/>
          </a:xfrm>
          <a:prstGeom prst="rect">
            <a:avLst/>
          </a:prstGeom>
          <a:solidFill>
            <a:schemeClr val="tx1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Isosceles Triangle 68"/>
          <p:cNvSpPr>
            <a:spLocks noChangeAspect="1"/>
          </p:cNvSpPr>
          <p:nvPr/>
        </p:nvSpPr>
        <p:spPr>
          <a:xfrm rot="10800000">
            <a:off x="4722435" y="3197087"/>
            <a:ext cx="138731" cy="355350"/>
          </a:xfrm>
          <a:custGeom>
            <a:avLst/>
            <a:gdLst/>
            <a:ahLst/>
            <a:cxnLst/>
            <a:rect l="l" t="t" r="r" b="b"/>
            <a:pathLst>
              <a:path w="173118" h="443426">
                <a:moveTo>
                  <a:pt x="173118" y="443426"/>
                </a:moveTo>
                <a:lnTo>
                  <a:pt x="0" y="443426"/>
                </a:lnTo>
                <a:lnTo>
                  <a:pt x="59127" y="325172"/>
                </a:lnTo>
                <a:lnTo>
                  <a:pt x="59127" y="9144"/>
                </a:lnTo>
                <a:cubicBezTo>
                  <a:pt x="59127" y="4094"/>
                  <a:pt x="63221" y="0"/>
                  <a:pt x="68271" y="0"/>
                </a:cubicBezTo>
                <a:lnTo>
                  <a:pt x="104846" y="0"/>
                </a:lnTo>
                <a:cubicBezTo>
                  <a:pt x="109896" y="0"/>
                  <a:pt x="113990" y="4094"/>
                  <a:pt x="113990" y="9144"/>
                </a:cubicBezTo>
                <a:lnTo>
                  <a:pt x="113990" y="3251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7" name="Isosceles Triangle 68"/>
          <p:cNvSpPr>
            <a:spLocks noChangeAspect="1"/>
          </p:cNvSpPr>
          <p:nvPr/>
        </p:nvSpPr>
        <p:spPr>
          <a:xfrm rot="10800000">
            <a:off x="5516785" y="3197086"/>
            <a:ext cx="138731" cy="355350"/>
          </a:xfrm>
          <a:custGeom>
            <a:avLst/>
            <a:gdLst/>
            <a:ahLst/>
            <a:cxnLst/>
            <a:rect l="l" t="t" r="r" b="b"/>
            <a:pathLst>
              <a:path w="173118" h="443426">
                <a:moveTo>
                  <a:pt x="173118" y="443426"/>
                </a:moveTo>
                <a:lnTo>
                  <a:pt x="0" y="443426"/>
                </a:lnTo>
                <a:lnTo>
                  <a:pt x="59127" y="325172"/>
                </a:lnTo>
                <a:lnTo>
                  <a:pt x="59127" y="9144"/>
                </a:lnTo>
                <a:cubicBezTo>
                  <a:pt x="59127" y="4094"/>
                  <a:pt x="63221" y="0"/>
                  <a:pt x="68271" y="0"/>
                </a:cubicBezTo>
                <a:lnTo>
                  <a:pt x="104846" y="0"/>
                </a:lnTo>
                <a:cubicBezTo>
                  <a:pt x="109896" y="0"/>
                  <a:pt x="113990" y="4094"/>
                  <a:pt x="113990" y="9144"/>
                </a:cubicBezTo>
                <a:lnTo>
                  <a:pt x="113990" y="3251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8" name="Parallelogram 377"/>
          <p:cNvSpPr/>
          <p:nvPr/>
        </p:nvSpPr>
        <p:spPr>
          <a:xfrm>
            <a:off x="4783543" y="3601395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9" name="Oval 378"/>
          <p:cNvSpPr/>
          <p:nvPr/>
        </p:nvSpPr>
        <p:spPr>
          <a:xfrm>
            <a:off x="5493130" y="3609954"/>
            <a:ext cx="83585" cy="83586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0" name="Parallelogram 379"/>
          <p:cNvSpPr/>
          <p:nvPr/>
        </p:nvSpPr>
        <p:spPr>
          <a:xfrm>
            <a:off x="4865455" y="3601395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2" name="Parallelogram 411"/>
          <p:cNvSpPr/>
          <p:nvPr/>
        </p:nvSpPr>
        <p:spPr>
          <a:xfrm>
            <a:off x="4947365" y="3601395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4" name="Parallelogram 413"/>
          <p:cNvSpPr/>
          <p:nvPr/>
        </p:nvSpPr>
        <p:spPr>
          <a:xfrm>
            <a:off x="5029275" y="3601395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5" name="Parallelogram 414"/>
          <p:cNvSpPr/>
          <p:nvPr/>
        </p:nvSpPr>
        <p:spPr>
          <a:xfrm>
            <a:off x="5111186" y="3601395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6" name="Parallelogram 415"/>
          <p:cNvSpPr/>
          <p:nvPr/>
        </p:nvSpPr>
        <p:spPr>
          <a:xfrm>
            <a:off x="5275008" y="3601395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7" name="Parallelogram 416"/>
          <p:cNvSpPr/>
          <p:nvPr/>
        </p:nvSpPr>
        <p:spPr>
          <a:xfrm>
            <a:off x="5193097" y="3601395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8" name="TextBox 417"/>
          <p:cNvSpPr txBox="1"/>
          <p:nvPr/>
        </p:nvSpPr>
        <p:spPr>
          <a:xfrm>
            <a:off x="4713003" y="2795453"/>
            <a:ext cx="897110" cy="43654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marL="93682" algn="ctr">
              <a:buClr>
                <a:srgbClr val="FF4600"/>
              </a:buClr>
              <a:buSzPct val="100000"/>
            </a:pPr>
            <a:r>
              <a:rPr lang="en-US" b="1" kern="0" spc="50" dirty="0">
                <a:ln w="12700" cmpd="sng">
                  <a:solidFill>
                    <a:srgbClr val="D96C00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D96C00">
                    <a:tint val="1000"/>
                  </a:srgbClr>
                </a:solidFill>
                <a:effectLst>
                  <a:glow rad="53100">
                    <a:srgbClr val="D96C00">
                      <a:satMod val="180000"/>
                      <a:alpha val="30000"/>
                    </a:srgbClr>
                  </a:glow>
                </a:effectLst>
                <a:latin typeface="Arial Black"/>
                <a:ea typeface="+mn-ea"/>
                <a:cs typeface="Arial Black"/>
              </a:rPr>
              <a:t>4</a:t>
            </a:r>
            <a:r>
              <a:rPr lang="en-US" b="1" kern="0" spc="50" dirty="0" smtClean="0">
                <a:ln w="12700" cmpd="sng">
                  <a:solidFill>
                    <a:srgbClr val="D96C00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D96C00">
                    <a:tint val="1000"/>
                  </a:srgbClr>
                </a:solidFill>
                <a:effectLst>
                  <a:glow rad="53100">
                    <a:srgbClr val="D96C00">
                      <a:satMod val="180000"/>
                      <a:alpha val="30000"/>
                    </a:srgbClr>
                  </a:glow>
                </a:effectLst>
                <a:latin typeface="Arial Black"/>
                <a:ea typeface="+mn-ea"/>
                <a:cs typeface="Arial Black"/>
              </a:rPr>
              <a:t>x</a:t>
            </a:r>
            <a:r>
              <a:rPr lang="en-US" sz="1200" b="1" i="1" dirty="0" smtClean="0">
                <a:solidFill>
                  <a:srgbClr val="474747"/>
                </a:solidFill>
                <a:latin typeface="Helvetica Neue"/>
                <a:cs typeface="Helvetica Neue"/>
              </a:rPr>
              <a:t> </a:t>
            </a:r>
          </a:p>
        </p:txBody>
      </p:sp>
      <p:sp>
        <p:nvSpPr>
          <p:cNvPr id="420" name="Isosceles Triangle 68"/>
          <p:cNvSpPr>
            <a:spLocks noChangeAspect="1"/>
          </p:cNvSpPr>
          <p:nvPr/>
        </p:nvSpPr>
        <p:spPr>
          <a:xfrm rot="10800000">
            <a:off x="4987219" y="3197086"/>
            <a:ext cx="138731" cy="355350"/>
          </a:xfrm>
          <a:custGeom>
            <a:avLst/>
            <a:gdLst/>
            <a:ahLst/>
            <a:cxnLst/>
            <a:rect l="l" t="t" r="r" b="b"/>
            <a:pathLst>
              <a:path w="173118" h="443426">
                <a:moveTo>
                  <a:pt x="173118" y="443426"/>
                </a:moveTo>
                <a:lnTo>
                  <a:pt x="0" y="443426"/>
                </a:lnTo>
                <a:lnTo>
                  <a:pt x="59127" y="325172"/>
                </a:lnTo>
                <a:lnTo>
                  <a:pt x="59127" y="9144"/>
                </a:lnTo>
                <a:cubicBezTo>
                  <a:pt x="59127" y="4094"/>
                  <a:pt x="63221" y="0"/>
                  <a:pt x="68271" y="0"/>
                </a:cubicBezTo>
                <a:lnTo>
                  <a:pt x="104846" y="0"/>
                </a:lnTo>
                <a:cubicBezTo>
                  <a:pt x="109896" y="0"/>
                  <a:pt x="113990" y="4094"/>
                  <a:pt x="113990" y="9144"/>
                </a:cubicBezTo>
                <a:lnTo>
                  <a:pt x="113990" y="32517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1" name="Isosceles Triangle 68"/>
          <p:cNvSpPr>
            <a:spLocks noChangeAspect="1"/>
          </p:cNvSpPr>
          <p:nvPr/>
        </p:nvSpPr>
        <p:spPr>
          <a:xfrm rot="10800000">
            <a:off x="5252002" y="3197086"/>
            <a:ext cx="138731" cy="355350"/>
          </a:xfrm>
          <a:custGeom>
            <a:avLst/>
            <a:gdLst/>
            <a:ahLst/>
            <a:cxnLst/>
            <a:rect l="l" t="t" r="r" b="b"/>
            <a:pathLst>
              <a:path w="173118" h="443426">
                <a:moveTo>
                  <a:pt x="173118" y="443426"/>
                </a:moveTo>
                <a:lnTo>
                  <a:pt x="0" y="443426"/>
                </a:lnTo>
                <a:lnTo>
                  <a:pt x="59127" y="325172"/>
                </a:lnTo>
                <a:lnTo>
                  <a:pt x="59127" y="9144"/>
                </a:lnTo>
                <a:cubicBezTo>
                  <a:pt x="59127" y="4094"/>
                  <a:pt x="63221" y="0"/>
                  <a:pt x="68271" y="0"/>
                </a:cubicBezTo>
                <a:lnTo>
                  <a:pt x="104846" y="0"/>
                </a:lnTo>
                <a:cubicBezTo>
                  <a:pt x="109896" y="0"/>
                  <a:pt x="113990" y="4094"/>
                  <a:pt x="113990" y="9144"/>
                </a:cubicBezTo>
                <a:lnTo>
                  <a:pt x="113990" y="3251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2" name="Rectangle 421"/>
          <p:cNvSpPr/>
          <p:nvPr/>
        </p:nvSpPr>
        <p:spPr>
          <a:xfrm>
            <a:off x="3371343" y="3564871"/>
            <a:ext cx="975207" cy="185506"/>
          </a:xfrm>
          <a:prstGeom prst="rect">
            <a:avLst/>
          </a:prstGeom>
          <a:solidFill>
            <a:schemeClr val="tx1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Isosceles Triangle 68"/>
          <p:cNvSpPr>
            <a:spLocks noChangeAspect="1"/>
          </p:cNvSpPr>
          <p:nvPr/>
        </p:nvSpPr>
        <p:spPr>
          <a:xfrm rot="10800000">
            <a:off x="3395819" y="3198314"/>
            <a:ext cx="138731" cy="355350"/>
          </a:xfrm>
          <a:custGeom>
            <a:avLst/>
            <a:gdLst/>
            <a:ahLst/>
            <a:cxnLst/>
            <a:rect l="l" t="t" r="r" b="b"/>
            <a:pathLst>
              <a:path w="173118" h="443426">
                <a:moveTo>
                  <a:pt x="173118" y="443426"/>
                </a:moveTo>
                <a:lnTo>
                  <a:pt x="0" y="443426"/>
                </a:lnTo>
                <a:lnTo>
                  <a:pt x="59127" y="325172"/>
                </a:lnTo>
                <a:lnTo>
                  <a:pt x="59127" y="9144"/>
                </a:lnTo>
                <a:cubicBezTo>
                  <a:pt x="59127" y="4094"/>
                  <a:pt x="63221" y="0"/>
                  <a:pt x="68271" y="0"/>
                </a:cubicBezTo>
                <a:lnTo>
                  <a:pt x="104846" y="0"/>
                </a:lnTo>
                <a:cubicBezTo>
                  <a:pt x="109896" y="0"/>
                  <a:pt x="113990" y="4094"/>
                  <a:pt x="113990" y="9144"/>
                </a:cubicBezTo>
                <a:lnTo>
                  <a:pt x="113990" y="3251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4" name="Isosceles Triangle 68"/>
          <p:cNvSpPr>
            <a:spLocks noChangeAspect="1"/>
          </p:cNvSpPr>
          <p:nvPr/>
        </p:nvSpPr>
        <p:spPr>
          <a:xfrm rot="10800000">
            <a:off x="4190168" y="3198313"/>
            <a:ext cx="138731" cy="355350"/>
          </a:xfrm>
          <a:custGeom>
            <a:avLst/>
            <a:gdLst/>
            <a:ahLst/>
            <a:cxnLst/>
            <a:rect l="l" t="t" r="r" b="b"/>
            <a:pathLst>
              <a:path w="173118" h="443426">
                <a:moveTo>
                  <a:pt x="173118" y="443426"/>
                </a:moveTo>
                <a:lnTo>
                  <a:pt x="0" y="443426"/>
                </a:lnTo>
                <a:lnTo>
                  <a:pt x="59127" y="325172"/>
                </a:lnTo>
                <a:lnTo>
                  <a:pt x="59127" y="9144"/>
                </a:lnTo>
                <a:cubicBezTo>
                  <a:pt x="59127" y="4094"/>
                  <a:pt x="63221" y="0"/>
                  <a:pt x="68271" y="0"/>
                </a:cubicBezTo>
                <a:lnTo>
                  <a:pt x="104846" y="0"/>
                </a:lnTo>
                <a:cubicBezTo>
                  <a:pt x="109896" y="0"/>
                  <a:pt x="113990" y="4094"/>
                  <a:pt x="113990" y="9144"/>
                </a:cubicBezTo>
                <a:lnTo>
                  <a:pt x="113990" y="3251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5" name="Parallelogram 424"/>
          <p:cNvSpPr/>
          <p:nvPr/>
        </p:nvSpPr>
        <p:spPr>
          <a:xfrm>
            <a:off x="3456927" y="3602621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6" name="Oval 425"/>
          <p:cNvSpPr/>
          <p:nvPr/>
        </p:nvSpPr>
        <p:spPr>
          <a:xfrm>
            <a:off x="4166513" y="3611181"/>
            <a:ext cx="83585" cy="83586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7" name="Parallelogram 426"/>
          <p:cNvSpPr/>
          <p:nvPr/>
        </p:nvSpPr>
        <p:spPr>
          <a:xfrm>
            <a:off x="3538839" y="3602621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8" name="Parallelogram 427"/>
          <p:cNvSpPr/>
          <p:nvPr/>
        </p:nvSpPr>
        <p:spPr>
          <a:xfrm>
            <a:off x="3620749" y="3602621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9" name="Parallelogram 428"/>
          <p:cNvSpPr/>
          <p:nvPr/>
        </p:nvSpPr>
        <p:spPr>
          <a:xfrm>
            <a:off x="3702659" y="3602621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0" name="Parallelogram 429"/>
          <p:cNvSpPr/>
          <p:nvPr/>
        </p:nvSpPr>
        <p:spPr>
          <a:xfrm>
            <a:off x="3784569" y="3602621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1" name="Parallelogram 430"/>
          <p:cNvSpPr/>
          <p:nvPr/>
        </p:nvSpPr>
        <p:spPr>
          <a:xfrm>
            <a:off x="3948391" y="3602621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2" name="Parallelogram 431"/>
          <p:cNvSpPr/>
          <p:nvPr/>
        </p:nvSpPr>
        <p:spPr>
          <a:xfrm>
            <a:off x="3866480" y="3602621"/>
            <a:ext cx="54274" cy="112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3" name="TextBox 432"/>
          <p:cNvSpPr txBox="1"/>
          <p:nvPr/>
        </p:nvSpPr>
        <p:spPr>
          <a:xfrm>
            <a:off x="3386387" y="2789464"/>
            <a:ext cx="897110" cy="461622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marL="93682" algn="ctr">
              <a:buClr>
                <a:srgbClr val="FF4600"/>
              </a:buClr>
              <a:buSzPct val="100000"/>
            </a:pPr>
            <a:r>
              <a:rPr lang="en-US" b="1" kern="0" spc="50" dirty="0" smtClean="0">
                <a:ln w="12700" cmpd="sng">
                  <a:solidFill>
                    <a:srgbClr val="D96C00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D96C00">
                    <a:tint val="1000"/>
                  </a:srgbClr>
                </a:solidFill>
                <a:effectLst>
                  <a:glow rad="53100">
                    <a:srgbClr val="D96C00">
                      <a:satMod val="180000"/>
                      <a:alpha val="30000"/>
                    </a:srgbClr>
                  </a:glow>
                </a:effectLst>
                <a:latin typeface="Arial Black"/>
                <a:ea typeface="+mn-ea"/>
                <a:cs typeface="Arial Black"/>
              </a:rPr>
              <a:t>3x</a:t>
            </a:r>
            <a:r>
              <a:rPr lang="en-US" sz="1200" b="1" i="1" dirty="0" smtClean="0">
                <a:solidFill>
                  <a:srgbClr val="474747"/>
                </a:solidFill>
                <a:latin typeface="Helvetica Neue"/>
                <a:cs typeface="Helvetica Neue"/>
              </a:rPr>
              <a:t> </a:t>
            </a:r>
          </a:p>
        </p:txBody>
      </p:sp>
      <p:sp>
        <p:nvSpPr>
          <p:cNvPr id="435" name="Isosceles Triangle 68"/>
          <p:cNvSpPr>
            <a:spLocks noChangeAspect="1"/>
          </p:cNvSpPr>
          <p:nvPr/>
        </p:nvSpPr>
        <p:spPr>
          <a:xfrm rot="10800000">
            <a:off x="3792993" y="3198313"/>
            <a:ext cx="138731" cy="355350"/>
          </a:xfrm>
          <a:custGeom>
            <a:avLst/>
            <a:gdLst/>
            <a:ahLst/>
            <a:cxnLst/>
            <a:rect l="l" t="t" r="r" b="b"/>
            <a:pathLst>
              <a:path w="173118" h="443426">
                <a:moveTo>
                  <a:pt x="173118" y="443426"/>
                </a:moveTo>
                <a:lnTo>
                  <a:pt x="0" y="443426"/>
                </a:lnTo>
                <a:lnTo>
                  <a:pt x="59127" y="325172"/>
                </a:lnTo>
                <a:lnTo>
                  <a:pt x="59127" y="9144"/>
                </a:lnTo>
                <a:cubicBezTo>
                  <a:pt x="59127" y="4094"/>
                  <a:pt x="63221" y="0"/>
                  <a:pt x="68271" y="0"/>
                </a:cubicBezTo>
                <a:lnTo>
                  <a:pt x="104846" y="0"/>
                </a:lnTo>
                <a:cubicBezTo>
                  <a:pt x="109896" y="0"/>
                  <a:pt x="113990" y="4094"/>
                  <a:pt x="113990" y="9144"/>
                </a:cubicBezTo>
                <a:lnTo>
                  <a:pt x="113990" y="3251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6" name="TextBox 435"/>
          <p:cNvSpPr txBox="1">
            <a:spLocks noChangeAspect="1"/>
          </p:cNvSpPr>
          <p:nvPr/>
        </p:nvSpPr>
        <p:spPr>
          <a:xfrm>
            <a:off x="3324770" y="3723258"/>
            <a:ext cx="1060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tx1">
                    <a:lumMod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z="1050" dirty="0" smtClean="0"/>
              <a:t>Wave 1</a:t>
            </a:r>
            <a:endParaRPr lang="en-US" sz="1050" dirty="0"/>
          </a:p>
        </p:txBody>
      </p:sp>
      <p:sp>
        <p:nvSpPr>
          <p:cNvPr id="437" name="TextBox 436"/>
          <p:cNvSpPr txBox="1">
            <a:spLocks noChangeAspect="1"/>
          </p:cNvSpPr>
          <p:nvPr/>
        </p:nvSpPr>
        <p:spPr>
          <a:xfrm>
            <a:off x="4686496" y="3723258"/>
            <a:ext cx="1060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tx1">
                    <a:lumMod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z="1050" dirty="0" smtClean="0"/>
              <a:t>Wave 2</a:t>
            </a:r>
            <a:endParaRPr lang="en-US" sz="1050" dirty="0"/>
          </a:p>
        </p:txBody>
      </p:sp>
      <p:cxnSp>
        <p:nvCxnSpPr>
          <p:cNvPr id="438" name="Straight Connector 437"/>
          <p:cNvCxnSpPr/>
          <p:nvPr/>
        </p:nvCxnSpPr>
        <p:spPr bwMode="auto">
          <a:xfrm flipV="1">
            <a:off x="6494457" y="1218826"/>
            <a:ext cx="832379" cy="156072"/>
          </a:xfrm>
          <a:prstGeom prst="line">
            <a:avLst/>
          </a:prstGeom>
          <a:solidFill>
            <a:srgbClr val="006EA4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9" name="Straight Arrow Connector 438"/>
          <p:cNvCxnSpPr>
            <a:endCxn id="445" idx="1"/>
          </p:cNvCxnSpPr>
          <p:nvPr/>
        </p:nvCxnSpPr>
        <p:spPr bwMode="auto">
          <a:xfrm>
            <a:off x="7312403" y="1218829"/>
            <a:ext cx="614165" cy="286130"/>
          </a:xfrm>
          <a:prstGeom prst="straightConnector1">
            <a:avLst/>
          </a:prstGeom>
          <a:solidFill>
            <a:srgbClr val="006EA4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40" name="Group 439"/>
          <p:cNvGrpSpPr>
            <a:grpSpLocks noChangeAspect="1"/>
          </p:cNvGrpSpPr>
          <p:nvPr/>
        </p:nvGrpSpPr>
        <p:grpSpPr>
          <a:xfrm>
            <a:off x="7961355" y="1175607"/>
            <a:ext cx="316587" cy="615525"/>
            <a:chOff x="-1354262" y="1913554"/>
            <a:chExt cx="693908" cy="1349123"/>
          </a:xfrm>
        </p:grpSpPr>
        <p:sp>
          <p:nvSpPr>
            <p:cNvPr id="441" name="Rounded Rectangle 440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398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-1295032" y="2105033"/>
              <a:ext cx="578064" cy="100201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398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43" name="Rounded Rectangle 442"/>
            <p:cNvSpPr/>
            <p:nvPr/>
          </p:nvSpPr>
          <p:spPr>
            <a:xfrm>
              <a:off x="-1088745" y="3142823"/>
              <a:ext cx="155282" cy="62115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398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44" name="Rounded Rectangle 443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398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445" name="Rectangle 444"/>
          <p:cNvSpPr/>
          <p:nvPr/>
        </p:nvSpPr>
        <p:spPr>
          <a:xfrm>
            <a:off x="7926569" y="1114779"/>
            <a:ext cx="520237" cy="780356"/>
          </a:xfrm>
          <a:prstGeom prst="rect">
            <a:avLst/>
          </a:prstGeom>
          <a:ln>
            <a:noFill/>
          </a:ln>
        </p:spPr>
        <p:txBody>
          <a:bodyPr vert="horz" wrap="square" lIns="91396" tIns="45699" rIns="91396" bIns="45699" numCol="1" rtlCol="0" anchor="t" anchorCtr="0" compatLnSpc="1">
            <a:prstTxWarp prst="textNoShape">
              <a:avLst/>
            </a:prstTxWarp>
          </a:bodyPr>
          <a:lstStyle/>
          <a:p>
            <a:pPr defTabSz="913981"/>
            <a:endParaRPr lang="en-US" sz="1800">
              <a:latin typeface="Arial" charset="0"/>
            </a:endParaRPr>
          </a:p>
        </p:txBody>
      </p:sp>
      <p:cxnSp>
        <p:nvCxnSpPr>
          <p:cNvPr id="446" name="Straight Connector 445"/>
          <p:cNvCxnSpPr/>
          <p:nvPr/>
        </p:nvCxnSpPr>
        <p:spPr bwMode="auto">
          <a:xfrm>
            <a:off x="6494457" y="1530969"/>
            <a:ext cx="742782" cy="52024"/>
          </a:xfrm>
          <a:prstGeom prst="line">
            <a:avLst/>
          </a:prstGeom>
          <a:solidFill>
            <a:srgbClr val="006EA4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Arrow Connector 446"/>
          <p:cNvCxnSpPr>
            <a:endCxn id="445" idx="1"/>
          </p:cNvCxnSpPr>
          <p:nvPr/>
        </p:nvCxnSpPr>
        <p:spPr bwMode="auto">
          <a:xfrm flipV="1">
            <a:off x="7208355" y="1504959"/>
            <a:ext cx="718212" cy="78035"/>
          </a:xfrm>
          <a:prstGeom prst="straightConnector1">
            <a:avLst/>
          </a:prstGeom>
          <a:solidFill>
            <a:srgbClr val="006EA4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57" name="Picture 456" descr="zf7982_glamour_s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54" y="1213815"/>
            <a:ext cx="810261" cy="5618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77849" y="988691"/>
            <a:ext cx="1712884" cy="1027567"/>
            <a:chOff x="3749139" y="874383"/>
            <a:chExt cx="1592350" cy="1214761"/>
          </a:xfrm>
        </p:grpSpPr>
        <p:sp>
          <p:nvSpPr>
            <p:cNvPr id="458" name="TextBox 457"/>
            <p:cNvSpPr txBox="1"/>
            <p:nvPr/>
          </p:nvSpPr>
          <p:spPr>
            <a:xfrm>
              <a:off x="3749139" y="888815"/>
              <a:ext cx="1592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charset="2"/>
                <a:buChar char="q"/>
              </a:pPr>
              <a:r>
                <a:rPr lang="en-US" sz="1800" dirty="0" smtClean="0">
                  <a:latin typeface="Helvetica Neue Bold Condensed"/>
                  <a:cs typeface="Helvetica Neue Bold Condensed"/>
                </a:rPr>
                <a:t>5 GHz only</a:t>
              </a:r>
            </a:p>
            <a:p>
              <a:pPr marL="342900" indent="-342900">
                <a:buFont typeface="Wingdings" charset="2"/>
                <a:buChar char="q"/>
              </a:pPr>
              <a:r>
                <a:rPr lang="en-US" sz="1800" dirty="0" smtClean="0">
                  <a:latin typeface="Helvetica Neue Bold Condensed"/>
                  <a:cs typeface="Helvetica Neue Bold Condensed"/>
                </a:rPr>
                <a:t>80 MHz</a:t>
              </a:r>
            </a:p>
            <a:p>
              <a:pPr marL="342900" indent="-342900">
                <a:buFont typeface="Wingdings" charset="2"/>
                <a:buChar char="q"/>
              </a:pPr>
              <a:r>
                <a:rPr lang="en-US" sz="1800" dirty="0" smtClean="0">
                  <a:latin typeface="Helvetica Neue Bold Condensed"/>
                  <a:cs typeface="Helvetica Neue Bold Condensed"/>
                </a:rPr>
                <a:t>256-QAM</a:t>
              </a:r>
            </a:p>
          </p:txBody>
        </p:sp>
        <p:sp>
          <p:nvSpPr>
            <p:cNvPr id="459" name="TextBox 458"/>
            <p:cNvSpPr txBox="1"/>
            <p:nvPr/>
          </p:nvSpPr>
          <p:spPr>
            <a:xfrm>
              <a:off x="3778184" y="874383"/>
              <a:ext cx="3951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800" dirty="0">
                <a:solidFill>
                  <a:srgbClr val="FF6600"/>
                </a:solidFill>
                <a:latin typeface="Helvetica Neue Bold Condensed"/>
                <a:cs typeface="Helvetica Neue Bold Condensed"/>
              </a:endParaRPr>
            </a:p>
            <a:p>
              <a:r>
                <a:rPr lang="en-US" sz="1800" dirty="0">
                  <a:solidFill>
                    <a:srgbClr val="FF66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800" dirty="0">
                <a:solidFill>
                  <a:srgbClr val="FF6600"/>
                </a:solidFill>
                <a:latin typeface="Helvetica Neue Bold Condensed"/>
                <a:cs typeface="Helvetica Neue Bold Condensed"/>
              </a:endParaRPr>
            </a:p>
            <a:p>
              <a:r>
                <a:rPr lang="en-US" sz="1800" dirty="0" smtClean="0">
                  <a:solidFill>
                    <a:srgbClr val="FF66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800" dirty="0">
                <a:solidFill>
                  <a:srgbClr val="FF6600"/>
                </a:solidFill>
                <a:latin typeface="Helvetica Neue Bold Condensed"/>
                <a:cs typeface="Helvetica Neue Bold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145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592430"/>
          </a:xfrm>
        </p:spPr>
        <p:txBody>
          <a:bodyPr/>
          <a:lstStyle/>
          <a:p>
            <a:r>
              <a:rPr lang="en-US" dirty="0" smtClean="0"/>
              <a:t>Wireless Security </a:t>
            </a:r>
            <a:r>
              <a:rPr lang="en-US" dirty="0"/>
              <a:t>S</a:t>
            </a:r>
            <a:r>
              <a:rPr lang="en-US" dirty="0" smtClean="0"/>
              <a:t>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52020"/>
            <a:ext cx="8153400" cy="303847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WEP – Wired Equivalent Privacy  - Old, and extremely vulnerable to attacks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WEP, a data privacy encryption for WLANs defined in 802.11b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TKIP – Quick fix for WEP until 802.11i came out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WPA – Wifi Protected Access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Authentication via Mac Addresses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Temporary Key Integrity Protocol (TKIP) – Added security features to get by until 802.11i </a:t>
            </a:r>
          </a:p>
        </p:txBody>
      </p:sp>
    </p:spTree>
    <p:extLst>
      <p:ext uri="{BB962C8B-B14F-4D97-AF65-F5344CB8AC3E}">
        <p14:creationId xmlns:p14="http://schemas.microsoft.com/office/powerpoint/2010/main" val="535918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43" y="100937"/>
            <a:ext cx="8153400" cy="514350"/>
          </a:xfrm>
        </p:spPr>
        <p:txBody>
          <a:bodyPr/>
          <a:lstStyle/>
          <a:p>
            <a:r>
              <a:rPr lang="en-US" dirty="0" smtClean="0"/>
              <a:t>Wireless Security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WPA 2 – Wifi Protected Access version 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Advanced Encryption Standard (AES)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Counter Mode with Cipher Blocking Chain Message Authentication Code (CCMP)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WPA/WPA2 Personal utilizes PSKs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WPA/WPA2 Enterprise utilizes 802.1x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75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94359"/>
            <a:ext cx="8153400" cy="514350"/>
          </a:xfrm>
        </p:spPr>
        <p:txBody>
          <a:bodyPr/>
          <a:lstStyle/>
          <a:p>
            <a:r>
              <a:rPr lang="en-US" dirty="0" smtClean="0"/>
              <a:t>802.11i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15" y="839726"/>
            <a:ext cx="8153400" cy="30384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When WEP was found to be very insecure, something had to be done.</a:t>
            </a:r>
          </a:p>
          <a:p>
            <a:r>
              <a:rPr lang="en-US" sz="2400" dirty="0" smtClean="0"/>
              <a:t>Amendment to the 802.11 standard, Ratified in June of 2004. </a:t>
            </a:r>
          </a:p>
          <a:p>
            <a:r>
              <a:rPr lang="en-US" sz="2400" dirty="0" smtClean="0"/>
              <a:t>Brings in WPA2 and the use of CCMP/AES encryption to make up for RC4 and TKIP used by WEP/WPA</a:t>
            </a:r>
          </a:p>
          <a:p>
            <a:r>
              <a:rPr lang="en-US" sz="2400" dirty="0" smtClean="0"/>
              <a:t> Included the term Robust </a:t>
            </a:r>
            <a:r>
              <a:rPr lang="en-US" sz="2400" dirty="0"/>
              <a:t>Security Network (RSN</a:t>
            </a:r>
            <a:r>
              <a:rPr lang="en-US" sz="2400" dirty="0" smtClean="0"/>
              <a:t>) which describes a network that uses CCMP and optionally TKIP</a:t>
            </a:r>
          </a:p>
        </p:txBody>
      </p:sp>
    </p:spTree>
    <p:extLst>
      <p:ext uri="{BB962C8B-B14F-4D97-AF65-F5344CB8AC3E}">
        <p14:creationId xmlns:p14="http://schemas.microsoft.com/office/powerpoint/2010/main" val="2567765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7252"/>
            <a:ext cx="8153400" cy="514350"/>
          </a:xfrm>
        </p:spPr>
        <p:txBody>
          <a:bodyPr/>
          <a:lstStyle/>
          <a:p>
            <a:r>
              <a:rPr lang="en-US" dirty="0" smtClean="0"/>
              <a:t>WPA/WPA2  and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783578"/>
            <a:ext cx="8153400" cy="3038475"/>
          </a:xfrm>
        </p:spPr>
        <p:txBody>
          <a:bodyPr/>
          <a:lstStyle/>
          <a:p>
            <a:r>
              <a:rPr lang="en-US" sz="2400" dirty="0" smtClean="0"/>
              <a:t>Users authenticate with a shared PSK</a:t>
            </a:r>
          </a:p>
          <a:p>
            <a:pPr lvl="1"/>
            <a:r>
              <a:rPr lang="en-US" dirty="0" smtClean="0"/>
              <a:t>Also, a few alternatives: Dynamic PSK from Ruckus’s for example. </a:t>
            </a:r>
          </a:p>
          <a:p>
            <a:r>
              <a:rPr lang="en-US" sz="2400" dirty="0" smtClean="0"/>
              <a:t>WPA/WPA2 can be secure using a strong passphrase. </a:t>
            </a:r>
          </a:p>
          <a:p>
            <a:r>
              <a:rPr lang="en-US" sz="2400" dirty="0" smtClean="0"/>
              <a:t>One big weakness is key is known to everyone</a:t>
            </a:r>
          </a:p>
          <a:p>
            <a:r>
              <a:rPr lang="en-US" sz="2400" dirty="0" smtClean="0"/>
              <a:t>Weak passphrases can be discovered by capturing the 4-way handshake and the use of dictionary attack software. With the intruder knowing the passphrase they have the ability to connect to the AP and potentially see user data.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853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WPA encrypt my data?</a:t>
            </a:r>
            <a:endParaRPr lang="en-US" dirty="0"/>
          </a:p>
        </p:txBody>
      </p:sp>
      <p:pic>
        <p:nvPicPr>
          <p:cNvPr id="1026" name="Picture 2" descr="https://dalewifisec.files.wordpress.com/2013/05/wpawpa2keygenera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52" y="706885"/>
            <a:ext cx="4715295" cy="42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81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WPA/WPA2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679305"/>
            <a:ext cx="8153400" cy="3038475"/>
          </a:xfrm>
        </p:spPr>
        <p:txBody>
          <a:bodyPr/>
          <a:lstStyle/>
          <a:p>
            <a:r>
              <a:rPr lang="en-US" sz="2000" dirty="0" smtClean="0"/>
              <a:t>IEEE </a:t>
            </a:r>
            <a:r>
              <a:rPr lang="en-US" sz="2000" dirty="0"/>
              <a:t>802.1X is the standard that defines port-based access control. It specifies the roles of the components used in the authentication process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Basically utilizes many different security protocols to authenticate and grant access to users or devices. </a:t>
            </a:r>
            <a:endParaRPr lang="en-US" sz="2000" dirty="0"/>
          </a:p>
          <a:p>
            <a:r>
              <a:rPr lang="en-US" sz="2000" dirty="0" smtClean="0"/>
              <a:t>Can be used for  both wired and wireless authentication</a:t>
            </a:r>
          </a:p>
          <a:p>
            <a:r>
              <a:rPr lang="en-US" sz="2000" dirty="0" smtClean="0"/>
              <a:t>Components are RADIUS server (NPS), Authentication database (LDAP), Access point, client that supports 802.1X. </a:t>
            </a:r>
          </a:p>
          <a:p>
            <a:r>
              <a:rPr lang="en-US" sz="2000" b="1" dirty="0" smtClean="0"/>
              <a:t>No WPA2 PSKs, users use their AD user/pass to log into the wireless system </a:t>
            </a:r>
            <a:endParaRPr lang="en-US" sz="20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623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802.1x authentication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405" y="965534"/>
            <a:ext cx="5895789" cy="35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77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0673"/>
            <a:ext cx="8153400" cy="514350"/>
          </a:xfrm>
        </p:spPr>
        <p:txBody>
          <a:bodyPr/>
          <a:lstStyle/>
          <a:p>
            <a:r>
              <a:rPr lang="en-US" dirty="0" smtClean="0"/>
              <a:t>802.1X (</a:t>
            </a:r>
            <a:r>
              <a:rPr lang="en-US" altLang="en-US" dirty="0" smtClean="0"/>
              <a:t>not 802.11X)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831704"/>
            <a:ext cx="8153400" cy="3038475"/>
          </a:xfrm>
        </p:spPr>
        <p:txBody>
          <a:bodyPr>
            <a:noAutofit/>
          </a:bodyPr>
          <a:lstStyle/>
          <a:p>
            <a:r>
              <a:rPr lang="en-US" sz="2000" dirty="0">
                <a:ea typeface="+mj-ea"/>
                <a:cs typeface="+mj-cs"/>
              </a:rPr>
              <a:t>EAP-TLS – client and server certificates required </a:t>
            </a:r>
          </a:p>
          <a:p>
            <a:r>
              <a:rPr lang="en-US" sz="2000" dirty="0">
                <a:ea typeface="+mj-ea"/>
                <a:cs typeface="+mj-cs"/>
              </a:rPr>
              <a:t>TTLS (EAP-MSCHAP-v2) – only server certificates required </a:t>
            </a:r>
          </a:p>
          <a:p>
            <a:r>
              <a:rPr lang="en-US" sz="2000" dirty="0">
                <a:ea typeface="+mj-ea"/>
                <a:cs typeface="+mj-cs"/>
              </a:rPr>
              <a:t>PEAPv0 (EAP-MSCHAP-v2</a:t>
            </a:r>
            <a:r>
              <a:rPr lang="en-US" sz="2000" b="1" dirty="0"/>
              <a:t>) </a:t>
            </a:r>
            <a:r>
              <a:rPr lang="en-US" sz="2000" dirty="0"/>
              <a:t>– only server certificates required </a:t>
            </a:r>
            <a:endParaRPr lang="en-US" sz="2000" b="1" dirty="0"/>
          </a:p>
          <a:p>
            <a:pPr lvl="1"/>
            <a:r>
              <a:rPr lang="en-US" sz="2000" dirty="0">
                <a:ea typeface="+mj-ea"/>
                <a:cs typeface="+mj-cs"/>
              </a:rPr>
              <a:t>Most Common. Creates a encrypted Tunnel over using TLS, and then sends users creds through another form of EAP. In this case MSCHAP-V2</a:t>
            </a:r>
          </a:p>
          <a:p>
            <a:r>
              <a:rPr lang="en-US" sz="2000" dirty="0">
                <a:ea typeface="+mj-ea"/>
                <a:cs typeface="+mj-cs"/>
              </a:rPr>
              <a:t>PEAPv0 (EAP-TLS) – client and server certificates required</a:t>
            </a:r>
          </a:p>
          <a:p>
            <a:r>
              <a:rPr lang="en-US" sz="2000" dirty="0">
                <a:ea typeface="+mj-ea"/>
                <a:cs typeface="+mj-cs"/>
              </a:rPr>
              <a:t>Many other forms of EAP as well</a:t>
            </a:r>
          </a:p>
        </p:txBody>
      </p:sp>
    </p:spTree>
    <p:extLst>
      <p:ext uri="{BB962C8B-B14F-4D97-AF65-F5344CB8AC3E}">
        <p14:creationId xmlns:p14="http://schemas.microsoft.com/office/powerpoint/2010/main" val="245966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benefits to using 802.1X other than just security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Leverage RADIUS accounting to get accurate reporting of users</a:t>
            </a:r>
          </a:p>
          <a:p>
            <a:pPr lvl="1"/>
            <a:r>
              <a:rPr lang="en-US" dirty="0" smtClean="0"/>
              <a:t>Below is example from </a:t>
            </a:r>
            <a:r>
              <a:rPr lang="en-US" dirty="0" err="1" smtClean="0"/>
              <a:t>Fortigate</a:t>
            </a:r>
            <a:r>
              <a:rPr lang="en-US" dirty="0" smtClean="0"/>
              <a:t> firewall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400" dirty="0" smtClean="0"/>
              <a:t>Utilize dynamic VLAN assignment</a:t>
            </a:r>
          </a:p>
          <a:p>
            <a:r>
              <a:rPr lang="en-US" sz="2400" dirty="0" smtClean="0"/>
              <a:t>Strict access policies (Time/Availability) </a:t>
            </a:r>
          </a:p>
          <a:p>
            <a:r>
              <a:rPr lang="en-US" sz="2400" dirty="0" smtClean="0"/>
              <a:t>Restrict WLAN access to certain AD user groups</a:t>
            </a:r>
          </a:p>
          <a:p>
            <a:r>
              <a:rPr lang="en-US" sz="2400" dirty="0" smtClean="0"/>
              <a:t>Too many features of RADIUS to name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4" y="2524125"/>
            <a:ext cx="7235564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78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99" y="28575"/>
            <a:ext cx="8262127" cy="1122648"/>
          </a:xfrm>
        </p:spPr>
        <p:txBody>
          <a:bodyPr>
            <a:normAutofit/>
          </a:bodyPr>
          <a:lstStyle/>
          <a:p>
            <a:r>
              <a:rPr lang="en-US" dirty="0" smtClean="0"/>
              <a:t>Getting your users onto your secured network… Easily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759515"/>
            <a:ext cx="8153400" cy="30384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Getting your users on a secured network can be tough in a BYOD environment</a:t>
            </a:r>
          </a:p>
          <a:p>
            <a:r>
              <a:rPr lang="en-US" sz="2400" dirty="0" smtClean="0"/>
              <a:t>Companies such as Cloudpath have full onboarding solutions with support for almost every OS</a:t>
            </a:r>
          </a:p>
          <a:p>
            <a:r>
              <a:rPr lang="en-US" sz="2400" dirty="0" smtClean="0"/>
              <a:t>Can use many different options such as Vouchers/RADIUS/LDAP/Guest access to get users on.</a:t>
            </a:r>
          </a:p>
          <a:p>
            <a:r>
              <a:rPr lang="en-US" sz="2400" dirty="0" smtClean="0"/>
              <a:t>MDM solutions can also be a way to get Certificates/profiles pushed to clients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059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sosceles Triangle 68"/>
          <p:cNvSpPr>
            <a:spLocks noChangeAspect="1"/>
          </p:cNvSpPr>
          <p:nvPr/>
        </p:nvSpPr>
        <p:spPr>
          <a:xfrm rot="10800000">
            <a:off x="2000449" y="2604220"/>
            <a:ext cx="245383" cy="628529"/>
          </a:xfrm>
          <a:custGeom>
            <a:avLst/>
            <a:gdLst/>
            <a:ahLst/>
            <a:cxnLst/>
            <a:rect l="l" t="t" r="r" b="b"/>
            <a:pathLst>
              <a:path w="173118" h="443426">
                <a:moveTo>
                  <a:pt x="173118" y="443426"/>
                </a:moveTo>
                <a:lnTo>
                  <a:pt x="0" y="443426"/>
                </a:lnTo>
                <a:lnTo>
                  <a:pt x="59127" y="325172"/>
                </a:lnTo>
                <a:lnTo>
                  <a:pt x="59127" y="9144"/>
                </a:lnTo>
                <a:cubicBezTo>
                  <a:pt x="59127" y="4094"/>
                  <a:pt x="63221" y="0"/>
                  <a:pt x="68271" y="0"/>
                </a:cubicBezTo>
                <a:lnTo>
                  <a:pt x="104846" y="0"/>
                </a:lnTo>
                <a:cubicBezTo>
                  <a:pt x="109896" y="0"/>
                  <a:pt x="113990" y="4094"/>
                  <a:pt x="113990" y="9144"/>
                </a:cubicBezTo>
                <a:lnTo>
                  <a:pt x="113990" y="3251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– Spatial Multiplexing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84869" y="1895977"/>
            <a:ext cx="19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3" name="Isosceles Triangle 68"/>
          <p:cNvSpPr>
            <a:spLocks noChangeAspect="1"/>
          </p:cNvSpPr>
          <p:nvPr/>
        </p:nvSpPr>
        <p:spPr>
          <a:xfrm rot="10800000">
            <a:off x="1168379" y="2604220"/>
            <a:ext cx="245383" cy="628529"/>
          </a:xfrm>
          <a:custGeom>
            <a:avLst/>
            <a:gdLst/>
            <a:ahLst/>
            <a:cxnLst/>
            <a:rect l="l" t="t" r="r" b="b"/>
            <a:pathLst>
              <a:path w="173118" h="443426">
                <a:moveTo>
                  <a:pt x="173118" y="443426"/>
                </a:moveTo>
                <a:lnTo>
                  <a:pt x="0" y="443426"/>
                </a:lnTo>
                <a:lnTo>
                  <a:pt x="59127" y="325172"/>
                </a:lnTo>
                <a:lnTo>
                  <a:pt x="59127" y="9144"/>
                </a:lnTo>
                <a:cubicBezTo>
                  <a:pt x="59127" y="4094"/>
                  <a:pt x="63221" y="0"/>
                  <a:pt x="68271" y="0"/>
                </a:cubicBezTo>
                <a:lnTo>
                  <a:pt x="104846" y="0"/>
                </a:lnTo>
                <a:cubicBezTo>
                  <a:pt x="109896" y="0"/>
                  <a:pt x="113990" y="4094"/>
                  <a:pt x="113990" y="9144"/>
                </a:cubicBezTo>
                <a:lnTo>
                  <a:pt x="113990" y="3251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Isosceles Triangle 68"/>
          <p:cNvSpPr>
            <a:spLocks noChangeAspect="1"/>
          </p:cNvSpPr>
          <p:nvPr/>
        </p:nvSpPr>
        <p:spPr>
          <a:xfrm rot="10800000">
            <a:off x="1584414" y="2604220"/>
            <a:ext cx="245383" cy="628529"/>
          </a:xfrm>
          <a:custGeom>
            <a:avLst/>
            <a:gdLst/>
            <a:ahLst/>
            <a:cxnLst/>
            <a:rect l="l" t="t" r="r" b="b"/>
            <a:pathLst>
              <a:path w="173118" h="443426">
                <a:moveTo>
                  <a:pt x="173118" y="443426"/>
                </a:moveTo>
                <a:lnTo>
                  <a:pt x="0" y="443426"/>
                </a:lnTo>
                <a:lnTo>
                  <a:pt x="59127" y="325172"/>
                </a:lnTo>
                <a:lnTo>
                  <a:pt x="59127" y="9144"/>
                </a:lnTo>
                <a:cubicBezTo>
                  <a:pt x="59127" y="4094"/>
                  <a:pt x="63221" y="0"/>
                  <a:pt x="68271" y="0"/>
                </a:cubicBezTo>
                <a:lnTo>
                  <a:pt x="104846" y="0"/>
                </a:lnTo>
                <a:cubicBezTo>
                  <a:pt x="109896" y="0"/>
                  <a:pt x="113990" y="4094"/>
                  <a:pt x="113990" y="9144"/>
                </a:cubicBezTo>
                <a:lnTo>
                  <a:pt x="113990" y="3251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Isosceles Triangle 68"/>
          <p:cNvSpPr>
            <a:spLocks noChangeAspect="1"/>
          </p:cNvSpPr>
          <p:nvPr/>
        </p:nvSpPr>
        <p:spPr>
          <a:xfrm rot="10800000">
            <a:off x="2416483" y="2604220"/>
            <a:ext cx="245383" cy="628529"/>
          </a:xfrm>
          <a:custGeom>
            <a:avLst/>
            <a:gdLst/>
            <a:ahLst/>
            <a:cxnLst/>
            <a:rect l="l" t="t" r="r" b="b"/>
            <a:pathLst>
              <a:path w="173118" h="443426">
                <a:moveTo>
                  <a:pt x="173118" y="443426"/>
                </a:moveTo>
                <a:lnTo>
                  <a:pt x="0" y="443426"/>
                </a:lnTo>
                <a:lnTo>
                  <a:pt x="59127" y="325172"/>
                </a:lnTo>
                <a:lnTo>
                  <a:pt x="59127" y="9144"/>
                </a:lnTo>
                <a:cubicBezTo>
                  <a:pt x="59127" y="4094"/>
                  <a:pt x="63221" y="0"/>
                  <a:pt x="68271" y="0"/>
                </a:cubicBezTo>
                <a:lnTo>
                  <a:pt x="104846" y="0"/>
                </a:lnTo>
                <a:cubicBezTo>
                  <a:pt x="109896" y="0"/>
                  <a:pt x="113990" y="4094"/>
                  <a:pt x="113990" y="9144"/>
                </a:cubicBezTo>
                <a:lnTo>
                  <a:pt x="113990" y="3251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Cube 11"/>
          <p:cNvSpPr/>
          <p:nvPr/>
        </p:nvSpPr>
        <p:spPr>
          <a:xfrm>
            <a:off x="1052667" y="3154805"/>
            <a:ext cx="1724906" cy="438807"/>
          </a:xfrm>
          <a:prstGeom prst="cube">
            <a:avLst/>
          </a:prstGeom>
          <a:solidFill>
            <a:schemeClr val="tx1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204044" y="3334317"/>
            <a:ext cx="95997" cy="19968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Oval 14"/>
          <p:cNvSpPr/>
          <p:nvPr/>
        </p:nvSpPr>
        <p:spPr>
          <a:xfrm>
            <a:off x="2459130" y="3349458"/>
            <a:ext cx="147842" cy="1478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Parallelogram 15"/>
          <p:cNvSpPr/>
          <p:nvPr/>
        </p:nvSpPr>
        <p:spPr>
          <a:xfrm>
            <a:off x="1348925" y="3334317"/>
            <a:ext cx="95997" cy="19968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Parallelogram 16"/>
          <p:cNvSpPr/>
          <p:nvPr/>
        </p:nvSpPr>
        <p:spPr>
          <a:xfrm>
            <a:off x="1493805" y="3334317"/>
            <a:ext cx="95997" cy="19968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Parallelogram 17"/>
          <p:cNvSpPr/>
          <p:nvPr/>
        </p:nvSpPr>
        <p:spPr>
          <a:xfrm>
            <a:off x="1638684" y="3334317"/>
            <a:ext cx="95997" cy="19968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Parallelogram 18"/>
          <p:cNvSpPr/>
          <p:nvPr/>
        </p:nvSpPr>
        <p:spPr>
          <a:xfrm>
            <a:off x="1783565" y="3334317"/>
            <a:ext cx="95997" cy="19968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Parallelogram 19"/>
          <p:cNvSpPr/>
          <p:nvPr/>
        </p:nvSpPr>
        <p:spPr>
          <a:xfrm>
            <a:off x="2073326" y="3334317"/>
            <a:ext cx="95997" cy="19968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Parallelogram 20"/>
          <p:cNvSpPr/>
          <p:nvPr/>
        </p:nvSpPr>
        <p:spPr>
          <a:xfrm>
            <a:off x="1928445" y="3334317"/>
            <a:ext cx="95997" cy="19968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710820" y="2004528"/>
            <a:ext cx="240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Bold Condensed"/>
                <a:cs typeface="Helvetica Neue Bold Condensed"/>
              </a:rPr>
              <a:t>Access Point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5920449" y="2482748"/>
            <a:ext cx="2054240" cy="1186793"/>
            <a:chOff x="-650435" y="882098"/>
            <a:chExt cx="2509150" cy="1449606"/>
          </a:xfrm>
        </p:grpSpPr>
        <p:sp>
          <p:nvSpPr>
            <p:cNvPr id="32" name="Round Same Side Corner Rectangle 71"/>
            <p:cNvSpPr>
              <a:spLocks/>
            </p:cNvSpPr>
            <p:nvPr/>
          </p:nvSpPr>
          <p:spPr>
            <a:xfrm rot="10800000">
              <a:off x="-650435" y="2212840"/>
              <a:ext cx="2509150" cy="118864"/>
            </a:xfrm>
            <a:custGeom>
              <a:avLst/>
              <a:gdLst/>
              <a:ahLst/>
              <a:cxnLst/>
              <a:rect l="l" t="t" r="r" b="b"/>
              <a:pathLst>
                <a:path w="2743200" h="228600">
                  <a:moveTo>
                    <a:pt x="2743200" y="228600"/>
                  </a:moveTo>
                  <a:lnTo>
                    <a:pt x="1599906" y="228600"/>
                  </a:lnTo>
                  <a:lnTo>
                    <a:pt x="1600789" y="227717"/>
                  </a:lnTo>
                  <a:lnTo>
                    <a:pt x="1600789" y="197238"/>
                  </a:lnTo>
                  <a:cubicBezTo>
                    <a:pt x="1600789" y="193030"/>
                    <a:pt x="1597377" y="189618"/>
                    <a:pt x="1593169" y="189618"/>
                  </a:cubicBezTo>
                  <a:lnTo>
                    <a:pt x="1115766" y="189618"/>
                  </a:lnTo>
                  <a:cubicBezTo>
                    <a:pt x="1111558" y="189618"/>
                    <a:pt x="1108146" y="193030"/>
                    <a:pt x="1108146" y="197238"/>
                  </a:cubicBezTo>
                  <a:lnTo>
                    <a:pt x="1108146" y="227717"/>
                  </a:lnTo>
                  <a:lnTo>
                    <a:pt x="1109029" y="228600"/>
                  </a:lnTo>
                  <a:lnTo>
                    <a:pt x="0" y="228600"/>
                  </a:ln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lnTo>
                    <a:pt x="2628900" y="0"/>
                  </a:lnTo>
                  <a:cubicBezTo>
                    <a:pt x="2692026" y="0"/>
                    <a:pt x="2743200" y="51174"/>
                    <a:pt x="2743200" y="114300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ound Same Side Corner Rectangle 32"/>
            <p:cNvSpPr/>
            <p:nvPr/>
          </p:nvSpPr>
          <p:spPr>
            <a:xfrm>
              <a:off x="-398616" y="882098"/>
              <a:ext cx="2005513" cy="1323941"/>
            </a:xfrm>
            <a:prstGeom prst="round2SameRect">
              <a:avLst>
                <a:gd name="adj1" fmla="val 8017"/>
                <a:gd name="adj2" fmla="val 0"/>
              </a:avLst>
            </a:prstGeom>
            <a:solidFill>
              <a:sysClr val="windowText" lastClr="000000">
                <a:lumMod val="85000"/>
                <a:lumOff val="15000"/>
              </a:sysClr>
            </a:solidFill>
            <a:ln w="3810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-294564" y="1034172"/>
              <a:ext cx="1797408" cy="106629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581735" y="914645"/>
              <a:ext cx="44810" cy="44837"/>
              <a:chOff x="1490448" y="3350998"/>
              <a:chExt cx="117921" cy="11799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490448" y="3350998"/>
                <a:ext cx="117921" cy="117990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1526521" y="3387092"/>
                <a:ext cx="45775" cy="45802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2822381" y="2253543"/>
            <a:ext cx="3099757" cy="590280"/>
            <a:chOff x="2822381" y="2253543"/>
            <a:chExt cx="3099757" cy="590280"/>
          </a:xfrm>
        </p:grpSpPr>
        <p:cxnSp>
          <p:nvCxnSpPr>
            <p:cNvPr id="40" name="Straight Connector 39"/>
            <p:cNvCxnSpPr/>
            <p:nvPr/>
          </p:nvCxnSpPr>
          <p:spPr bwMode="auto">
            <a:xfrm flipV="1">
              <a:off x="2822381" y="2253543"/>
              <a:ext cx="1807006" cy="590280"/>
            </a:xfrm>
            <a:prstGeom prst="line">
              <a:avLst/>
            </a:prstGeom>
            <a:solidFill>
              <a:srgbClr val="006EA4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4620184" y="2253543"/>
              <a:ext cx="1301954" cy="504797"/>
            </a:xfrm>
            <a:prstGeom prst="straightConnector1">
              <a:avLst/>
            </a:prstGeom>
            <a:solidFill>
              <a:srgbClr val="006EA4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2822381" y="3209381"/>
            <a:ext cx="3099755" cy="460160"/>
            <a:chOff x="2822381" y="3209381"/>
            <a:chExt cx="3099755" cy="46016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2822381" y="3209381"/>
              <a:ext cx="1702930" cy="460160"/>
            </a:xfrm>
            <a:prstGeom prst="line">
              <a:avLst/>
            </a:prstGeom>
            <a:solidFill>
              <a:srgbClr val="006EA4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4516108" y="3468164"/>
              <a:ext cx="1406028" cy="201377"/>
            </a:xfrm>
            <a:prstGeom prst="straightConnector1">
              <a:avLst/>
            </a:prstGeom>
            <a:solidFill>
              <a:srgbClr val="006EA4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46" name="Straight Arrow Connector 45"/>
          <p:cNvCxnSpPr/>
          <p:nvPr/>
        </p:nvCxnSpPr>
        <p:spPr bwMode="auto">
          <a:xfrm>
            <a:off x="2822381" y="3034598"/>
            <a:ext cx="3108958" cy="0"/>
          </a:xfrm>
          <a:prstGeom prst="straightConnector1">
            <a:avLst/>
          </a:prstGeom>
          <a:solidFill>
            <a:srgbClr val="006EA4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443981" y="4238428"/>
            <a:ext cx="2251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474747"/>
                </a:solidFill>
                <a:latin typeface="Helvetica Neue Bold Condensed"/>
                <a:cs typeface="Helvetica Neue Bold Condensed"/>
              </a:rPr>
              <a:t>Tx</a:t>
            </a:r>
            <a:r>
              <a:rPr lang="en-US" dirty="0" smtClean="0">
                <a:solidFill>
                  <a:srgbClr val="474747"/>
                </a:solidFill>
                <a:latin typeface="Helvetica Neue Bold Condensed"/>
                <a:cs typeface="Helvetica Neue Bold Condensed"/>
              </a:rPr>
              <a:t> x Rx : SS</a:t>
            </a:r>
            <a:endParaRPr lang="en-US" sz="1800" dirty="0">
              <a:solidFill>
                <a:srgbClr val="474747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1079" y="3650711"/>
            <a:ext cx="148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 Bold Condensed"/>
                <a:cs typeface="Helvetica Neue Bold Condensed"/>
              </a:rPr>
              <a:t>4</a:t>
            </a:r>
            <a:r>
              <a:rPr lang="en-US" sz="2800" dirty="0" smtClean="0">
                <a:latin typeface="Helvetica Neue Bold Condensed"/>
                <a:cs typeface="Helvetica Neue Bold Condensed"/>
              </a:rPr>
              <a:t> x 4 : 4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30636" y="3672351"/>
            <a:ext cx="147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Bold Condensed"/>
                <a:cs typeface="Helvetica Neue Bold Condensed"/>
              </a:rPr>
              <a:t>3 x 3 : 3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370875" y="1066801"/>
            <a:ext cx="8546509" cy="534576"/>
          </a:xfrm>
        </p:spPr>
        <p:txBody>
          <a:bodyPr/>
          <a:lstStyle/>
          <a:p>
            <a:r>
              <a:rPr lang="en-US" dirty="0" smtClean="0"/>
              <a:t>Requires multiple antennas for transmit and receive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83337" y="2847643"/>
            <a:ext cx="128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1.3Gbps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77709" y="1895977"/>
            <a:ext cx="128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Louisville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82861" y="2618963"/>
            <a:ext cx="128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Microsoft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69607" y="3231513"/>
            <a:ext cx="128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Users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9013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40408"/>
            <a:ext cx="8153400" cy="514350"/>
          </a:xfrm>
        </p:spPr>
        <p:txBody>
          <a:bodyPr/>
          <a:lstStyle/>
          <a:p>
            <a:r>
              <a:rPr lang="en-US" dirty="0" smtClean="0"/>
              <a:t>Common wireless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783578"/>
            <a:ext cx="8153400" cy="3038475"/>
          </a:xfrm>
        </p:spPr>
        <p:txBody>
          <a:bodyPr/>
          <a:lstStyle/>
          <a:p>
            <a:r>
              <a:rPr lang="en-US" dirty="0" smtClean="0"/>
              <a:t>Two Categories:</a:t>
            </a:r>
          </a:p>
          <a:p>
            <a:pPr lvl="1"/>
            <a:r>
              <a:rPr lang="en-US" dirty="0" smtClean="0"/>
              <a:t>Active</a:t>
            </a:r>
          </a:p>
          <a:p>
            <a:pPr lvl="2"/>
            <a:r>
              <a:rPr lang="en-US" dirty="0" smtClean="0"/>
              <a:t>Physical layer DOS</a:t>
            </a:r>
          </a:p>
          <a:p>
            <a:pPr lvl="2"/>
            <a:r>
              <a:rPr lang="en-US" dirty="0" smtClean="0"/>
              <a:t>Hijacking</a:t>
            </a:r>
          </a:p>
          <a:p>
            <a:pPr lvl="2"/>
            <a:r>
              <a:rPr lang="en-US" dirty="0" err="1" smtClean="0"/>
              <a:t>Deauth</a:t>
            </a:r>
            <a:endParaRPr lang="en-US" dirty="0"/>
          </a:p>
          <a:p>
            <a:pPr lvl="2"/>
            <a:r>
              <a:rPr lang="en-US" dirty="0" smtClean="0"/>
              <a:t>Rouge Aps – can do </a:t>
            </a:r>
            <a:r>
              <a:rPr lang="en-US" dirty="0" err="1" smtClean="0"/>
              <a:t>MiTM</a:t>
            </a:r>
            <a:r>
              <a:rPr lang="en-US" dirty="0" smtClean="0"/>
              <a:t> after client is connected – could lead to phishing sites</a:t>
            </a:r>
          </a:p>
          <a:p>
            <a:pPr lvl="1"/>
            <a:r>
              <a:rPr lang="en-US" dirty="0" smtClean="0"/>
              <a:t>Passive</a:t>
            </a:r>
          </a:p>
          <a:p>
            <a:pPr lvl="2"/>
            <a:r>
              <a:rPr lang="en-US" dirty="0" smtClean="0"/>
              <a:t>Eavesdropping</a:t>
            </a:r>
          </a:p>
          <a:p>
            <a:pPr lvl="2"/>
            <a:r>
              <a:rPr lang="en-US" dirty="0" smtClean="0"/>
              <a:t>Social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924500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66722"/>
            <a:ext cx="8153400" cy="514350"/>
          </a:xfrm>
        </p:spPr>
        <p:txBody>
          <a:bodyPr/>
          <a:lstStyle/>
          <a:p>
            <a:r>
              <a:rPr lang="en-US" dirty="0" smtClean="0"/>
              <a:t>Detecting attacks and can we stop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871788"/>
            <a:ext cx="8153400" cy="30384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With the use of Wireless IDS/IPS attacks can hopefully be seen and then stopped.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Many companies such as Ruckus have their WIDS built into the controller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Some companies designate Aps to scan the air to detect types of attacks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Most WIDS/WIPS have not only to capability to detect/stop attacks but can also create great reports. 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Some attacks such as DEAUTH cannot be stopped at this time, but will as </a:t>
            </a:r>
            <a:r>
              <a:rPr lang="en-US" sz="2000" dirty="0"/>
              <a:t>vendors adopt </a:t>
            </a:r>
            <a:r>
              <a:rPr lang="en-US" sz="2000" dirty="0" smtClean="0"/>
              <a:t>802.11w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Rouge AP detection/protection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748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53565"/>
            <a:ext cx="8153400" cy="514350"/>
          </a:xfrm>
        </p:spPr>
        <p:txBody>
          <a:bodyPr/>
          <a:lstStyle/>
          <a:p>
            <a:r>
              <a:rPr lang="en-US" dirty="0" smtClean="0"/>
              <a:t>What should we do as clients?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 clients on open wireless hotspots we need to</a:t>
            </a:r>
          </a:p>
          <a:p>
            <a:pPr lvl="1"/>
            <a:r>
              <a:rPr lang="en-US" dirty="0" smtClean="0"/>
              <a:t>Encrypt important data by using VPNs/SSL</a:t>
            </a:r>
          </a:p>
          <a:p>
            <a:pPr lvl="1"/>
            <a:r>
              <a:rPr lang="en-US" dirty="0" smtClean="0"/>
              <a:t>Keep AV and Firewall on and up to date</a:t>
            </a:r>
          </a:p>
          <a:p>
            <a:pPr lvl="1"/>
            <a:r>
              <a:rPr lang="en-US" dirty="0" smtClean="0"/>
              <a:t>Turn off sharing</a:t>
            </a:r>
          </a:p>
          <a:p>
            <a:pPr lvl="1"/>
            <a:r>
              <a:rPr lang="en-US" dirty="0" smtClean="0"/>
              <a:t>Be wary of invalid certificates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47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7251"/>
            <a:ext cx="8153400" cy="514350"/>
          </a:xfrm>
        </p:spPr>
        <p:txBody>
          <a:bodyPr/>
          <a:lstStyle/>
          <a:p>
            <a:r>
              <a:rPr lang="en-US" dirty="0" smtClean="0"/>
              <a:t>Important for your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751494"/>
            <a:ext cx="8153400" cy="3038475"/>
          </a:xfrm>
        </p:spPr>
        <p:txBody>
          <a:bodyPr/>
          <a:lstStyle/>
          <a:p>
            <a:r>
              <a:rPr lang="en-US" sz="2000" dirty="0" smtClean="0"/>
              <a:t>A wireless security policy is crucial </a:t>
            </a:r>
          </a:p>
          <a:p>
            <a:r>
              <a:rPr lang="en-US" sz="2000" dirty="0" smtClean="0"/>
              <a:t>Never use WEP... Remove it now</a:t>
            </a:r>
          </a:p>
          <a:p>
            <a:r>
              <a:rPr lang="en-US" sz="2000" dirty="0" smtClean="0"/>
              <a:t>Use WPA2 with AES/CCMP when </a:t>
            </a:r>
            <a:r>
              <a:rPr lang="en-US" sz="2000" dirty="0" smtClean="0"/>
              <a:t>possible</a:t>
            </a:r>
          </a:p>
          <a:p>
            <a:r>
              <a:rPr lang="en-US" sz="2000" dirty="0" smtClean="0"/>
              <a:t>Separate SSIDs/Users by </a:t>
            </a:r>
            <a:r>
              <a:rPr lang="en-US" sz="2000" dirty="0" err="1" smtClean="0"/>
              <a:t>Vlan</a:t>
            </a:r>
            <a:r>
              <a:rPr lang="en-US" sz="2000" dirty="0" smtClean="0"/>
              <a:t> assignment</a:t>
            </a:r>
            <a:endParaRPr lang="en-US" sz="2000" dirty="0" smtClean="0"/>
          </a:p>
          <a:p>
            <a:r>
              <a:rPr lang="en-US" sz="2000" dirty="0" smtClean="0"/>
              <a:t>Leveraging the benefits of 802.1X and RADIUS can give your company the most flexibility with users (no PSKs!) and the most secure methods of authentication/encryption.</a:t>
            </a:r>
          </a:p>
          <a:p>
            <a:r>
              <a:rPr lang="en-US" sz="2000" dirty="0" smtClean="0"/>
              <a:t>Mac access lists, and SSID hiding should be used for management purposes, not security.</a:t>
            </a:r>
          </a:p>
          <a:p>
            <a:r>
              <a:rPr lang="en-US" sz="2000" dirty="0" smtClean="0"/>
              <a:t>Implement some kind of detection through a WIDS or WIPS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30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02" y="258819"/>
            <a:ext cx="8153400" cy="514350"/>
          </a:xfrm>
        </p:spPr>
        <p:txBody>
          <a:bodyPr/>
          <a:lstStyle/>
          <a:p>
            <a:r>
              <a:rPr lang="en-US" dirty="0" smtClean="0"/>
              <a:t>Stump the Chumps!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726" y="1651111"/>
            <a:ext cx="2163615" cy="1555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09" y="1651111"/>
            <a:ext cx="2474620" cy="1555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68185" y="3718718"/>
            <a:ext cx="5137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Ask your toughest Wi-Fi questions!</a:t>
            </a:r>
            <a:endParaRPr lang="en-US" sz="20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0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Clients – More Radio Waste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6824" y="1849962"/>
            <a:ext cx="19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Client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45930" y="2608271"/>
            <a:ext cx="1724906" cy="985341"/>
            <a:chOff x="1245930" y="2608271"/>
            <a:chExt cx="1724906" cy="985341"/>
          </a:xfrm>
        </p:grpSpPr>
        <p:sp>
          <p:nvSpPr>
            <p:cNvPr id="48" name="Isosceles Triangle 68"/>
            <p:cNvSpPr>
              <a:spLocks noChangeAspect="1"/>
            </p:cNvSpPr>
            <p:nvPr/>
          </p:nvSpPr>
          <p:spPr>
            <a:xfrm rot="10800000">
              <a:off x="2193712" y="2608271"/>
              <a:ext cx="245383" cy="628529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Isosceles Triangle 68"/>
            <p:cNvSpPr>
              <a:spLocks noChangeAspect="1"/>
            </p:cNvSpPr>
            <p:nvPr/>
          </p:nvSpPr>
          <p:spPr>
            <a:xfrm rot="10800000">
              <a:off x="1361642" y="2608271"/>
              <a:ext cx="245383" cy="628529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Isosceles Triangle 68"/>
            <p:cNvSpPr>
              <a:spLocks noChangeAspect="1"/>
            </p:cNvSpPr>
            <p:nvPr/>
          </p:nvSpPr>
          <p:spPr>
            <a:xfrm rot="10800000">
              <a:off x="1777677" y="2608271"/>
              <a:ext cx="245383" cy="628529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Isosceles Triangle 68"/>
            <p:cNvSpPr>
              <a:spLocks noChangeAspect="1"/>
            </p:cNvSpPr>
            <p:nvPr/>
          </p:nvSpPr>
          <p:spPr>
            <a:xfrm rot="10800000">
              <a:off x="2609746" y="2608271"/>
              <a:ext cx="245383" cy="628529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Cube 11"/>
            <p:cNvSpPr/>
            <p:nvPr/>
          </p:nvSpPr>
          <p:spPr>
            <a:xfrm>
              <a:off x="1245930" y="3154805"/>
              <a:ext cx="1724906" cy="438807"/>
            </a:xfrm>
            <a:prstGeom prst="cube">
              <a:avLst/>
            </a:prstGeom>
            <a:solidFill>
              <a:schemeClr val="tx1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1397307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Oval 14"/>
            <p:cNvSpPr/>
            <p:nvPr/>
          </p:nvSpPr>
          <p:spPr>
            <a:xfrm>
              <a:off x="2652393" y="3349458"/>
              <a:ext cx="147842" cy="1478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1542188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Parallelogram 16"/>
            <p:cNvSpPr/>
            <p:nvPr/>
          </p:nvSpPr>
          <p:spPr>
            <a:xfrm>
              <a:off x="1687068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Parallelogram 17"/>
            <p:cNvSpPr/>
            <p:nvPr/>
          </p:nvSpPr>
          <p:spPr>
            <a:xfrm>
              <a:off x="1831947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Parallelogram 18"/>
            <p:cNvSpPr/>
            <p:nvPr/>
          </p:nvSpPr>
          <p:spPr>
            <a:xfrm>
              <a:off x="1976828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2266589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Parallelogram 20"/>
            <p:cNvSpPr/>
            <p:nvPr/>
          </p:nvSpPr>
          <p:spPr>
            <a:xfrm>
              <a:off x="2121708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83467" y="1976408"/>
            <a:ext cx="2372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Bold Condensed"/>
                <a:cs typeface="Helvetica Neue Bold Condensed"/>
              </a:rPr>
              <a:t>Access Point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97963" y="3636689"/>
            <a:ext cx="1474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 Bold Condensed"/>
                <a:cs typeface="Helvetica Neue Bold Condensed"/>
              </a:rPr>
              <a:t>4</a:t>
            </a:r>
            <a:r>
              <a:rPr lang="en-US" sz="2800" dirty="0" smtClean="0">
                <a:latin typeface="Helvetica Neue Bold Condensed"/>
                <a:cs typeface="Helvetica Neue Bold Condensed"/>
              </a:rPr>
              <a:t> x 4 : 4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99316" y="3620983"/>
            <a:ext cx="145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 Bold Condensed"/>
                <a:cs typeface="Helvetica Neue Bold Condensed"/>
              </a:rPr>
              <a:t>1</a:t>
            </a:r>
            <a:r>
              <a:rPr lang="en-US" sz="2800" dirty="0" smtClean="0">
                <a:latin typeface="Helvetica Neue Bold Condensed"/>
                <a:cs typeface="Helvetica Neue Bold Condensed"/>
              </a:rPr>
              <a:t> x 1 : 1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370875" y="1066801"/>
            <a:ext cx="8546509" cy="534576"/>
          </a:xfrm>
        </p:spPr>
        <p:txBody>
          <a:bodyPr/>
          <a:lstStyle/>
          <a:p>
            <a:r>
              <a:rPr lang="en-US" dirty="0" smtClean="0"/>
              <a:t>Extra transmitters on AP are not very useful</a:t>
            </a:r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6505478" y="2374785"/>
            <a:ext cx="611407" cy="1188720"/>
            <a:chOff x="-1354262" y="1913554"/>
            <a:chExt cx="693908" cy="1349123"/>
          </a:xfrm>
        </p:grpSpPr>
        <p:sp>
          <p:nvSpPr>
            <p:cNvPr id="39" name="Rounded Rectangle 38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1295032" y="2105033"/>
              <a:ext cx="578064" cy="100201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-1088745" y="3142823"/>
              <a:ext cx="155282" cy="62115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Multiply 48"/>
          <p:cNvSpPr/>
          <p:nvPr/>
        </p:nvSpPr>
        <p:spPr bwMode="auto">
          <a:xfrm>
            <a:off x="2128043" y="2458208"/>
            <a:ext cx="366270" cy="36627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" name="Multiply 49"/>
          <p:cNvSpPr/>
          <p:nvPr/>
        </p:nvSpPr>
        <p:spPr bwMode="auto">
          <a:xfrm>
            <a:off x="1725351" y="2458208"/>
            <a:ext cx="366270" cy="36627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" name="Multiply 50"/>
          <p:cNvSpPr/>
          <p:nvPr/>
        </p:nvSpPr>
        <p:spPr bwMode="auto">
          <a:xfrm>
            <a:off x="1297962" y="2458208"/>
            <a:ext cx="366270" cy="36627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73546" y="2571578"/>
            <a:ext cx="128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433 Mbps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135283" y="2253543"/>
            <a:ext cx="3318561" cy="781055"/>
            <a:chOff x="2822381" y="2253543"/>
            <a:chExt cx="3099755" cy="781055"/>
          </a:xfrm>
        </p:grpSpPr>
        <p:cxnSp>
          <p:nvCxnSpPr>
            <p:cNvPr id="57" name="Straight Connector 56"/>
            <p:cNvCxnSpPr/>
            <p:nvPr/>
          </p:nvCxnSpPr>
          <p:spPr bwMode="auto">
            <a:xfrm flipV="1">
              <a:off x="2822381" y="2253543"/>
              <a:ext cx="1807006" cy="590280"/>
            </a:xfrm>
            <a:prstGeom prst="line">
              <a:avLst/>
            </a:prstGeom>
            <a:solidFill>
              <a:srgbClr val="006EA4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4620184" y="2253543"/>
              <a:ext cx="1301952" cy="781055"/>
            </a:xfrm>
            <a:prstGeom prst="straightConnector1">
              <a:avLst/>
            </a:prstGeom>
            <a:solidFill>
              <a:srgbClr val="006EA4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3135283" y="3019073"/>
            <a:ext cx="3313638" cy="438828"/>
            <a:chOff x="2822381" y="3019073"/>
            <a:chExt cx="3095157" cy="438828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2822381" y="3209381"/>
              <a:ext cx="1681347" cy="248520"/>
            </a:xfrm>
            <a:prstGeom prst="line">
              <a:avLst/>
            </a:prstGeom>
            <a:solidFill>
              <a:srgbClr val="006EA4"/>
            </a:solidFill>
            <a:ln w="5715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4499130" y="3019073"/>
              <a:ext cx="1418408" cy="438828"/>
            </a:xfrm>
            <a:prstGeom prst="straightConnector1">
              <a:avLst/>
            </a:prstGeom>
            <a:solidFill>
              <a:srgbClr val="006EA4"/>
            </a:solidFill>
            <a:ln w="5715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62" name="Straight Arrow Connector 61"/>
          <p:cNvCxnSpPr/>
          <p:nvPr/>
        </p:nvCxnSpPr>
        <p:spPr bwMode="auto">
          <a:xfrm>
            <a:off x="3135283" y="2980445"/>
            <a:ext cx="3305307" cy="38628"/>
          </a:xfrm>
          <a:prstGeom prst="straightConnector1">
            <a:avLst/>
          </a:prstGeom>
          <a:solidFill>
            <a:srgbClr val="006EA4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4290611" y="1895977"/>
            <a:ext cx="128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Dogs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95763" y="2571578"/>
            <a:ext cx="128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Dogs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82509" y="3034593"/>
            <a:ext cx="128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Dogs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122029" y="3019073"/>
            <a:ext cx="3318561" cy="696508"/>
            <a:chOff x="2822381" y="2866673"/>
            <a:chExt cx="3099755" cy="696508"/>
          </a:xfrm>
        </p:grpSpPr>
        <p:cxnSp>
          <p:nvCxnSpPr>
            <p:cNvPr id="71" name="Straight Connector 70"/>
            <p:cNvCxnSpPr/>
            <p:nvPr/>
          </p:nvCxnSpPr>
          <p:spPr bwMode="auto">
            <a:xfrm>
              <a:off x="2822381" y="3209381"/>
              <a:ext cx="2258569" cy="344656"/>
            </a:xfrm>
            <a:prstGeom prst="line">
              <a:avLst/>
            </a:prstGeom>
            <a:solidFill>
              <a:srgbClr val="006EA4"/>
            </a:solidFill>
            <a:ln w="5715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5061571" y="2866673"/>
              <a:ext cx="860565" cy="696508"/>
            </a:xfrm>
            <a:prstGeom prst="straightConnector1">
              <a:avLst/>
            </a:prstGeom>
            <a:solidFill>
              <a:srgbClr val="006EA4"/>
            </a:solidFill>
            <a:ln w="5715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4287249" y="3575910"/>
            <a:ext cx="128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Dogs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43981" y="4238428"/>
            <a:ext cx="2251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474747"/>
                </a:solidFill>
                <a:latin typeface="Helvetica Neue Bold Condensed"/>
                <a:cs typeface="Helvetica Neue Bold Condensed"/>
              </a:rPr>
              <a:t>Tx</a:t>
            </a:r>
            <a:r>
              <a:rPr lang="en-US" dirty="0" smtClean="0">
                <a:solidFill>
                  <a:srgbClr val="474747"/>
                </a:solidFill>
                <a:latin typeface="Helvetica Neue Bold Condensed"/>
                <a:cs typeface="Helvetica Neue Bold Condensed"/>
              </a:rPr>
              <a:t> x Rx : SS</a:t>
            </a:r>
            <a:endParaRPr lang="en-US" sz="1800" dirty="0">
              <a:solidFill>
                <a:srgbClr val="474747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66539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63" grpId="0"/>
      <p:bldP spid="64" grpId="0"/>
      <p:bldP spid="69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– Mobile Optimized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1547" y="1693124"/>
            <a:ext cx="217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sz="2000" dirty="0" smtClean="0"/>
              <a:t>Client A </a:t>
            </a:r>
            <a:r>
              <a:rPr lang="en-US" sz="1600" dirty="0" smtClean="0"/>
              <a:t>(433 Mbps)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00570" y="2733000"/>
            <a:ext cx="1724906" cy="985341"/>
            <a:chOff x="1245930" y="2608271"/>
            <a:chExt cx="1724906" cy="985341"/>
          </a:xfrm>
        </p:grpSpPr>
        <p:sp>
          <p:nvSpPr>
            <p:cNvPr id="48" name="Isosceles Triangle 68"/>
            <p:cNvSpPr>
              <a:spLocks noChangeAspect="1"/>
            </p:cNvSpPr>
            <p:nvPr/>
          </p:nvSpPr>
          <p:spPr>
            <a:xfrm rot="10800000">
              <a:off x="2193712" y="2608271"/>
              <a:ext cx="245383" cy="628529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Isosceles Triangle 68"/>
            <p:cNvSpPr>
              <a:spLocks noChangeAspect="1"/>
            </p:cNvSpPr>
            <p:nvPr/>
          </p:nvSpPr>
          <p:spPr>
            <a:xfrm rot="10800000">
              <a:off x="1361642" y="2608271"/>
              <a:ext cx="245383" cy="628529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Isosceles Triangle 68"/>
            <p:cNvSpPr>
              <a:spLocks noChangeAspect="1"/>
            </p:cNvSpPr>
            <p:nvPr/>
          </p:nvSpPr>
          <p:spPr>
            <a:xfrm rot="10800000">
              <a:off x="1777677" y="2608271"/>
              <a:ext cx="245383" cy="628529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Isosceles Triangle 68"/>
            <p:cNvSpPr>
              <a:spLocks noChangeAspect="1"/>
            </p:cNvSpPr>
            <p:nvPr/>
          </p:nvSpPr>
          <p:spPr>
            <a:xfrm rot="10800000">
              <a:off x="2609746" y="2608271"/>
              <a:ext cx="245383" cy="628529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Cube 11"/>
            <p:cNvSpPr/>
            <p:nvPr/>
          </p:nvSpPr>
          <p:spPr>
            <a:xfrm>
              <a:off x="1245930" y="3154805"/>
              <a:ext cx="1724906" cy="438807"/>
            </a:xfrm>
            <a:prstGeom prst="cube">
              <a:avLst/>
            </a:prstGeom>
            <a:solidFill>
              <a:schemeClr val="tx1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1397307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Oval 14"/>
            <p:cNvSpPr/>
            <p:nvPr/>
          </p:nvSpPr>
          <p:spPr>
            <a:xfrm>
              <a:off x="2652393" y="3349458"/>
              <a:ext cx="147842" cy="1478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1542188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Parallelogram 16"/>
            <p:cNvSpPr/>
            <p:nvPr/>
          </p:nvSpPr>
          <p:spPr>
            <a:xfrm>
              <a:off x="1687068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Parallelogram 17"/>
            <p:cNvSpPr/>
            <p:nvPr/>
          </p:nvSpPr>
          <p:spPr>
            <a:xfrm>
              <a:off x="1831947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Parallelogram 18"/>
            <p:cNvSpPr/>
            <p:nvPr/>
          </p:nvSpPr>
          <p:spPr>
            <a:xfrm>
              <a:off x="1976828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2266589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Parallelogram 20"/>
            <p:cNvSpPr/>
            <p:nvPr/>
          </p:nvSpPr>
          <p:spPr>
            <a:xfrm>
              <a:off x="2121708" y="3334317"/>
              <a:ext cx="95997" cy="1996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1957" y="2122112"/>
            <a:ext cx="226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Bold Condensed"/>
                <a:cs typeface="Helvetica Neue Bold Condensed"/>
              </a:rPr>
              <a:t>Access Point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64272" y="3737893"/>
            <a:ext cx="152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 Bold Condensed"/>
                <a:cs typeface="Helvetica Neue Bold Condensed"/>
              </a:rPr>
              <a:t>4</a:t>
            </a:r>
            <a:r>
              <a:rPr lang="en-US" sz="2800" dirty="0" smtClean="0">
                <a:latin typeface="Helvetica Neue Bold Condensed"/>
                <a:cs typeface="Helvetica Neue Bold Condensed"/>
              </a:rPr>
              <a:t> x 4 : 4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370875" y="1066801"/>
            <a:ext cx="8546509" cy="534576"/>
          </a:xfrm>
        </p:spPr>
        <p:txBody>
          <a:bodyPr/>
          <a:lstStyle/>
          <a:p>
            <a:r>
              <a:rPr lang="en-US" dirty="0" smtClean="0"/>
              <a:t>Extra transmitters on AP must send same data</a:t>
            </a:r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5993404" y="2065625"/>
            <a:ext cx="401196" cy="780020"/>
            <a:chOff x="-1354262" y="1913554"/>
            <a:chExt cx="693908" cy="1349123"/>
          </a:xfrm>
        </p:grpSpPr>
        <p:sp>
          <p:nvSpPr>
            <p:cNvPr id="39" name="Rounded Rectangle 38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1295032" y="2105033"/>
              <a:ext cx="578064" cy="100201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-1088745" y="3142823"/>
              <a:ext cx="155282" cy="62115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8" name="Straight Arrow Connector 57"/>
          <p:cNvCxnSpPr>
            <a:endCxn id="39" idx="1"/>
          </p:cNvCxnSpPr>
          <p:nvPr/>
        </p:nvCxnSpPr>
        <p:spPr bwMode="auto">
          <a:xfrm flipV="1">
            <a:off x="3089923" y="2455635"/>
            <a:ext cx="2903481" cy="356627"/>
          </a:xfrm>
          <a:prstGeom prst="straightConnector1">
            <a:avLst/>
          </a:prstGeom>
          <a:solidFill>
            <a:srgbClr val="006EA4"/>
          </a:solidFill>
          <a:ln w="57150" cap="flat" cmpd="sng" algn="ctr">
            <a:solidFill>
              <a:srgbClr val="00B5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endCxn id="78" idx="1"/>
          </p:cNvCxnSpPr>
          <p:nvPr/>
        </p:nvCxnSpPr>
        <p:spPr bwMode="auto">
          <a:xfrm>
            <a:off x="3089923" y="3361529"/>
            <a:ext cx="2822043" cy="954209"/>
          </a:xfrm>
          <a:prstGeom prst="straightConnector1">
            <a:avLst/>
          </a:prstGeom>
          <a:solidFill>
            <a:srgbClr val="006EA4"/>
          </a:solidFill>
          <a:ln w="57150" cap="flat" cmpd="sng" algn="ctr">
            <a:solidFill>
              <a:srgbClr val="A000A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endCxn id="67" idx="1"/>
          </p:cNvCxnSpPr>
          <p:nvPr/>
        </p:nvCxnSpPr>
        <p:spPr bwMode="auto">
          <a:xfrm>
            <a:off x="3089923" y="3105174"/>
            <a:ext cx="4185177" cy="83592"/>
          </a:xfrm>
          <a:prstGeom prst="straightConnector1">
            <a:avLst/>
          </a:prstGeom>
          <a:solidFill>
            <a:srgbClr val="006EA4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4245251" y="2186360"/>
            <a:ext cx="128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Data A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50403" y="2742322"/>
            <a:ext cx="128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Data B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41889" y="3461361"/>
            <a:ext cx="128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Bold Condensed"/>
                <a:cs typeface="Helvetica Neue Bold Condensed"/>
              </a:rPr>
              <a:t>Data C</a:t>
            </a:r>
            <a:endParaRPr lang="en-US" sz="1600" dirty="0">
              <a:latin typeface="Helvetica Neue Bold Condensed"/>
              <a:cs typeface="Helvetica Neue Bold Condense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73508" y="2394415"/>
            <a:ext cx="217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sz="2000" dirty="0" smtClean="0"/>
              <a:t>Client B </a:t>
            </a:r>
            <a:r>
              <a:rPr lang="en-US" sz="1600" dirty="0"/>
              <a:t>(433 Mbps)</a:t>
            </a:r>
          </a:p>
          <a:p>
            <a:endParaRPr lang="en-US" sz="1600" dirty="0"/>
          </a:p>
        </p:txBody>
      </p: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7275100" y="2798756"/>
            <a:ext cx="401196" cy="780020"/>
            <a:chOff x="-1354262" y="1913554"/>
            <a:chExt cx="693908" cy="1349123"/>
          </a:xfrm>
        </p:grpSpPr>
        <p:sp>
          <p:nvSpPr>
            <p:cNvPr id="67" name="Rounded Rectangle 66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-1295032" y="2105033"/>
              <a:ext cx="578064" cy="100201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-1088745" y="3142823"/>
              <a:ext cx="155282" cy="62115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592936" y="3553227"/>
            <a:ext cx="224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en-US" sz="2000" dirty="0" smtClean="0"/>
              <a:t>Client C </a:t>
            </a:r>
            <a:r>
              <a:rPr lang="en-US" sz="1600" dirty="0"/>
              <a:t>(433 Mbps)</a:t>
            </a:r>
          </a:p>
          <a:p>
            <a:endParaRPr lang="en-US" sz="2000" dirty="0"/>
          </a:p>
        </p:txBody>
      </p: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5911966" y="3925728"/>
            <a:ext cx="401196" cy="780020"/>
            <a:chOff x="-1354262" y="1913554"/>
            <a:chExt cx="693908" cy="1349123"/>
          </a:xfrm>
        </p:grpSpPr>
        <p:sp>
          <p:nvSpPr>
            <p:cNvPr id="78" name="Rounded Rectangle 77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295032" y="2105033"/>
              <a:ext cx="578064" cy="100201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-1088745" y="3142823"/>
              <a:ext cx="155282" cy="62115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878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48399"/>
            <a:ext cx="3516787" cy="514350"/>
          </a:xfrm>
        </p:spPr>
        <p:txBody>
          <a:bodyPr/>
          <a:lstStyle/>
          <a:p>
            <a:r>
              <a:rPr lang="en-US" dirty="0" smtClean="0"/>
              <a:t>MU-MIMO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91971" y="1059333"/>
            <a:ext cx="94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03030"/>
                </a:solidFill>
                <a:latin typeface="Helvetica Neue Bold Condensed"/>
                <a:cs typeface="Helvetica Neue Bold Condensed"/>
              </a:rPr>
              <a:t>Client A</a:t>
            </a:r>
            <a:endParaRPr lang="en-US" sz="1200" dirty="0">
              <a:solidFill>
                <a:srgbClr val="30303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39279" y="236179"/>
            <a:ext cx="94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03030"/>
                </a:solidFill>
                <a:latin typeface="Helvetica Neue Bold Condensed"/>
                <a:cs typeface="Helvetica Neue Bold Condensed"/>
              </a:rPr>
              <a:t>Client B</a:t>
            </a:r>
            <a:endParaRPr lang="en-US" sz="1200" dirty="0">
              <a:solidFill>
                <a:srgbClr val="30303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41876" y="1192562"/>
            <a:ext cx="94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03030"/>
                </a:solidFill>
                <a:latin typeface="Helvetica Neue Bold Condensed"/>
                <a:cs typeface="Helvetica Neue Bold Condensed"/>
              </a:rPr>
              <a:t>Client C</a:t>
            </a:r>
            <a:endParaRPr lang="en-US" sz="1200" dirty="0">
              <a:solidFill>
                <a:srgbClr val="30303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8782" y="4540989"/>
            <a:ext cx="1002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03030"/>
                </a:solidFill>
                <a:latin typeface="Helvetica Neue Bold Condensed"/>
                <a:cs typeface="Helvetica Neue Bold Condensed"/>
              </a:rPr>
              <a:t>4x4 AP</a:t>
            </a:r>
            <a:endParaRPr lang="en-US" sz="1600" dirty="0">
              <a:solidFill>
                <a:srgbClr val="303030"/>
              </a:solidFill>
              <a:latin typeface="Helvetica Neue Bold Condensed"/>
              <a:cs typeface="Helvetica Neue Bold Condensed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244801" y="1167159"/>
            <a:ext cx="4693403" cy="3657600"/>
            <a:chOff x="2410455" y="1737746"/>
            <a:chExt cx="3758894" cy="2929331"/>
          </a:xfrm>
        </p:grpSpPr>
        <p:sp>
          <p:nvSpPr>
            <p:cNvPr id="42" name="Freeform 41"/>
            <p:cNvSpPr/>
            <p:nvPr/>
          </p:nvSpPr>
          <p:spPr>
            <a:xfrm rot="18953071">
              <a:off x="2410455" y="2078257"/>
              <a:ext cx="1781542" cy="2588820"/>
            </a:xfrm>
            <a:custGeom>
              <a:avLst/>
              <a:gdLst/>
              <a:ahLst/>
              <a:cxnLst/>
              <a:rect l="l" t="t" r="r" b="b"/>
              <a:pathLst>
                <a:path w="2123132" h="3085196">
                  <a:moveTo>
                    <a:pt x="1050194" y="690"/>
                  </a:moveTo>
                  <a:cubicBezTo>
                    <a:pt x="1151467" y="690"/>
                    <a:pt x="1388683" y="45060"/>
                    <a:pt x="1477183" y="227262"/>
                  </a:cubicBezTo>
                  <a:cubicBezTo>
                    <a:pt x="1565683" y="409463"/>
                    <a:pt x="1650533" y="632259"/>
                    <a:pt x="1581193" y="1093899"/>
                  </a:cubicBezTo>
                  <a:cubicBezTo>
                    <a:pt x="1528376" y="1445539"/>
                    <a:pt x="1350097" y="2359720"/>
                    <a:pt x="1195150" y="2780008"/>
                  </a:cubicBezTo>
                  <a:lnTo>
                    <a:pt x="1193683" y="2783701"/>
                  </a:lnTo>
                  <a:lnTo>
                    <a:pt x="1249725" y="2744136"/>
                  </a:lnTo>
                  <a:cubicBezTo>
                    <a:pt x="1391606" y="2648785"/>
                    <a:pt x="1602484" y="2526586"/>
                    <a:pt x="1694892" y="2476812"/>
                  </a:cubicBezTo>
                  <a:cubicBezTo>
                    <a:pt x="1842745" y="2397173"/>
                    <a:pt x="1926233" y="2389150"/>
                    <a:pt x="1996469" y="2387501"/>
                  </a:cubicBezTo>
                  <a:cubicBezTo>
                    <a:pt x="2066705" y="2385852"/>
                    <a:pt x="2105922" y="2440885"/>
                    <a:pt x="2116306" y="2466916"/>
                  </a:cubicBezTo>
                  <a:cubicBezTo>
                    <a:pt x="2137732" y="2508659"/>
                    <a:pt x="2105256" y="2577340"/>
                    <a:pt x="2066920" y="2613835"/>
                  </a:cubicBezTo>
                  <a:cubicBezTo>
                    <a:pt x="2010131" y="2659323"/>
                    <a:pt x="1935167" y="2697925"/>
                    <a:pt x="1775572" y="2739841"/>
                  </a:cubicBezTo>
                  <a:cubicBezTo>
                    <a:pt x="1645901" y="2773898"/>
                    <a:pt x="1296012" y="2864397"/>
                    <a:pt x="1162149" y="2873623"/>
                  </a:cubicBezTo>
                  <a:lnTo>
                    <a:pt x="1156354" y="2873757"/>
                  </a:lnTo>
                  <a:lnTo>
                    <a:pt x="1154298" y="2877936"/>
                  </a:lnTo>
                  <a:lnTo>
                    <a:pt x="1186206" y="2884878"/>
                  </a:lnTo>
                  <a:cubicBezTo>
                    <a:pt x="1230285" y="2896909"/>
                    <a:pt x="1278825" y="2913662"/>
                    <a:pt x="1302518" y="2921977"/>
                  </a:cubicBezTo>
                  <a:cubicBezTo>
                    <a:pt x="1349903" y="2938607"/>
                    <a:pt x="1369086" y="2955422"/>
                    <a:pt x="1380978" y="2975893"/>
                  </a:cubicBezTo>
                  <a:cubicBezTo>
                    <a:pt x="1388065" y="2992468"/>
                    <a:pt x="1387930" y="3024486"/>
                    <a:pt x="1373868" y="3044803"/>
                  </a:cubicBezTo>
                  <a:cubicBezTo>
                    <a:pt x="1366110" y="3057411"/>
                    <a:pt x="1343846" y="3084425"/>
                    <a:pt x="1320262" y="3085102"/>
                  </a:cubicBezTo>
                  <a:cubicBezTo>
                    <a:pt x="1296677" y="3085780"/>
                    <a:pt x="1269628" y="3083699"/>
                    <a:pt x="1232362" y="3048867"/>
                  </a:cubicBezTo>
                  <a:cubicBezTo>
                    <a:pt x="1213729" y="3031451"/>
                    <a:pt x="1176881" y="2993550"/>
                    <a:pt x="1146154" y="2957359"/>
                  </a:cubicBezTo>
                  <a:lnTo>
                    <a:pt x="1127146" y="2932534"/>
                  </a:lnTo>
                  <a:lnTo>
                    <a:pt x="1093435" y="2979088"/>
                  </a:lnTo>
                  <a:cubicBezTo>
                    <a:pt x="1082255" y="2990253"/>
                    <a:pt x="1071463" y="2996452"/>
                    <a:pt x="1061142" y="2997101"/>
                  </a:cubicBezTo>
                  <a:cubicBezTo>
                    <a:pt x="1040500" y="2998399"/>
                    <a:pt x="1018802" y="2977689"/>
                    <a:pt x="996494" y="2939568"/>
                  </a:cubicBezTo>
                  <a:lnTo>
                    <a:pt x="988298" y="2922708"/>
                  </a:lnTo>
                  <a:lnTo>
                    <a:pt x="975976" y="2938802"/>
                  </a:lnTo>
                  <a:cubicBezTo>
                    <a:pt x="945248" y="2974993"/>
                    <a:pt x="908400" y="3012894"/>
                    <a:pt x="889767" y="3030310"/>
                  </a:cubicBezTo>
                  <a:cubicBezTo>
                    <a:pt x="852501" y="3065142"/>
                    <a:pt x="825452" y="3067223"/>
                    <a:pt x="801868" y="3066545"/>
                  </a:cubicBezTo>
                  <a:cubicBezTo>
                    <a:pt x="778283" y="3065868"/>
                    <a:pt x="756019" y="3038854"/>
                    <a:pt x="748261" y="3026246"/>
                  </a:cubicBezTo>
                  <a:cubicBezTo>
                    <a:pt x="734199" y="3005929"/>
                    <a:pt x="734064" y="2973911"/>
                    <a:pt x="741151" y="2957336"/>
                  </a:cubicBezTo>
                  <a:cubicBezTo>
                    <a:pt x="753043" y="2936865"/>
                    <a:pt x="772226" y="2920050"/>
                    <a:pt x="819612" y="2903420"/>
                  </a:cubicBezTo>
                  <a:cubicBezTo>
                    <a:pt x="831458" y="2899263"/>
                    <a:pt x="849516" y="2892996"/>
                    <a:pt x="870123" y="2886264"/>
                  </a:cubicBezTo>
                  <a:lnTo>
                    <a:pt x="924472" y="2869792"/>
                  </a:lnTo>
                  <a:lnTo>
                    <a:pt x="839157" y="2855944"/>
                  </a:lnTo>
                  <a:cubicBezTo>
                    <a:pt x="677361" y="2825634"/>
                    <a:pt x="447307" y="2766039"/>
                    <a:pt x="347560" y="2739841"/>
                  </a:cubicBezTo>
                  <a:cubicBezTo>
                    <a:pt x="187965" y="2697925"/>
                    <a:pt x="113001" y="2659323"/>
                    <a:pt x="56212" y="2613835"/>
                  </a:cubicBezTo>
                  <a:cubicBezTo>
                    <a:pt x="17876" y="2577340"/>
                    <a:pt x="-14600" y="2508659"/>
                    <a:pt x="6826" y="2466916"/>
                  </a:cubicBezTo>
                  <a:cubicBezTo>
                    <a:pt x="17210" y="2440885"/>
                    <a:pt x="56427" y="2385852"/>
                    <a:pt x="126663" y="2387501"/>
                  </a:cubicBezTo>
                  <a:cubicBezTo>
                    <a:pt x="196899" y="2389150"/>
                    <a:pt x="280387" y="2397173"/>
                    <a:pt x="428240" y="2476812"/>
                  </a:cubicBezTo>
                  <a:cubicBezTo>
                    <a:pt x="520648" y="2526586"/>
                    <a:pt x="731527" y="2648785"/>
                    <a:pt x="873407" y="2744136"/>
                  </a:cubicBezTo>
                  <a:lnTo>
                    <a:pt x="930832" y="2784677"/>
                  </a:lnTo>
                  <a:lnTo>
                    <a:pt x="928178" y="2777565"/>
                  </a:lnTo>
                  <a:cubicBezTo>
                    <a:pt x="789655" y="2367479"/>
                    <a:pt x="645102" y="1496064"/>
                    <a:pt x="590359" y="1156206"/>
                  </a:cubicBezTo>
                  <a:cubicBezTo>
                    <a:pt x="517369" y="703062"/>
                    <a:pt x="546566" y="470825"/>
                    <a:pt x="623205" y="278239"/>
                  </a:cubicBezTo>
                  <a:cubicBezTo>
                    <a:pt x="694369" y="142296"/>
                    <a:pt x="881406" y="-11584"/>
                    <a:pt x="1050194" y="690"/>
                  </a:cubicBezTo>
                  <a:close/>
                </a:path>
              </a:pathLst>
            </a:custGeom>
            <a:solidFill>
              <a:srgbClr val="3FFF0A">
                <a:alpha val="5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Freeform 42"/>
            <p:cNvSpPr/>
            <p:nvPr/>
          </p:nvSpPr>
          <p:spPr>
            <a:xfrm rot="2898671">
              <a:off x="3984168" y="2096663"/>
              <a:ext cx="1781542" cy="2588820"/>
            </a:xfrm>
            <a:custGeom>
              <a:avLst/>
              <a:gdLst/>
              <a:ahLst/>
              <a:cxnLst/>
              <a:rect l="l" t="t" r="r" b="b"/>
              <a:pathLst>
                <a:path w="2123132" h="3085196">
                  <a:moveTo>
                    <a:pt x="1050194" y="690"/>
                  </a:moveTo>
                  <a:cubicBezTo>
                    <a:pt x="1151467" y="690"/>
                    <a:pt x="1388683" y="45060"/>
                    <a:pt x="1477183" y="227262"/>
                  </a:cubicBezTo>
                  <a:cubicBezTo>
                    <a:pt x="1565683" y="409463"/>
                    <a:pt x="1650533" y="632259"/>
                    <a:pt x="1581193" y="1093899"/>
                  </a:cubicBezTo>
                  <a:cubicBezTo>
                    <a:pt x="1528376" y="1445539"/>
                    <a:pt x="1350097" y="2359720"/>
                    <a:pt x="1195150" y="2780008"/>
                  </a:cubicBezTo>
                  <a:lnTo>
                    <a:pt x="1193683" y="2783701"/>
                  </a:lnTo>
                  <a:lnTo>
                    <a:pt x="1249725" y="2744136"/>
                  </a:lnTo>
                  <a:cubicBezTo>
                    <a:pt x="1391606" y="2648785"/>
                    <a:pt x="1602484" y="2526586"/>
                    <a:pt x="1694892" y="2476812"/>
                  </a:cubicBezTo>
                  <a:cubicBezTo>
                    <a:pt x="1842745" y="2397173"/>
                    <a:pt x="1926233" y="2389150"/>
                    <a:pt x="1996469" y="2387501"/>
                  </a:cubicBezTo>
                  <a:cubicBezTo>
                    <a:pt x="2066705" y="2385852"/>
                    <a:pt x="2105922" y="2440885"/>
                    <a:pt x="2116306" y="2466916"/>
                  </a:cubicBezTo>
                  <a:cubicBezTo>
                    <a:pt x="2137732" y="2508659"/>
                    <a:pt x="2105256" y="2577340"/>
                    <a:pt x="2066920" y="2613835"/>
                  </a:cubicBezTo>
                  <a:cubicBezTo>
                    <a:pt x="2010131" y="2659323"/>
                    <a:pt x="1935167" y="2697925"/>
                    <a:pt x="1775572" y="2739841"/>
                  </a:cubicBezTo>
                  <a:cubicBezTo>
                    <a:pt x="1645901" y="2773898"/>
                    <a:pt x="1296012" y="2864397"/>
                    <a:pt x="1162149" y="2873623"/>
                  </a:cubicBezTo>
                  <a:lnTo>
                    <a:pt x="1156354" y="2873757"/>
                  </a:lnTo>
                  <a:lnTo>
                    <a:pt x="1154298" y="2877936"/>
                  </a:lnTo>
                  <a:lnTo>
                    <a:pt x="1186206" y="2884878"/>
                  </a:lnTo>
                  <a:cubicBezTo>
                    <a:pt x="1230285" y="2896909"/>
                    <a:pt x="1278825" y="2913662"/>
                    <a:pt x="1302518" y="2921977"/>
                  </a:cubicBezTo>
                  <a:cubicBezTo>
                    <a:pt x="1349903" y="2938607"/>
                    <a:pt x="1369086" y="2955422"/>
                    <a:pt x="1380978" y="2975893"/>
                  </a:cubicBezTo>
                  <a:cubicBezTo>
                    <a:pt x="1388065" y="2992468"/>
                    <a:pt x="1387930" y="3024486"/>
                    <a:pt x="1373868" y="3044803"/>
                  </a:cubicBezTo>
                  <a:cubicBezTo>
                    <a:pt x="1366110" y="3057411"/>
                    <a:pt x="1343846" y="3084425"/>
                    <a:pt x="1320262" y="3085102"/>
                  </a:cubicBezTo>
                  <a:cubicBezTo>
                    <a:pt x="1296677" y="3085780"/>
                    <a:pt x="1269628" y="3083699"/>
                    <a:pt x="1232362" y="3048867"/>
                  </a:cubicBezTo>
                  <a:cubicBezTo>
                    <a:pt x="1213729" y="3031451"/>
                    <a:pt x="1176881" y="2993550"/>
                    <a:pt x="1146154" y="2957359"/>
                  </a:cubicBezTo>
                  <a:lnTo>
                    <a:pt x="1127146" y="2932534"/>
                  </a:lnTo>
                  <a:lnTo>
                    <a:pt x="1093435" y="2979088"/>
                  </a:lnTo>
                  <a:cubicBezTo>
                    <a:pt x="1082255" y="2990253"/>
                    <a:pt x="1071463" y="2996452"/>
                    <a:pt x="1061142" y="2997101"/>
                  </a:cubicBezTo>
                  <a:cubicBezTo>
                    <a:pt x="1040500" y="2998399"/>
                    <a:pt x="1018802" y="2977689"/>
                    <a:pt x="996494" y="2939568"/>
                  </a:cubicBezTo>
                  <a:lnTo>
                    <a:pt x="988298" y="2922708"/>
                  </a:lnTo>
                  <a:lnTo>
                    <a:pt x="975976" y="2938802"/>
                  </a:lnTo>
                  <a:cubicBezTo>
                    <a:pt x="945248" y="2974993"/>
                    <a:pt x="908400" y="3012894"/>
                    <a:pt x="889767" y="3030310"/>
                  </a:cubicBezTo>
                  <a:cubicBezTo>
                    <a:pt x="852501" y="3065142"/>
                    <a:pt x="825452" y="3067223"/>
                    <a:pt x="801868" y="3066545"/>
                  </a:cubicBezTo>
                  <a:cubicBezTo>
                    <a:pt x="778283" y="3065868"/>
                    <a:pt x="756019" y="3038854"/>
                    <a:pt x="748261" y="3026246"/>
                  </a:cubicBezTo>
                  <a:cubicBezTo>
                    <a:pt x="734199" y="3005929"/>
                    <a:pt x="734064" y="2973911"/>
                    <a:pt x="741151" y="2957336"/>
                  </a:cubicBezTo>
                  <a:cubicBezTo>
                    <a:pt x="753043" y="2936865"/>
                    <a:pt x="772226" y="2920050"/>
                    <a:pt x="819612" y="2903420"/>
                  </a:cubicBezTo>
                  <a:cubicBezTo>
                    <a:pt x="831458" y="2899263"/>
                    <a:pt x="849516" y="2892996"/>
                    <a:pt x="870123" y="2886264"/>
                  </a:cubicBezTo>
                  <a:lnTo>
                    <a:pt x="924472" y="2869792"/>
                  </a:lnTo>
                  <a:lnTo>
                    <a:pt x="839157" y="2855944"/>
                  </a:lnTo>
                  <a:cubicBezTo>
                    <a:pt x="677361" y="2825634"/>
                    <a:pt x="447307" y="2766039"/>
                    <a:pt x="347560" y="2739841"/>
                  </a:cubicBezTo>
                  <a:cubicBezTo>
                    <a:pt x="187965" y="2697925"/>
                    <a:pt x="113001" y="2659323"/>
                    <a:pt x="56212" y="2613835"/>
                  </a:cubicBezTo>
                  <a:cubicBezTo>
                    <a:pt x="17876" y="2577340"/>
                    <a:pt x="-14600" y="2508659"/>
                    <a:pt x="6826" y="2466916"/>
                  </a:cubicBezTo>
                  <a:cubicBezTo>
                    <a:pt x="17210" y="2440885"/>
                    <a:pt x="56427" y="2385852"/>
                    <a:pt x="126663" y="2387501"/>
                  </a:cubicBezTo>
                  <a:cubicBezTo>
                    <a:pt x="196899" y="2389150"/>
                    <a:pt x="280387" y="2397173"/>
                    <a:pt x="428240" y="2476812"/>
                  </a:cubicBezTo>
                  <a:cubicBezTo>
                    <a:pt x="520648" y="2526586"/>
                    <a:pt x="731527" y="2648785"/>
                    <a:pt x="873407" y="2744136"/>
                  </a:cubicBezTo>
                  <a:lnTo>
                    <a:pt x="930832" y="2784677"/>
                  </a:lnTo>
                  <a:lnTo>
                    <a:pt x="928178" y="2777565"/>
                  </a:lnTo>
                  <a:cubicBezTo>
                    <a:pt x="789655" y="2367479"/>
                    <a:pt x="645102" y="1496064"/>
                    <a:pt x="590359" y="1156206"/>
                  </a:cubicBezTo>
                  <a:cubicBezTo>
                    <a:pt x="517369" y="703062"/>
                    <a:pt x="546566" y="470825"/>
                    <a:pt x="623205" y="278239"/>
                  </a:cubicBezTo>
                  <a:cubicBezTo>
                    <a:pt x="694369" y="142296"/>
                    <a:pt x="881406" y="-11584"/>
                    <a:pt x="1050194" y="690"/>
                  </a:cubicBezTo>
                  <a:close/>
                </a:path>
              </a:pathLst>
            </a:custGeom>
            <a:solidFill>
              <a:srgbClr val="9916DE">
                <a:alpha val="4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165010" y="1737746"/>
              <a:ext cx="1873754" cy="2588820"/>
            </a:xfrm>
            <a:custGeom>
              <a:avLst/>
              <a:gdLst/>
              <a:ahLst/>
              <a:cxnLst/>
              <a:rect l="l" t="t" r="r" b="b"/>
              <a:pathLst>
                <a:path w="2123132" h="3085196">
                  <a:moveTo>
                    <a:pt x="1050194" y="690"/>
                  </a:moveTo>
                  <a:cubicBezTo>
                    <a:pt x="1151467" y="690"/>
                    <a:pt x="1388683" y="45060"/>
                    <a:pt x="1477183" y="227262"/>
                  </a:cubicBezTo>
                  <a:cubicBezTo>
                    <a:pt x="1565683" y="409463"/>
                    <a:pt x="1650533" y="632259"/>
                    <a:pt x="1581193" y="1093899"/>
                  </a:cubicBezTo>
                  <a:cubicBezTo>
                    <a:pt x="1528376" y="1445539"/>
                    <a:pt x="1350097" y="2359720"/>
                    <a:pt x="1195150" y="2780008"/>
                  </a:cubicBezTo>
                  <a:lnTo>
                    <a:pt x="1193683" y="2783701"/>
                  </a:lnTo>
                  <a:lnTo>
                    <a:pt x="1249725" y="2744136"/>
                  </a:lnTo>
                  <a:cubicBezTo>
                    <a:pt x="1391606" y="2648785"/>
                    <a:pt x="1602484" y="2526586"/>
                    <a:pt x="1694892" y="2476812"/>
                  </a:cubicBezTo>
                  <a:cubicBezTo>
                    <a:pt x="1842745" y="2397173"/>
                    <a:pt x="1926233" y="2389150"/>
                    <a:pt x="1996469" y="2387501"/>
                  </a:cubicBezTo>
                  <a:cubicBezTo>
                    <a:pt x="2066705" y="2385852"/>
                    <a:pt x="2105922" y="2440885"/>
                    <a:pt x="2116306" y="2466916"/>
                  </a:cubicBezTo>
                  <a:cubicBezTo>
                    <a:pt x="2137732" y="2508659"/>
                    <a:pt x="2105256" y="2577340"/>
                    <a:pt x="2066920" y="2613835"/>
                  </a:cubicBezTo>
                  <a:cubicBezTo>
                    <a:pt x="2010131" y="2659323"/>
                    <a:pt x="1935167" y="2697925"/>
                    <a:pt x="1775572" y="2739841"/>
                  </a:cubicBezTo>
                  <a:cubicBezTo>
                    <a:pt x="1645901" y="2773898"/>
                    <a:pt x="1296012" y="2864397"/>
                    <a:pt x="1162149" y="2873623"/>
                  </a:cubicBezTo>
                  <a:lnTo>
                    <a:pt x="1156354" y="2873757"/>
                  </a:lnTo>
                  <a:lnTo>
                    <a:pt x="1154298" y="2877936"/>
                  </a:lnTo>
                  <a:lnTo>
                    <a:pt x="1186206" y="2884878"/>
                  </a:lnTo>
                  <a:cubicBezTo>
                    <a:pt x="1230285" y="2896909"/>
                    <a:pt x="1278825" y="2913662"/>
                    <a:pt x="1302518" y="2921977"/>
                  </a:cubicBezTo>
                  <a:cubicBezTo>
                    <a:pt x="1349903" y="2938607"/>
                    <a:pt x="1369086" y="2955422"/>
                    <a:pt x="1380978" y="2975893"/>
                  </a:cubicBezTo>
                  <a:cubicBezTo>
                    <a:pt x="1388065" y="2992468"/>
                    <a:pt x="1387930" y="3024486"/>
                    <a:pt x="1373868" y="3044803"/>
                  </a:cubicBezTo>
                  <a:cubicBezTo>
                    <a:pt x="1366110" y="3057411"/>
                    <a:pt x="1343846" y="3084425"/>
                    <a:pt x="1320262" y="3085102"/>
                  </a:cubicBezTo>
                  <a:cubicBezTo>
                    <a:pt x="1296677" y="3085780"/>
                    <a:pt x="1269628" y="3083699"/>
                    <a:pt x="1232362" y="3048867"/>
                  </a:cubicBezTo>
                  <a:cubicBezTo>
                    <a:pt x="1213729" y="3031451"/>
                    <a:pt x="1176881" y="2993550"/>
                    <a:pt x="1146154" y="2957359"/>
                  </a:cubicBezTo>
                  <a:lnTo>
                    <a:pt x="1127146" y="2932534"/>
                  </a:lnTo>
                  <a:lnTo>
                    <a:pt x="1093435" y="2979088"/>
                  </a:lnTo>
                  <a:cubicBezTo>
                    <a:pt x="1082255" y="2990253"/>
                    <a:pt x="1071463" y="2996452"/>
                    <a:pt x="1061142" y="2997101"/>
                  </a:cubicBezTo>
                  <a:cubicBezTo>
                    <a:pt x="1040500" y="2998399"/>
                    <a:pt x="1018802" y="2977689"/>
                    <a:pt x="996494" y="2939568"/>
                  </a:cubicBezTo>
                  <a:lnTo>
                    <a:pt x="988298" y="2922708"/>
                  </a:lnTo>
                  <a:lnTo>
                    <a:pt x="975976" y="2938802"/>
                  </a:lnTo>
                  <a:cubicBezTo>
                    <a:pt x="945248" y="2974993"/>
                    <a:pt x="908400" y="3012894"/>
                    <a:pt x="889767" y="3030310"/>
                  </a:cubicBezTo>
                  <a:cubicBezTo>
                    <a:pt x="852501" y="3065142"/>
                    <a:pt x="825452" y="3067223"/>
                    <a:pt x="801868" y="3066545"/>
                  </a:cubicBezTo>
                  <a:cubicBezTo>
                    <a:pt x="778283" y="3065868"/>
                    <a:pt x="756019" y="3038854"/>
                    <a:pt x="748261" y="3026246"/>
                  </a:cubicBezTo>
                  <a:cubicBezTo>
                    <a:pt x="734199" y="3005929"/>
                    <a:pt x="734064" y="2973911"/>
                    <a:pt x="741151" y="2957336"/>
                  </a:cubicBezTo>
                  <a:cubicBezTo>
                    <a:pt x="753043" y="2936865"/>
                    <a:pt x="772226" y="2920050"/>
                    <a:pt x="819612" y="2903420"/>
                  </a:cubicBezTo>
                  <a:cubicBezTo>
                    <a:pt x="831458" y="2899263"/>
                    <a:pt x="849516" y="2892996"/>
                    <a:pt x="870123" y="2886264"/>
                  </a:cubicBezTo>
                  <a:lnTo>
                    <a:pt x="924472" y="2869792"/>
                  </a:lnTo>
                  <a:lnTo>
                    <a:pt x="839157" y="2855944"/>
                  </a:lnTo>
                  <a:cubicBezTo>
                    <a:pt x="677361" y="2825634"/>
                    <a:pt x="447307" y="2766039"/>
                    <a:pt x="347560" y="2739841"/>
                  </a:cubicBezTo>
                  <a:cubicBezTo>
                    <a:pt x="187965" y="2697925"/>
                    <a:pt x="113001" y="2659323"/>
                    <a:pt x="56212" y="2613835"/>
                  </a:cubicBezTo>
                  <a:cubicBezTo>
                    <a:pt x="17876" y="2577340"/>
                    <a:pt x="-14600" y="2508659"/>
                    <a:pt x="6826" y="2466916"/>
                  </a:cubicBezTo>
                  <a:cubicBezTo>
                    <a:pt x="17210" y="2440885"/>
                    <a:pt x="56427" y="2385852"/>
                    <a:pt x="126663" y="2387501"/>
                  </a:cubicBezTo>
                  <a:cubicBezTo>
                    <a:pt x="196899" y="2389150"/>
                    <a:pt x="280387" y="2397173"/>
                    <a:pt x="428240" y="2476812"/>
                  </a:cubicBezTo>
                  <a:cubicBezTo>
                    <a:pt x="520648" y="2526586"/>
                    <a:pt x="731527" y="2648785"/>
                    <a:pt x="873407" y="2744136"/>
                  </a:cubicBezTo>
                  <a:lnTo>
                    <a:pt x="930832" y="2784677"/>
                  </a:lnTo>
                  <a:lnTo>
                    <a:pt x="928178" y="2777565"/>
                  </a:lnTo>
                  <a:cubicBezTo>
                    <a:pt x="789655" y="2367479"/>
                    <a:pt x="645102" y="1496064"/>
                    <a:pt x="590359" y="1156206"/>
                  </a:cubicBezTo>
                  <a:cubicBezTo>
                    <a:pt x="517369" y="703062"/>
                    <a:pt x="546566" y="470825"/>
                    <a:pt x="623205" y="278239"/>
                  </a:cubicBezTo>
                  <a:cubicBezTo>
                    <a:pt x="694369" y="142296"/>
                    <a:pt x="881406" y="-11584"/>
                    <a:pt x="1050194" y="690"/>
                  </a:cubicBezTo>
                  <a:close/>
                </a:path>
              </a:pathLst>
            </a:custGeom>
            <a:solidFill>
              <a:srgbClr val="2C97FF">
                <a:alpha val="5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81139" y="3932278"/>
            <a:ext cx="960431" cy="548640"/>
            <a:chOff x="-364774" y="4154859"/>
            <a:chExt cx="960431" cy="548640"/>
          </a:xfrm>
        </p:grpSpPr>
        <p:sp>
          <p:nvSpPr>
            <p:cNvPr id="108" name="Isosceles Triangle 68"/>
            <p:cNvSpPr>
              <a:spLocks noChangeAspect="1"/>
            </p:cNvSpPr>
            <p:nvPr/>
          </p:nvSpPr>
          <p:spPr>
            <a:xfrm rot="10800000">
              <a:off x="162953" y="4154859"/>
              <a:ext cx="136630" cy="349966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" name="Isosceles Triangle 68"/>
            <p:cNvSpPr>
              <a:spLocks noChangeAspect="1"/>
            </p:cNvSpPr>
            <p:nvPr/>
          </p:nvSpPr>
          <p:spPr>
            <a:xfrm rot="10800000">
              <a:off x="-300345" y="4154859"/>
              <a:ext cx="136630" cy="349966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7" name="Isosceles Triangle 68"/>
            <p:cNvSpPr>
              <a:spLocks noChangeAspect="1"/>
            </p:cNvSpPr>
            <p:nvPr/>
          </p:nvSpPr>
          <p:spPr>
            <a:xfrm rot="10800000">
              <a:off x="-68696" y="4154859"/>
              <a:ext cx="136630" cy="349966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8" name="Isosceles Triangle 68"/>
            <p:cNvSpPr>
              <a:spLocks noChangeAspect="1"/>
            </p:cNvSpPr>
            <p:nvPr/>
          </p:nvSpPr>
          <p:spPr>
            <a:xfrm rot="10800000">
              <a:off x="394601" y="4154859"/>
              <a:ext cx="136630" cy="349966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9" name="Cube 98"/>
            <p:cNvSpPr/>
            <p:nvPr/>
          </p:nvSpPr>
          <p:spPr>
            <a:xfrm>
              <a:off x="-364774" y="4459170"/>
              <a:ext cx="960431" cy="244329"/>
            </a:xfrm>
            <a:prstGeom prst="cube">
              <a:avLst/>
            </a:prstGeom>
            <a:solidFill>
              <a:schemeClr val="tx1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Parallelogram 99"/>
            <p:cNvSpPr/>
            <p:nvPr/>
          </p:nvSpPr>
          <p:spPr>
            <a:xfrm>
              <a:off x="-280487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18347" y="4567553"/>
              <a:ext cx="82319" cy="823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2" name="Parallelogram 101"/>
            <p:cNvSpPr/>
            <p:nvPr/>
          </p:nvSpPr>
          <p:spPr>
            <a:xfrm>
              <a:off x="-199817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3" name="Parallelogram 102"/>
            <p:cNvSpPr/>
            <p:nvPr/>
          </p:nvSpPr>
          <p:spPr>
            <a:xfrm>
              <a:off x="-119148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4" name="Parallelogram 103"/>
            <p:cNvSpPr/>
            <p:nvPr/>
          </p:nvSpPr>
          <p:spPr>
            <a:xfrm>
              <a:off x="-38478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5" name="Parallelogram 104"/>
            <p:cNvSpPr/>
            <p:nvPr/>
          </p:nvSpPr>
          <p:spPr>
            <a:xfrm>
              <a:off x="42191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6" name="Parallelogram 105"/>
            <p:cNvSpPr/>
            <p:nvPr/>
          </p:nvSpPr>
          <p:spPr>
            <a:xfrm>
              <a:off x="203531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7" name="Parallelogram 106"/>
            <p:cNvSpPr/>
            <p:nvPr/>
          </p:nvSpPr>
          <p:spPr>
            <a:xfrm>
              <a:off x="122861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437836" y="1529216"/>
            <a:ext cx="338607" cy="658333"/>
            <a:chOff x="-1354262" y="1913554"/>
            <a:chExt cx="693908" cy="1349123"/>
          </a:xfrm>
        </p:grpSpPr>
        <p:sp>
          <p:nvSpPr>
            <p:cNvPr id="66" name="Rounded Rectangle 65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1295032" y="2105033"/>
              <a:ext cx="578064" cy="100201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-1088745" y="3142823"/>
              <a:ext cx="155282" cy="62115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992947" y="1425666"/>
            <a:ext cx="338607" cy="658333"/>
            <a:chOff x="-1354262" y="1913554"/>
            <a:chExt cx="693908" cy="1349123"/>
          </a:xfrm>
        </p:grpSpPr>
        <p:sp>
          <p:nvSpPr>
            <p:cNvPr id="86" name="Rounded Rectangle 85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-1295032" y="2105033"/>
              <a:ext cx="578064" cy="100201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-1088745" y="3142823"/>
              <a:ext cx="155282" cy="62115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175635" y="578297"/>
            <a:ext cx="338607" cy="658333"/>
            <a:chOff x="-1354262" y="1913554"/>
            <a:chExt cx="693908" cy="1349123"/>
          </a:xfrm>
        </p:grpSpPr>
        <p:sp>
          <p:nvSpPr>
            <p:cNvPr id="73" name="Rounded Rectangle 72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-1295032" y="2105033"/>
              <a:ext cx="578064" cy="100201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-1088745" y="3142823"/>
              <a:ext cx="155282" cy="62115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144723" y="2108410"/>
            <a:ext cx="111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Helvetica Neue"/>
                <a:cs typeface="Helvetica Neue"/>
              </a:rPr>
              <a:t>Data A: Peak</a:t>
            </a:r>
          </a:p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Helvetica Neue"/>
                <a:cs typeface="Helvetica Neue"/>
              </a:rPr>
              <a:t>Data B: Null</a:t>
            </a:r>
          </a:p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Helvetica Neue"/>
                <a:cs typeface="Helvetica Neue"/>
              </a:rPr>
              <a:t>Data C: Null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26656" y="1400448"/>
            <a:ext cx="116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latin typeface="Helvetica Neue"/>
                <a:cs typeface="Helvetica Neue"/>
              </a:defRPr>
            </a:lvl1pPr>
          </a:lstStyle>
          <a:p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Data A: Null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Data B: Peak</a:t>
            </a:r>
          </a:p>
          <a:p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Data C: Null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58504" y="2172186"/>
            <a:ext cx="12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latin typeface="Helvetica Neue"/>
                <a:cs typeface="Helvetica Neue"/>
              </a:defRPr>
            </a:lvl1pPr>
          </a:lstStyle>
          <a:p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Data A: Null </a:t>
            </a:r>
          </a:p>
          <a:p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Data B: Null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Data C: Peak</a:t>
            </a:r>
          </a:p>
        </p:txBody>
      </p:sp>
    </p:spTree>
    <p:extLst>
      <p:ext uri="{BB962C8B-B14F-4D97-AF65-F5344CB8AC3E}">
        <p14:creationId xmlns:p14="http://schemas.microsoft.com/office/powerpoint/2010/main" val="262839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4"/>
          <p:cNvSpPr/>
          <p:nvPr/>
        </p:nvSpPr>
        <p:spPr bwMode="auto">
          <a:xfrm>
            <a:off x="2720632" y="1991301"/>
            <a:ext cx="5161107" cy="1230540"/>
          </a:xfrm>
          <a:custGeom>
            <a:avLst/>
            <a:gdLst/>
            <a:ahLst/>
            <a:cxnLst/>
            <a:rect l="l" t="t" r="r" b="b"/>
            <a:pathLst>
              <a:path w="5161107" h="1230540">
                <a:moveTo>
                  <a:pt x="0" y="1224137"/>
                </a:moveTo>
                <a:lnTo>
                  <a:pt x="3314" y="1224721"/>
                </a:lnTo>
                <a:lnTo>
                  <a:pt x="38585" y="1230540"/>
                </a:lnTo>
                <a:lnTo>
                  <a:pt x="0" y="1230540"/>
                </a:lnTo>
                <a:close/>
                <a:moveTo>
                  <a:pt x="0" y="0"/>
                </a:moveTo>
                <a:lnTo>
                  <a:pt x="5161107" y="0"/>
                </a:lnTo>
                <a:lnTo>
                  <a:pt x="5161107" y="1230540"/>
                </a:lnTo>
                <a:lnTo>
                  <a:pt x="560987" y="1230540"/>
                </a:lnTo>
                <a:lnTo>
                  <a:pt x="596017" y="1222436"/>
                </a:lnTo>
                <a:cubicBezTo>
                  <a:pt x="671703" y="1201058"/>
                  <a:pt x="733826" y="1172222"/>
                  <a:pt x="791158" y="1142933"/>
                </a:cubicBezTo>
                <a:cubicBezTo>
                  <a:pt x="944046" y="1064828"/>
                  <a:pt x="981277" y="855475"/>
                  <a:pt x="981277" y="766097"/>
                </a:cubicBezTo>
                <a:cubicBezTo>
                  <a:pt x="991576" y="617134"/>
                  <a:pt x="862454" y="452066"/>
                  <a:pt x="748383" y="389261"/>
                </a:cubicBezTo>
                <a:cubicBezTo>
                  <a:pt x="586782" y="321624"/>
                  <a:pt x="391910" y="295856"/>
                  <a:pt x="11672" y="360273"/>
                </a:cubicBezTo>
                <a:lnTo>
                  <a:pt x="0" y="3622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9" name="Rectangle 14"/>
          <p:cNvSpPr/>
          <p:nvPr/>
        </p:nvSpPr>
        <p:spPr bwMode="auto">
          <a:xfrm>
            <a:off x="2720632" y="3429702"/>
            <a:ext cx="5161107" cy="1230540"/>
          </a:xfrm>
          <a:custGeom>
            <a:avLst/>
            <a:gdLst/>
            <a:ahLst/>
            <a:cxnLst/>
            <a:rect l="l" t="t" r="r" b="b"/>
            <a:pathLst>
              <a:path w="5161107" h="1230540">
                <a:moveTo>
                  <a:pt x="0" y="0"/>
                </a:moveTo>
                <a:lnTo>
                  <a:pt x="5161107" y="0"/>
                </a:lnTo>
                <a:lnTo>
                  <a:pt x="5161107" y="1230540"/>
                </a:lnTo>
                <a:lnTo>
                  <a:pt x="0" y="1230540"/>
                </a:lnTo>
                <a:lnTo>
                  <a:pt x="0" y="1176166"/>
                </a:lnTo>
                <a:lnTo>
                  <a:pt x="51231" y="1161703"/>
                </a:lnTo>
                <a:cubicBezTo>
                  <a:pt x="122158" y="1136591"/>
                  <a:pt x="181374" y="1096315"/>
                  <a:pt x="213104" y="1068056"/>
                </a:cubicBezTo>
                <a:cubicBezTo>
                  <a:pt x="325720" y="981551"/>
                  <a:pt x="357044" y="780745"/>
                  <a:pt x="325770" y="655845"/>
                </a:cubicBezTo>
                <a:cubicBezTo>
                  <a:pt x="281179" y="533258"/>
                  <a:pt x="207419" y="411588"/>
                  <a:pt x="47342" y="255809"/>
                </a:cubicBezTo>
                <a:lnTo>
                  <a:pt x="0" y="2120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rgbClr val="F2A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20632" y="524941"/>
            <a:ext cx="5161107" cy="1230540"/>
          </a:xfrm>
          <a:custGeom>
            <a:avLst/>
            <a:gdLst/>
            <a:ahLst/>
            <a:cxnLst/>
            <a:rect l="l" t="t" r="r" b="b"/>
            <a:pathLst>
              <a:path w="5161107" h="1230540">
                <a:moveTo>
                  <a:pt x="0" y="0"/>
                </a:moveTo>
                <a:lnTo>
                  <a:pt x="5161107" y="0"/>
                </a:lnTo>
                <a:lnTo>
                  <a:pt x="5161107" y="1230540"/>
                </a:lnTo>
                <a:lnTo>
                  <a:pt x="320258" y="1230540"/>
                </a:lnTo>
                <a:lnTo>
                  <a:pt x="359639" y="1174556"/>
                </a:lnTo>
                <a:cubicBezTo>
                  <a:pt x="401743" y="1108460"/>
                  <a:pt x="429054" y="1046290"/>
                  <a:pt x="452540" y="987037"/>
                </a:cubicBezTo>
                <a:cubicBezTo>
                  <a:pt x="515172" y="829029"/>
                  <a:pt x="408234" y="657065"/>
                  <a:pt x="350855" y="594383"/>
                </a:cubicBezTo>
                <a:cubicBezTo>
                  <a:pt x="284829" y="510814"/>
                  <a:pt x="155139" y="473844"/>
                  <a:pt x="41914" y="474494"/>
                </a:cubicBezTo>
                <a:lnTo>
                  <a:pt x="0" y="4796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rgbClr val="9EFF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48399"/>
            <a:ext cx="3516787" cy="514350"/>
          </a:xfrm>
        </p:spPr>
        <p:txBody>
          <a:bodyPr/>
          <a:lstStyle/>
          <a:p>
            <a:r>
              <a:rPr lang="en-US" dirty="0" smtClean="0"/>
              <a:t>MU-MIMO</a:t>
            </a:r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 rot="2851768">
            <a:off x="1221546" y="705560"/>
            <a:ext cx="1781542" cy="2588820"/>
          </a:xfrm>
          <a:custGeom>
            <a:avLst/>
            <a:gdLst/>
            <a:ahLst/>
            <a:cxnLst/>
            <a:rect l="l" t="t" r="r" b="b"/>
            <a:pathLst>
              <a:path w="2123132" h="3085196">
                <a:moveTo>
                  <a:pt x="1050194" y="690"/>
                </a:moveTo>
                <a:cubicBezTo>
                  <a:pt x="1151467" y="690"/>
                  <a:pt x="1388683" y="45060"/>
                  <a:pt x="1477183" y="227262"/>
                </a:cubicBezTo>
                <a:cubicBezTo>
                  <a:pt x="1565683" y="409463"/>
                  <a:pt x="1650533" y="632259"/>
                  <a:pt x="1581193" y="1093899"/>
                </a:cubicBezTo>
                <a:cubicBezTo>
                  <a:pt x="1528376" y="1445539"/>
                  <a:pt x="1350097" y="2359720"/>
                  <a:pt x="1195150" y="2780008"/>
                </a:cubicBezTo>
                <a:lnTo>
                  <a:pt x="1193683" y="2783701"/>
                </a:lnTo>
                <a:lnTo>
                  <a:pt x="1249725" y="2744136"/>
                </a:lnTo>
                <a:cubicBezTo>
                  <a:pt x="1391606" y="2648785"/>
                  <a:pt x="1602484" y="2526586"/>
                  <a:pt x="1694892" y="2476812"/>
                </a:cubicBezTo>
                <a:cubicBezTo>
                  <a:pt x="1842745" y="2397173"/>
                  <a:pt x="1926233" y="2389150"/>
                  <a:pt x="1996469" y="2387501"/>
                </a:cubicBezTo>
                <a:cubicBezTo>
                  <a:pt x="2066705" y="2385852"/>
                  <a:pt x="2105922" y="2440885"/>
                  <a:pt x="2116306" y="2466916"/>
                </a:cubicBezTo>
                <a:cubicBezTo>
                  <a:pt x="2137732" y="2508659"/>
                  <a:pt x="2105256" y="2577340"/>
                  <a:pt x="2066920" y="2613835"/>
                </a:cubicBezTo>
                <a:cubicBezTo>
                  <a:pt x="2010131" y="2659323"/>
                  <a:pt x="1935167" y="2697925"/>
                  <a:pt x="1775572" y="2739841"/>
                </a:cubicBezTo>
                <a:cubicBezTo>
                  <a:pt x="1645901" y="2773898"/>
                  <a:pt x="1296012" y="2864397"/>
                  <a:pt x="1162149" y="2873623"/>
                </a:cubicBezTo>
                <a:lnTo>
                  <a:pt x="1156354" y="2873757"/>
                </a:lnTo>
                <a:lnTo>
                  <a:pt x="1154298" y="2877936"/>
                </a:lnTo>
                <a:lnTo>
                  <a:pt x="1186206" y="2884878"/>
                </a:lnTo>
                <a:cubicBezTo>
                  <a:pt x="1230285" y="2896909"/>
                  <a:pt x="1278825" y="2913662"/>
                  <a:pt x="1302518" y="2921977"/>
                </a:cubicBezTo>
                <a:cubicBezTo>
                  <a:pt x="1349903" y="2938607"/>
                  <a:pt x="1369086" y="2955422"/>
                  <a:pt x="1380978" y="2975893"/>
                </a:cubicBezTo>
                <a:cubicBezTo>
                  <a:pt x="1388065" y="2992468"/>
                  <a:pt x="1387930" y="3024486"/>
                  <a:pt x="1373868" y="3044803"/>
                </a:cubicBezTo>
                <a:cubicBezTo>
                  <a:pt x="1366110" y="3057411"/>
                  <a:pt x="1343846" y="3084425"/>
                  <a:pt x="1320262" y="3085102"/>
                </a:cubicBezTo>
                <a:cubicBezTo>
                  <a:pt x="1296677" y="3085780"/>
                  <a:pt x="1269628" y="3083699"/>
                  <a:pt x="1232362" y="3048867"/>
                </a:cubicBezTo>
                <a:cubicBezTo>
                  <a:pt x="1213729" y="3031451"/>
                  <a:pt x="1176881" y="2993550"/>
                  <a:pt x="1146154" y="2957359"/>
                </a:cubicBezTo>
                <a:lnTo>
                  <a:pt x="1127146" y="2932534"/>
                </a:lnTo>
                <a:lnTo>
                  <a:pt x="1093435" y="2979088"/>
                </a:lnTo>
                <a:cubicBezTo>
                  <a:pt x="1082255" y="2990253"/>
                  <a:pt x="1071463" y="2996452"/>
                  <a:pt x="1061142" y="2997101"/>
                </a:cubicBezTo>
                <a:cubicBezTo>
                  <a:pt x="1040500" y="2998399"/>
                  <a:pt x="1018802" y="2977689"/>
                  <a:pt x="996494" y="2939568"/>
                </a:cubicBezTo>
                <a:lnTo>
                  <a:pt x="988298" y="2922708"/>
                </a:lnTo>
                <a:lnTo>
                  <a:pt x="975976" y="2938802"/>
                </a:lnTo>
                <a:cubicBezTo>
                  <a:pt x="945248" y="2974993"/>
                  <a:pt x="908400" y="3012894"/>
                  <a:pt x="889767" y="3030310"/>
                </a:cubicBezTo>
                <a:cubicBezTo>
                  <a:pt x="852501" y="3065142"/>
                  <a:pt x="825452" y="3067223"/>
                  <a:pt x="801868" y="3066545"/>
                </a:cubicBezTo>
                <a:cubicBezTo>
                  <a:pt x="778283" y="3065868"/>
                  <a:pt x="756019" y="3038854"/>
                  <a:pt x="748261" y="3026246"/>
                </a:cubicBezTo>
                <a:cubicBezTo>
                  <a:pt x="734199" y="3005929"/>
                  <a:pt x="734064" y="2973911"/>
                  <a:pt x="741151" y="2957336"/>
                </a:cubicBezTo>
                <a:cubicBezTo>
                  <a:pt x="753043" y="2936865"/>
                  <a:pt x="772226" y="2920050"/>
                  <a:pt x="819612" y="2903420"/>
                </a:cubicBezTo>
                <a:cubicBezTo>
                  <a:pt x="831458" y="2899263"/>
                  <a:pt x="849516" y="2892996"/>
                  <a:pt x="870123" y="2886264"/>
                </a:cubicBezTo>
                <a:lnTo>
                  <a:pt x="924472" y="2869792"/>
                </a:lnTo>
                <a:lnTo>
                  <a:pt x="839157" y="2855944"/>
                </a:lnTo>
                <a:cubicBezTo>
                  <a:pt x="677361" y="2825634"/>
                  <a:pt x="447307" y="2766039"/>
                  <a:pt x="347560" y="2739841"/>
                </a:cubicBezTo>
                <a:cubicBezTo>
                  <a:pt x="187965" y="2697925"/>
                  <a:pt x="113001" y="2659323"/>
                  <a:pt x="56212" y="2613835"/>
                </a:cubicBezTo>
                <a:cubicBezTo>
                  <a:pt x="17876" y="2577340"/>
                  <a:pt x="-14600" y="2508659"/>
                  <a:pt x="6826" y="2466916"/>
                </a:cubicBezTo>
                <a:cubicBezTo>
                  <a:pt x="17210" y="2440885"/>
                  <a:pt x="56427" y="2385852"/>
                  <a:pt x="126663" y="2387501"/>
                </a:cubicBezTo>
                <a:cubicBezTo>
                  <a:pt x="196899" y="2389150"/>
                  <a:pt x="280387" y="2397173"/>
                  <a:pt x="428240" y="2476812"/>
                </a:cubicBezTo>
                <a:cubicBezTo>
                  <a:pt x="520648" y="2526586"/>
                  <a:pt x="731527" y="2648785"/>
                  <a:pt x="873407" y="2744136"/>
                </a:cubicBezTo>
                <a:lnTo>
                  <a:pt x="930832" y="2784677"/>
                </a:lnTo>
                <a:lnTo>
                  <a:pt x="928178" y="2777565"/>
                </a:lnTo>
                <a:cubicBezTo>
                  <a:pt x="789655" y="2367479"/>
                  <a:pt x="645102" y="1496064"/>
                  <a:pt x="590359" y="1156206"/>
                </a:cubicBezTo>
                <a:cubicBezTo>
                  <a:pt x="517369" y="703062"/>
                  <a:pt x="546566" y="470825"/>
                  <a:pt x="623205" y="278239"/>
                </a:cubicBezTo>
                <a:cubicBezTo>
                  <a:pt x="694369" y="142296"/>
                  <a:pt x="881406" y="-11584"/>
                  <a:pt x="1050194" y="690"/>
                </a:cubicBezTo>
                <a:close/>
              </a:path>
            </a:pathLst>
          </a:custGeom>
          <a:solidFill>
            <a:srgbClr val="3FFF0A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Freeform 42"/>
          <p:cNvSpPr/>
          <p:nvPr/>
        </p:nvSpPr>
        <p:spPr>
          <a:xfrm rot="8298671">
            <a:off x="1167469" y="2236618"/>
            <a:ext cx="1781542" cy="2588820"/>
          </a:xfrm>
          <a:custGeom>
            <a:avLst/>
            <a:gdLst/>
            <a:ahLst/>
            <a:cxnLst/>
            <a:rect l="l" t="t" r="r" b="b"/>
            <a:pathLst>
              <a:path w="2123132" h="3085196">
                <a:moveTo>
                  <a:pt x="1050194" y="690"/>
                </a:moveTo>
                <a:cubicBezTo>
                  <a:pt x="1151467" y="690"/>
                  <a:pt x="1388683" y="45060"/>
                  <a:pt x="1477183" y="227262"/>
                </a:cubicBezTo>
                <a:cubicBezTo>
                  <a:pt x="1565683" y="409463"/>
                  <a:pt x="1650533" y="632259"/>
                  <a:pt x="1581193" y="1093899"/>
                </a:cubicBezTo>
                <a:cubicBezTo>
                  <a:pt x="1528376" y="1445539"/>
                  <a:pt x="1350097" y="2359720"/>
                  <a:pt x="1195150" y="2780008"/>
                </a:cubicBezTo>
                <a:lnTo>
                  <a:pt x="1193683" y="2783701"/>
                </a:lnTo>
                <a:lnTo>
                  <a:pt x="1249725" y="2744136"/>
                </a:lnTo>
                <a:cubicBezTo>
                  <a:pt x="1391606" y="2648785"/>
                  <a:pt x="1602484" y="2526586"/>
                  <a:pt x="1694892" y="2476812"/>
                </a:cubicBezTo>
                <a:cubicBezTo>
                  <a:pt x="1842745" y="2397173"/>
                  <a:pt x="1926233" y="2389150"/>
                  <a:pt x="1996469" y="2387501"/>
                </a:cubicBezTo>
                <a:cubicBezTo>
                  <a:pt x="2066705" y="2385852"/>
                  <a:pt x="2105922" y="2440885"/>
                  <a:pt x="2116306" y="2466916"/>
                </a:cubicBezTo>
                <a:cubicBezTo>
                  <a:pt x="2137732" y="2508659"/>
                  <a:pt x="2105256" y="2577340"/>
                  <a:pt x="2066920" y="2613835"/>
                </a:cubicBezTo>
                <a:cubicBezTo>
                  <a:pt x="2010131" y="2659323"/>
                  <a:pt x="1935167" y="2697925"/>
                  <a:pt x="1775572" y="2739841"/>
                </a:cubicBezTo>
                <a:cubicBezTo>
                  <a:pt x="1645901" y="2773898"/>
                  <a:pt x="1296012" y="2864397"/>
                  <a:pt x="1162149" y="2873623"/>
                </a:cubicBezTo>
                <a:lnTo>
                  <a:pt x="1156354" y="2873757"/>
                </a:lnTo>
                <a:lnTo>
                  <a:pt x="1154298" y="2877936"/>
                </a:lnTo>
                <a:lnTo>
                  <a:pt x="1186206" y="2884878"/>
                </a:lnTo>
                <a:cubicBezTo>
                  <a:pt x="1230285" y="2896909"/>
                  <a:pt x="1278825" y="2913662"/>
                  <a:pt x="1302518" y="2921977"/>
                </a:cubicBezTo>
                <a:cubicBezTo>
                  <a:pt x="1349903" y="2938607"/>
                  <a:pt x="1369086" y="2955422"/>
                  <a:pt x="1380978" y="2975893"/>
                </a:cubicBezTo>
                <a:cubicBezTo>
                  <a:pt x="1388065" y="2992468"/>
                  <a:pt x="1387930" y="3024486"/>
                  <a:pt x="1373868" y="3044803"/>
                </a:cubicBezTo>
                <a:cubicBezTo>
                  <a:pt x="1366110" y="3057411"/>
                  <a:pt x="1343846" y="3084425"/>
                  <a:pt x="1320262" y="3085102"/>
                </a:cubicBezTo>
                <a:cubicBezTo>
                  <a:pt x="1296677" y="3085780"/>
                  <a:pt x="1269628" y="3083699"/>
                  <a:pt x="1232362" y="3048867"/>
                </a:cubicBezTo>
                <a:cubicBezTo>
                  <a:pt x="1213729" y="3031451"/>
                  <a:pt x="1176881" y="2993550"/>
                  <a:pt x="1146154" y="2957359"/>
                </a:cubicBezTo>
                <a:lnTo>
                  <a:pt x="1127146" y="2932534"/>
                </a:lnTo>
                <a:lnTo>
                  <a:pt x="1093435" y="2979088"/>
                </a:lnTo>
                <a:cubicBezTo>
                  <a:pt x="1082255" y="2990253"/>
                  <a:pt x="1071463" y="2996452"/>
                  <a:pt x="1061142" y="2997101"/>
                </a:cubicBezTo>
                <a:cubicBezTo>
                  <a:pt x="1040500" y="2998399"/>
                  <a:pt x="1018802" y="2977689"/>
                  <a:pt x="996494" y="2939568"/>
                </a:cubicBezTo>
                <a:lnTo>
                  <a:pt x="988298" y="2922708"/>
                </a:lnTo>
                <a:lnTo>
                  <a:pt x="975976" y="2938802"/>
                </a:lnTo>
                <a:cubicBezTo>
                  <a:pt x="945248" y="2974993"/>
                  <a:pt x="908400" y="3012894"/>
                  <a:pt x="889767" y="3030310"/>
                </a:cubicBezTo>
                <a:cubicBezTo>
                  <a:pt x="852501" y="3065142"/>
                  <a:pt x="825452" y="3067223"/>
                  <a:pt x="801868" y="3066545"/>
                </a:cubicBezTo>
                <a:cubicBezTo>
                  <a:pt x="778283" y="3065868"/>
                  <a:pt x="756019" y="3038854"/>
                  <a:pt x="748261" y="3026246"/>
                </a:cubicBezTo>
                <a:cubicBezTo>
                  <a:pt x="734199" y="3005929"/>
                  <a:pt x="734064" y="2973911"/>
                  <a:pt x="741151" y="2957336"/>
                </a:cubicBezTo>
                <a:cubicBezTo>
                  <a:pt x="753043" y="2936865"/>
                  <a:pt x="772226" y="2920050"/>
                  <a:pt x="819612" y="2903420"/>
                </a:cubicBezTo>
                <a:cubicBezTo>
                  <a:pt x="831458" y="2899263"/>
                  <a:pt x="849516" y="2892996"/>
                  <a:pt x="870123" y="2886264"/>
                </a:cubicBezTo>
                <a:lnTo>
                  <a:pt x="924472" y="2869792"/>
                </a:lnTo>
                <a:lnTo>
                  <a:pt x="839157" y="2855944"/>
                </a:lnTo>
                <a:cubicBezTo>
                  <a:pt x="677361" y="2825634"/>
                  <a:pt x="447307" y="2766039"/>
                  <a:pt x="347560" y="2739841"/>
                </a:cubicBezTo>
                <a:cubicBezTo>
                  <a:pt x="187965" y="2697925"/>
                  <a:pt x="113001" y="2659323"/>
                  <a:pt x="56212" y="2613835"/>
                </a:cubicBezTo>
                <a:cubicBezTo>
                  <a:pt x="17876" y="2577340"/>
                  <a:pt x="-14600" y="2508659"/>
                  <a:pt x="6826" y="2466916"/>
                </a:cubicBezTo>
                <a:cubicBezTo>
                  <a:pt x="17210" y="2440885"/>
                  <a:pt x="56427" y="2385852"/>
                  <a:pt x="126663" y="2387501"/>
                </a:cubicBezTo>
                <a:cubicBezTo>
                  <a:pt x="196899" y="2389150"/>
                  <a:pt x="280387" y="2397173"/>
                  <a:pt x="428240" y="2476812"/>
                </a:cubicBezTo>
                <a:cubicBezTo>
                  <a:pt x="520648" y="2526586"/>
                  <a:pt x="731527" y="2648785"/>
                  <a:pt x="873407" y="2744136"/>
                </a:cubicBezTo>
                <a:lnTo>
                  <a:pt x="930832" y="2784677"/>
                </a:lnTo>
                <a:lnTo>
                  <a:pt x="928178" y="2777565"/>
                </a:lnTo>
                <a:cubicBezTo>
                  <a:pt x="789655" y="2367479"/>
                  <a:pt x="645102" y="1496064"/>
                  <a:pt x="590359" y="1156206"/>
                </a:cubicBezTo>
                <a:cubicBezTo>
                  <a:pt x="517369" y="703062"/>
                  <a:pt x="546566" y="470825"/>
                  <a:pt x="623205" y="278239"/>
                </a:cubicBezTo>
                <a:cubicBezTo>
                  <a:pt x="694369" y="142296"/>
                  <a:pt x="881406" y="-11584"/>
                  <a:pt x="1050194" y="690"/>
                </a:cubicBezTo>
                <a:close/>
              </a:path>
            </a:pathLst>
          </a:custGeom>
          <a:solidFill>
            <a:srgbClr val="9916DE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Freeform 43"/>
          <p:cNvSpPr/>
          <p:nvPr/>
        </p:nvSpPr>
        <p:spPr>
          <a:xfrm rot="5400000">
            <a:off x="1467049" y="1468654"/>
            <a:ext cx="1873754" cy="2588820"/>
          </a:xfrm>
          <a:custGeom>
            <a:avLst/>
            <a:gdLst/>
            <a:ahLst/>
            <a:cxnLst/>
            <a:rect l="l" t="t" r="r" b="b"/>
            <a:pathLst>
              <a:path w="2123132" h="3085196">
                <a:moveTo>
                  <a:pt x="1050194" y="690"/>
                </a:moveTo>
                <a:cubicBezTo>
                  <a:pt x="1151467" y="690"/>
                  <a:pt x="1388683" y="45060"/>
                  <a:pt x="1477183" y="227262"/>
                </a:cubicBezTo>
                <a:cubicBezTo>
                  <a:pt x="1565683" y="409463"/>
                  <a:pt x="1650533" y="632259"/>
                  <a:pt x="1581193" y="1093899"/>
                </a:cubicBezTo>
                <a:cubicBezTo>
                  <a:pt x="1528376" y="1445539"/>
                  <a:pt x="1350097" y="2359720"/>
                  <a:pt x="1195150" y="2780008"/>
                </a:cubicBezTo>
                <a:lnTo>
                  <a:pt x="1193683" y="2783701"/>
                </a:lnTo>
                <a:lnTo>
                  <a:pt x="1249725" y="2744136"/>
                </a:lnTo>
                <a:cubicBezTo>
                  <a:pt x="1391606" y="2648785"/>
                  <a:pt x="1602484" y="2526586"/>
                  <a:pt x="1694892" y="2476812"/>
                </a:cubicBezTo>
                <a:cubicBezTo>
                  <a:pt x="1842745" y="2397173"/>
                  <a:pt x="1926233" y="2389150"/>
                  <a:pt x="1996469" y="2387501"/>
                </a:cubicBezTo>
                <a:cubicBezTo>
                  <a:pt x="2066705" y="2385852"/>
                  <a:pt x="2105922" y="2440885"/>
                  <a:pt x="2116306" y="2466916"/>
                </a:cubicBezTo>
                <a:cubicBezTo>
                  <a:pt x="2137732" y="2508659"/>
                  <a:pt x="2105256" y="2577340"/>
                  <a:pt x="2066920" y="2613835"/>
                </a:cubicBezTo>
                <a:cubicBezTo>
                  <a:pt x="2010131" y="2659323"/>
                  <a:pt x="1935167" y="2697925"/>
                  <a:pt x="1775572" y="2739841"/>
                </a:cubicBezTo>
                <a:cubicBezTo>
                  <a:pt x="1645901" y="2773898"/>
                  <a:pt x="1296012" y="2864397"/>
                  <a:pt x="1162149" y="2873623"/>
                </a:cubicBezTo>
                <a:lnTo>
                  <a:pt x="1156354" y="2873757"/>
                </a:lnTo>
                <a:lnTo>
                  <a:pt x="1154298" y="2877936"/>
                </a:lnTo>
                <a:lnTo>
                  <a:pt x="1186206" y="2884878"/>
                </a:lnTo>
                <a:cubicBezTo>
                  <a:pt x="1230285" y="2896909"/>
                  <a:pt x="1278825" y="2913662"/>
                  <a:pt x="1302518" y="2921977"/>
                </a:cubicBezTo>
                <a:cubicBezTo>
                  <a:pt x="1349903" y="2938607"/>
                  <a:pt x="1369086" y="2955422"/>
                  <a:pt x="1380978" y="2975893"/>
                </a:cubicBezTo>
                <a:cubicBezTo>
                  <a:pt x="1388065" y="2992468"/>
                  <a:pt x="1387930" y="3024486"/>
                  <a:pt x="1373868" y="3044803"/>
                </a:cubicBezTo>
                <a:cubicBezTo>
                  <a:pt x="1366110" y="3057411"/>
                  <a:pt x="1343846" y="3084425"/>
                  <a:pt x="1320262" y="3085102"/>
                </a:cubicBezTo>
                <a:cubicBezTo>
                  <a:pt x="1296677" y="3085780"/>
                  <a:pt x="1269628" y="3083699"/>
                  <a:pt x="1232362" y="3048867"/>
                </a:cubicBezTo>
                <a:cubicBezTo>
                  <a:pt x="1213729" y="3031451"/>
                  <a:pt x="1176881" y="2993550"/>
                  <a:pt x="1146154" y="2957359"/>
                </a:cubicBezTo>
                <a:lnTo>
                  <a:pt x="1127146" y="2932534"/>
                </a:lnTo>
                <a:lnTo>
                  <a:pt x="1093435" y="2979088"/>
                </a:lnTo>
                <a:cubicBezTo>
                  <a:pt x="1082255" y="2990253"/>
                  <a:pt x="1071463" y="2996452"/>
                  <a:pt x="1061142" y="2997101"/>
                </a:cubicBezTo>
                <a:cubicBezTo>
                  <a:pt x="1040500" y="2998399"/>
                  <a:pt x="1018802" y="2977689"/>
                  <a:pt x="996494" y="2939568"/>
                </a:cubicBezTo>
                <a:lnTo>
                  <a:pt x="988298" y="2922708"/>
                </a:lnTo>
                <a:lnTo>
                  <a:pt x="975976" y="2938802"/>
                </a:lnTo>
                <a:cubicBezTo>
                  <a:pt x="945248" y="2974993"/>
                  <a:pt x="908400" y="3012894"/>
                  <a:pt x="889767" y="3030310"/>
                </a:cubicBezTo>
                <a:cubicBezTo>
                  <a:pt x="852501" y="3065142"/>
                  <a:pt x="825452" y="3067223"/>
                  <a:pt x="801868" y="3066545"/>
                </a:cubicBezTo>
                <a:cubicBezTo>
                  <a:pt x="778283" y="3065868"/>
                  <a:pt x="756019" y="3038854"/>
                  <a:pt x="748261" y="3026246"/>
                </a:cubicBezTo>
                <a:cubicBezTo>
                  <a:pt x="734199" y="3005929"/>
                  <a:pt x="734064" y="2973911"/>
                  <a:pt x="741151" y="2957336"/>
                </a:cubicBezTo>
                <a:cubicBezTo>
                  <a:pt x="753043" y="2936865"/>
                  <a:pt x="772226" y="2920050"/>
                  <a:pt x="819612" y="2903420"/>
                </a:cubicBezTo>
                <a:cubicBezTo>
                  <a:pt x="831458" y="2899263"/>
                  <a:pt x="849516" y="2892996"/>
                  <a:pt x="870123" y="2886264"/>
                </a:cubicBezTo>
                <a:lnTo>
                  <a:pt x="924472" y="2869792"/>
                </a:lnTo>
                <a:lnTo>
                  <a:pt x="839157" y="2855944"/>
                </a:lnTo>
                <a:cubicBezTo>
                  <a:pt x="677361" y="2825634"/>
                  <a:pt x="447307" y="2766039"/>
                  <a:pt x="347560" y="2739841"/>
                </a:cubicBezTo>
                <a:cubicBezTo>
                  <a:pt x="187965" y="2697925"/>
                  <a:pt x="113001" y="2659323"/>
                  <a:pt x="56212" y="2613835"/>
                </a:cubicBezTo>
                <a:cubicBezTo>
                  <a:pt x="17876" y="2577340"/>
                  <a:pt x="-14600" y="2508659"/>
                  <a:pt x="6826" y="2466916"/>
                </a:cubicBezTo>
                <a:cubicBezTo>
                  <a:pt x="17210" y="2440885"/>
                  <a:pt x="56427" y="2385852"/>
                  <a:pt x="126663" y="2387501"/>
                </a:cubicBezTo>
                <a:cubicBezTo>
                  <a:pt x="196899" y="2389150"/>
                  <a:pt x="280387" y="2397173"/>
                  <a:pt x="428240" y="2476812"/>
                </a:cubicBezTo>
                <a:cubicBezTo>
                  <a:pt x="520648" y="2526586"/>
                  <a:pt x="731527" y="2648785"/>
                  <a:pt x="873407" y="2744136"/>
                </a:cubicBezTo>
                <a:lnTo>
                  <a:pt x="930832" y="2784677"/>
                </a:lnTo>
                <a:lnTo>
                  <a:pt x="928178" y="2777565"/>
                </a:lnTo>
                <a:cubicBezTo>
                  <a:pt x="789655" y="2367479"/>
                  <a:pt x="645102" y="1496064"/>
                  <a:pt x="590359" y="1156206"/>
                </a:cubicBezTo>
                <a:cubicBezTo>
                  <a:pt x="517369" y="703062"/>
                  <a:pt x="546566" y="470825"/>
                  <a:pt x="623205" y="278239"/>
                </a:cubicBezTo>
                <a:cubicBezTo>
                  <a:pt x="694369" y="142296"/>
                  <a:pt x="881406" y="-11584"/>
                  <a:pt x="1050194" y="690"/>
                </a:cubicBezTo>
                <a:close/>
              </a:path>
            </a:pathLst>
          </a:custGeom>
          <a:solidFill>
            <a:srgbClr val="2C97F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8" name="TextBox 57"/>
          <p:cNvSpPr txBox="1"/>
          <p:nvPr/>
        </p:nvSpPr>
        <p:spPr>
          <a:xfrm>
            <a:off x="2128593" y="1132074"/>
            <a:ext cx="111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Helvetica Neue"/>
                <a:cs typeface="Helvetica Neue"/>
              </a:rPr>
              <a:t>Data A: Peak</a:t>
            </a:r>
          </a:p>
          <a:p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Helvetica Neue"/>
                <a:cs typeface="Helvetica Neue"/>
              </a:rPr>
              <a:t>Data B: Null</a:t>
            </a:r>
          </a:p>
          <a:p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Helvetica Neue"/>
                <a:cs typeface="Helvetica Neue"/>
              </a:rPr>
              <a:t>Data C: Null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348650" y="915010"/>
            <a:ext cx="240181" cy="466969"/>
            <a:chOff x="-1354262" y="1913554"/>
            <a:chExt cx="693908" cy="1349123"/>
          </a:xfrm>
        </p:grpSpPr>
        <p:sp>
          <p:nvSpPr>
            <p:cNvPr id="77" name="Rounded Rectangle 76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-1295032" y="2105033"/>
              <a:ext cx="578064" cy="100201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-1088745" y="3142823"/>
              <a:ext cx="155282" cy="62115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999226" y="574103"/>
            <a:ext cx="94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03030"/>
                </a:solidFill>
                <a:latin typeface="Helvetica Neue Bold Condensed"/>
                <a:cs typeface="Helvetica Neue Bold Condensed"/>
              </a:rPr>
              <a:t>Client A</a:t>
            </a:r>
            <a:endParaRPr lang="en-US" sz="1200" dirty="0">
              <a:solidFill>
                <a:srgbClr val="303030"/>
              </a:solidFill>
              <a:latin typeface="Helvetica Neue Bold Condensed"/>
              <a:cs typeface="Helvetica Neue Bold Condensed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802686" y="2491464"/>
            <a:ext cx="240181" cy="466969"/>
            <a:chOff x="-1354262" y="1913554"/>
            <a:chExt cx="693908" cy="1349123"/>
          </a:xfrm>
        </p:grpSpPr>
        <p:sp>
          <p:nvSpPr>
            <p:cNvPr id="73" name="Rounded Rectangle 72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-1295032" y="2105033"/>
              <a:ext cx="578064" cy="100201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-1088745" y="3142823"/>
              <a:ext cx="155282" cy="62115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447924" y="2130940"/>
            <a:ext cx="94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03030"/>
                </a:solidFill>
                <a:latin typeface="Helvetica Neue Bold Condensed"/>
                <a:cs typeface="Helvetica Neue Bold Condensed"/>
              </a:rPr>
              <a:t>Client B</a:t>
            </a:r>
            <a:endParaRPr lang="en-US" sz="1200" dirty="0">
              <a:solidFill>
                <a:srgbClr val="303030"/>
              </a:solidFill>
              <a:latin typeface="Helvetica Neue Bold Condensed"/>
              <a:cs typeface="Helvetica Neue Bold Condensed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216021" y="3962210"/>
            <a:ext cx="240181" cy="466969"/>
            <a:chOff x="-1354262" y="1913554"/>
            <a:chExt cx="693908" cy="1349123"/>
          </a:xfrm>
        </p:grpSpPr>
        <p:sp>
          <p:nvSpPr>
            <p:cNvPr id="69" name="Rounded Rectangle 68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295032" y="2105033"/>
              <a:ext cx="578064" cy="100201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1088745" y="3142823"/>
              <a:ext cx="155282" cy="62115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838127" y="3626151"/>
            <a:ext cx="94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03030"/>
                </a:solidFill>
                <a:latin typeface="Helvetica Neue Bold Condensed"/>
                <a:cs typeface="Helvetica Neue Bold Condensed"/>
              </a:rPr>
              <a:t>Client C</a:t>
            </a:r>
            <a:endParaRPr lang="en-US" sz="1200" dirty="0">
              <a:solidFill>
                <a:srgbClr val="30303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68458" y="2418069"/>
            <a:ext cx="116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latin typeface="Helvetica Neue"/>
                <a:cs typeface="Helvetica Neue"/>
              </a:defRPr>
            </a:lvl1pPr>
          </a:lstStyle>
          <a:p>
            <a:r>
              <a:rPr lang="en-US" sz="1200" b="0" dirty="0">
                <a:solidFill>
                  <a:srgbClr val="474747"/>
                </a:solidFill>
              </a:rPr>
              <a:t>Data A: Null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Data B: Peak</a:t>
            </a:r>
          </a:p>
          <a:p>
            <a:r>
              <a:rPr lang="en-US" sz="1200" b="0" dirty="0">
                <a:solidFill>
                  <a:srgbClr val="474747"/>
                </a:solidFill>
              </a:rPr>
              <a:t>Data C: Null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81622" y="3635497"/>
            <a:ext cx="12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latin typeface="Helvetica Neue"/>
                <a:cs typeface="Helvetica Neue"/>
              </a:defRPr>
            </a:lvl1pPr>
          </a:lstStyle>
          <a:p>
            <a:r>
              <a:rPr lang="en-US" sz="1200" b="0" dirty="0">
                <a:solidFill>
                  <a:srgbClr val="474747"/>
                </a:solidFill>
              </a:rPr>
              <a:t>Data A: Null </a:t>
            </a:r>
          </a:p>
          <a:p>
            <a:r>
              <a:rPr lang="en-US" sz="1200" b="0" dirty="0">
                <a:solidFill>
                  <a:srgbClr val="474747"/>
                </a:solidFill>
              </a:rPr>
              <a:t>Data B: Null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Data C: Peak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383" y="2105795"/>
            <a:ext cx="678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03030"/>
                </a:solidFill>
                <a:latin typeface="Helvetica Neue Bold Condensed"/>
                <a:cs typeface="Helvetica Neue Bold Condensed"/>
              </a:rPr>
              <a:t>4x4 AP</a:t>
            </a:r>
            <a:endParaRPr lang="en-US" sz="1600" dirty="0">
              <a:solidFill>
                <a:srgbClr val="303030"/>
              </a:solidFill>
              <a:latin typeface="Helvetica Neue Bold Condensed"/>
              <a:cs typeface="Helvetica Neue Bold Condensed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363255"/>
              </p:ext>
            </p:extLst>
          </p:nvPr>
        </p:nvGraphicFramePr>
        <p:xfrm>
          <a:off x="4517997" y="547883"/>
          <a:ext cx="3357516" cy="128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77544" y="1047070"/>
            <a:ext cx="199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Bold Condensed"/>
                <a:cs typeface="Helvetica Neue Bold Condensed"/>
              </a:rPr>
              <a:t>Ideal for Client A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Bold Condensed"/>
              <a:cs typeface="Helvetica Neue Bold Condensed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4849810" y="831224"/>
            <a:ext cx="0" cy="7250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4524954" y="1092603"/>
            <a:ext cx="649712" cy="19469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>
                <a:latin typeface="Helvetica Neue Light"/>
                <a:cs typeface="Helvetica Neue Light"/>
              </a:rPr>
              <a:t>SNR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44817" y="562859"/>
            <a:ext cx="796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Light"/>
                <a:cs typeface="Helvetica Neue Light"/>
              </a:rPr>
              <a:t>Data 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cs typeface="Helvetica Neue Ligh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543955"/>
              </p:ext>
            </p:extLst>
          </p:nvPr>
        </p:nvGraphicFramePr>
        <p:xfrm>
          <a:off x="4517997" y="2022177"/>
          <a:ext cx="3357516" cy="128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77544" y="2452749"/>
            <a:ext cx="199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Bold Condensed"/>
                <a:cs typeface="Helvetica Neue Bold Condensed"/>
              </a:rPr>
              <a:t>Ideal for Client B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Bold Condensed"/>
              <a:cs typeface="Helvetica Neue Bold Condensed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849810" y="2288774"/>
            <a:ext cx="0" cy="7250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524954" y="2556378"/>
            <a:ext cx="649712" cy="19469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>
                <a:latin typeface="Helvetica Neue Light"/>
                <a:cs typeface="Helvetica Neue Light"/>
              </a:rPr>
              <a:t>SNR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44817" y="1998459"/>
            <a:ext cx="796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Light"/>
                <a:cs typeface="Helvetica Neue Light"/>
              </a:rPr>
              <a:t>Data B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cs typeface="Helvetica Neue Light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296310"/>
              </p:ext>
            </p:extLst>
          </p:nvPr>
        </p:nvGraphicFramePr>
        <p:xfrm>
          <a:off x="4517997" y="3472752"/>
          <a:ext cx="3357516" cy="128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33265" y="3900349"/>
            <a:ext cx="199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Bold Condensed"/>
                <a:cs typeface="Helvetica Neue Bold Condensed"/>
              </a:rPr>
              <a:t>Ideal for Client C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Bold Condensed"/>
              <a:cs typeface="Helvetica Neue Bold Condensed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4849810" y="3740018"/>
            <a:ext cx="0" cy="7250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524954" y="4007622"/>
            <a:ext cx="649712" cy="194698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>
                <a:latin typeface="Helvetica Neue Light"/>
                <a:cs typeface="Helvetica Neue Light"/>
              </a:rPr>
              <a:t>SNR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44817" y="3472752"/>
            <a:ext cx="796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Light"/>
                <a:cs typeface="Helvetica Neue Light"/>
              </a:rPr>
              <a:t>Data C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cs typeface="Helvetica Neue Ligh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54445" y="2426620"/>
            <a:ext cx="960431" cy="548640"/>
            <a:chOff x="-364774" y="4154859"/>
            <a:chExt cx="960431" cy="548640"/>
          </a:xfrm>
        </p:grpSpPr>
        <p:sp>
          <p:nvSpPr>
            <p:cNvPr id="108" name="Isosceles Triangle 68"/>
            <p:cNvSpPr>
              <a:spLocks noChangeAspect="1"/>
            </p:cNvSpPr>
            <p:nvPr/>
          </p:nvSpPr>
          <p:spPr>
            <a:xfrm rot="10800000">
              <a:off x="162953" y="4154859"/>
              <a:ext cx="136630" cy="349966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" name="Isosceles Triangle 68"/>
            <p:cNvSpPr>
              <a:spLocks noChangeAspect="1"/>
            </p:cNvSpPr>
            <p:nvPr/>
          </p:nvSpPr>
          <p:spPr>
            <a:xfrm rot="10800000">
              <a:off x="-300345" y="4154859"/>
              <a:ext cx="136630" cy="349966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7" name="Isosceles Triangle 68"/>
            <p:cNvSpPr>
              <a:spLocks noChangeAspect="1"/>
            </p:cNvSpPr>
            <p:nvPr/>
          </p:nvSpPr>
          <p:spPr>
            <a:xfrm rot="10800000">
              <a:off x="-68696" y="4154859"/>
              <a:ext cx="136630" cy="349966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8" name="Isosceles Triangle 68"/>
            <p:cNvSpPr>
              <a:spLocks noChangeAspect="1"/>
            </p:cNvSpPr>
            <p:nvPr/>
          </p:nvSpPr>
          <p:spPr>
            <a:xfrm rot="10800000">
              <a:off x="394601" y="4154859"/>
              <a:ext cx="136630" cy="349966"/>
            </a:xfrm>
            <a:custGeom>
              <a:avLst/>
              <a:gdLst/>
              <a:ahLst/>
              <a:cxnLst/>
              <a:rect l="l" t="t" r="r" b="b"/>
              <a:pathLst>
                <a:path w="173118" h="443426">
                  <a:moveTo>
                    <a:pt x="173118" y="443426"/>
                  </a:moveTo>
                  <a:lnTo>
                    <a:pt x="0" y="443426"/>
                  </a:lnTo>
                  <a:lnTo>
                    <a:pt x="59127" y="325172"/>
                  </a:lnTo>
                  <a:lnTo>
                    <a:pt x="59127" y="9144"/>
                  </a:lnTo>
                  <a:cubicBezTo>
                    <a:pt x="59127" y="4094"/>
                    <a:pt x="63221" y="0"/>
                    <a:pt x="68271" y="0"/>
                  </a:cubicBezTo>
                  <a:lnTo>
                    <a:pt x="104846" y="0"/>
                  </a:lnTo>
                  <a:cubicBezTo>
                    <a:pt x="109896" y="0"/>
                    <a:pt x="113990" y="4094"/>
                    <a:pt x="113990" y="9144"/>
                  </a:cubicBezTo>
                  <a:lnTo>
                    <a:pt x="113990" y="32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9" name="Cube 98"/>
            <p:cNvSpPr/>
            <p:nvPr/>
          </p:nvSpPr>
          <p:spPr>
            <a:xfrm>
              <a:off x="-364774" y="4459170"/>
              <a:ext cx="960431" cy="244329"/>
            </a:xfrm>
            <a:prstGeom prst="cube">
              <a:avLst/>
            </a:prstGeom>
            <a:solidFill>
              <a:schemeClr val="tx1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Parallelogram 99"/>
            <p:cNvSpPr/>
            <p:nvPr/>
          </p:nvSpPr>
          <p:spPr>
            <a:xfrm>
              <a:off x="-280487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18347" y="4567553"/>
              <a:ext cx="82319" cy="823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2" name="Parallelogram 101"/>
            <p:cNvSpPr/>
            <p:nvPr/>
          </p:nvSpPr>
          <p:spPr>
            <a:xfrm>
              <a:off x="-199817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3" name="Parallelogram 102"/>
            <p:cNvSpPr/>
            <p:nvPr/>
          </p:nvSpPr>
          <p:spPr>
            <a:xfrm>
              <a:off x="-119148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4" name="Parallelogram 103"/>
            <p:cNvSpPr/>
            <p:nvPr/>
          </p:nvSpPr>
          <p:spPr>
            <a:xfrm>
              <a:off x="-38478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5" name="Parallelogram 104"/>
            <p:cNvSpPr/>
            <p:nvPr/>
          </p:nvSpPr>
          <p:spPr>
            <a:xfrm>
              <a:off x="42191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6" name="Parallelogram 105"/>
            <p:cNvSpPr/>
            <p:nvPr/>
          </p:nvSpPr>
          <p:spPr>
            <a:xfrm>
              <a:off x="203531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7" name="Parallelogram 106"/>
            <p:cNvSpPr/>
            <p:nvPr/>
          </p:nvSpPr>
          <p:spPr>
            <a:xfrm>
              <a:off x="122861" y="4559123"/>
              <a:ext cx="53451" cy="11118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912104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48399"/>
            <a:ext cx="6646562" cy="514350"/>
          </a:xfrm>
        </p:spPr>
        <p:txBody>
          <a:bodyPr/>
          <a:lstStyle/>
          <a:p>
            <a:r>
              <a:rPr lang="en-US" dirty="0" smtClean="0"/>
              <a:t>MU-MIMO </a:t>
            </a:r>
            <a:r>
              <a:rPr lang="en-US" dirty="0" err="1" smtClean="0"/>
              <a:t>Decorrelation</a:t>
            </a:r>
            <a:endParaRPr lang="en-US" dirty="0"/>
          </a:p>
        </p:txBody>
      </p:sp>
      <p:pic>
        <p:nvPicPr>
          <p:cNvPr id="84" name="Picture 83" descr="gun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897">
            <a:off x="1305750" y="982929"/>
            <a:ext cx="5508977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5" name="Picture 84" descr="gun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235">
            <a:off x="1489808" y="1028944"/>
            <a:ext cx="550898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6" name="Picture 85" descr="gun3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9"/>
          <a:stretch/>
        </p:blipFill>
        <p:spPr>
          <a:xfrm>
            <a:off x="1722175" y="1222207"/>
            <a:ext cx="5246713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7271314" y="2415121"/>
            <a:ext cx="1543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0" dirty="0">
                <a:solidFill>
                  <a:srgbClr val="5F5F5F">
                    <a:lumMod val="75000"/>
                  </a:srgbClr>
                </a:solidFill>
                <a:latin typeface="Helvetica Neue Bold Condensed"/>
                <a:cs typeface="Helvetica Neue Bold Condensed"/>
              </a:rPr>
              <a:t>A</a:t>
            </a:r>
            <a:r>
              <a:rPr lang="en-US" sz="2800" kern="0" dirty="0" smtClean="0">
                <a:solidFill>
                  <a:srgbClr val="5F5F5F">
                    <a:lumMod val="75000"/>
                  </a:srgbClr>
                </a:solidFill>
                <a:latin typeface="Helvetica Neue Bold Condensed"/>
                <a:cs typeface="Helvetica Neue Bold Condensed"/>
              </a:rPr>
              <a:t>rtist </a:t>
            </a:r>
            <a:r>
              <a:rPr lang="en-US" sz="2800" kern="0" dirty="0">
                <a:solidFill>
                  <a:srgbClr val="5F5F5F">
                    <a:lumMod val="75000"/>
                  </a:srgbClr>
                </a:solidFill>
                <a:latin typeface="Helvetica Neue Bold Condensed"/>
                <a:cs typeface="Helvetica Neue Bold Condensed"/>
              </a:rPr>
              <a:t>Michael </a:t>
            </a:r>
            <a:r>
              <a:rPr lang="en-US" sz="2800" kern="0" dirty="0" smtClean="0">
                <a:solidFill>
                  <a:srgbClr val="5F5F5F">
                    <a:lumMod val="75000"/>
                  </a:srgbClr>
                </a:solidFill>
                <a:latin typeface="Helvetica Neue Bold Condensed"/>
                <a:cs typeface="Helvetica Neue Bold Condensed"/>
              </a:rPr>
              <a:t>Murphy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37078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of Success</a:t>
            </a:r>
            <a:endParaRPr lang="en-US" dirty="0"/>
          </a:p>
        </p:txBody>
      </p:sp>
      <p:pic>
        <p:nvPicPr>
          <p:cNvPr id="4" name="Picture 3" descr="BigDipp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0000">
            <a:off x="1680128" y="1129625"/>
            <a:ext cx="5450191" cy="3633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4643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Ruckus template 2010-01  13">
      <a:dk1>
        <a:srgbClr val="5F5F5F"/>
      </a:dk1>
      <a:lt1>
        <a:srgbClr val="FFFFFF"/>
      </a:lt1>
      <a:dk2>
        <a:srgbClr val="333333"/>
      </a:dk2>
      <a:lt2>
        <a:srgbClr val="000000"/>
      </a:lt2>
      <a:accent1>
        <a:srgbClr val="006EA4"/>
      </a:accent1>
      <a:accent2>
        <a:srgbClr val="F07800"/>
      </a:accent2>
      <a:accent3>
        <a:srgbClr val="FFFFFF"/>
      </a:accent3>
      <a:accent4>
        <a:srgbClr val="505050"/>
      </a:accent4>
      <a:accent5>
        <a:srgbClr val="AABACF"/>
      </a:accent5>
      <a:accent6>
        <a:srgbClr val="D96C00"/>
      </a:accent6>
      <a:hlink>
        <a:srgbClr val="4B9DC8"/>
      </a:hlink>
      <a:folHlink>
        <a:srgbClr val="FF9F3F"/>
      </a:folHlink>
    </a:clrScheme>
    <a:fontScheme name="4_Blank Presentation">
      <a:majorFont>
        <a:latin typeface="Trebuchet MS"/>
        <a:ea typeface="ＭＳ Ｐゴシック"/>
        <a:cs typeface="Arial"/>
      </a:majorFont>
      <a:minorFont>
        <a:latin typeface="Trebuchet M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ckus template 2010-01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ckus template 2010-01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ckus template 2010-01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ckus template 2010-01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ckus template 2010-01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ckus template 2010-01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ckus template 2010-01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ckus template 2010-01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ckus template 2010-01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ckus template 2010-01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ckus template 2010-01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ckus template 2010-01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ckus template 2010-01  13">
        <a:dk1>
          <a:srgbClr val="5F5F5F"/>
        </a:dk1>
        <a:lt1>
          <a:srgbClr val="FFFFFF"/>
        </a:lt1>
        <a:dk2>
          <a:srgbClr val="333333"/>
        </a:dk2>
        <a:lt2>
          <a:srgbClr val="000000"/>
        </a:lt2>
        <a:accent1>
          <a:srgbClr val="006EA4"/>
        </a:accent1>
        <a:accent2>
          <a:srgbClr val="F07800"/>
        </a:accent2>
        <a:accent3>
          <a:srgbClr val="FFFFFF"/>
        </a:accent3>
        <a:accent4>
          <a:srgbClr val="505050"/>
        </a:accent4>
        <a:accent5>
          <a:srgbClr val="AABACF"/>
        </a:accent5>
        <a:accent6>
          <a:srgbClr val="D96C00"/>
        </a:accent6>
        <a:hlink>
          <a:srgbClr val="4B9DC8"/>
        </a:hlink>
        <a:folHlink>
          <a:srgbClr val="FF9F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23511</TotalTime>
  <Words>1566</Words>
  <Application>Microsoft Office PowerPoint</Application>
  <PresentationFormat>On-screen Show (16:9)</PresentationFormat>
  <Paragraphs>268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ＭＳ Ｐゴシック</vt:lpstr>
      <vt:lpstr>Arial</vt:lpstr>
      <vt:lpstr>Arial Black</vt:lpstr>
      <vt:lpstr>Calibri</vt:lpstr>
      <vt:lpstr>Helvetica Neue</vt:lpstr>
      <vt:lpstr>Helvetica Neue Bold Condensed</vt:lpstr>
      <vt:lpstr>Helvetica Neue Light</vt:lpstr>
      <vt:lpstr>Lucida Grande</vt:lpstr>
      <vt:lpstr>Trebuchet MS</vt:lpstr>
      <vt:lpstr>Wingdings</vt:lpstr>
      <vt:lpstr>Zapf Dingbats</vt:lpstr>
      <vt:lpstr>Default Theme</vt:lpstr>
      <vt:lpstr>PowerPoint Presentation</vt:lpstr>
      <vt:lpstr>Next Generation Wi-Fi</vt:lpstr>
      <vt:lpstr>MIMO – Spatial Multiplexing</vt:lpstr>
      <vt:lpstr>Mobile Clients – More Radio Waste</vt:lpstr>
      <vt:lpstr>MU-MIMO – Mobile Optimized</vt:lpstr>
      <vt:lpstr>MU-MIMO</vt:lpstr>
      <vt:lpstr>MU-MIMO</vt:lpstr>
      <vt:lpstr>MU-MIMO Decorrelation</vt:lpstr>
      <vt:lpstr>Degrees of Success</vt:lpstr>
      <vt:lpstr>Opportunity for Differentiation</vt:lpstr>
      <vt:lpstr>ZoneFlex R710 – The Wait is Finally Over</vt:lpstr>
      <vt:lpstr>Myth – Wave2 won’t help until there’s an abundance of clients</vt:lpstr>
      <vt:lpstr>Reality – Wave2 Offers Benefits Now</vt:lpstr>
      <vt:lpstr>Reality – Clients Already Here</vt:lpstr>
      <vt:lpstr>Myth – The wire becomes the problem</vt:lpstr>
      <vt:lpstr>Reality – Cisco likes to sell switches</vt:lpstr>
      <vt:lpstr>PowerPoint Presentation</vt:lpstr>
      <vt:lpstr>Wi-Fi is an unbound and shared medium </vt:lpstr>
      <vt:lpstr>What should wireless security do?</vt:lpstr>
      <vt:lpstr>Wireless Security Standards</vt:lpstr>
      <vt:lpstr>Wireless Security cont’d</vt:lpstr>
      <vt:lpstr>802.11i to the rescue</vt:lpstr>
      <vt:lpstr>WPA/WPA2  and Vulnerabilities</vt:lpstr>
      <vt:lpstr>How does WPA encrypt my data?</vt:lpstr>
      <vt:lpstr>WPA/WPA2 Enterprise</vt:lpstr>
      <vt:lpstr>Overview of 802.1x authentication</vt:lpstr>
      <vt:lpstr>802.1X (not 802.11X)</vt:lpstr>
      <vt:lpstr>Many benefits to using 802.1X other than just security </vt:lpstr>
      <vt:lpstr>Getting your users onto your secured network… Easily</vt:lpstr>
      <vt:lpstr>Common wireless attacks</vt:lpstr>
      <vt:lpstr>Detecting attacks and can we stop them?</vt:lpstr>
      <vt:lpstr>What should we do as clients? </vt:lpstr>
      <vt:lpstr>Important for your wireless network</vt:lpstr>
      <vt:lpstr>Stump the Chumps!</vt:lpstr>
    </vt:vector>
  </TitlesOfParts>
  <Company>Ruckus Wireless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Ultimate in Edge Integration</dc:title>
  <dc:creator>David Callisch</dc:creator>
  <cp:lastModifiedBy>jc</cp:lastModifiedBy>
  <cp:revision>410</cp:revision>
  <dcterms:created xsi:type="dcterms:W3CDTF">2012-01-07T00:07:17Z</dcterms:created>
  <dcterms:modified xsi:type="dcterms:W3CDTF">2015-06-26T14:05:32Z</dcterms:modified>
</cp:coreProperties>
</file>