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4" r:id="rId11"/>
    <p:sldId id="265" r:id="rId12"/>
    <p:sldId id="26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04274F-2D37-45DE-B8D5-3EE72CDE3CD6}" v="14" dt="2020-03-27T14:19:00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y Morrow" userId="579d89af-30d7-4730-8882-0eb6c4715793" providerId="ADAL" clId="{04534C0D-8327-494C-B02F-C36624A9F95B}"/>
    <pc:docChg chg="undo custSel addSld modSld">
      <pc:chgData name="Tony Morrow" userId="579d89af-30d7-4730-8882-0eb6c4715793" providerId="ADAL" clId="{04534C0D-8327-494C-B02F-C36624A9F95B}" dt="2020-03-24T00:42:31.311" v="1864" actId="20577"/>
      <pc:docMkLst>
        <pc:docMk/>
      </pc:docMkLst>
      <pc:sldChg chg="modSp">
        <pc:chgData name="Tony Morrow" userId="579d89af-30d7-4730-8882-0eb6c4715793" providerId="ADAL" clId="{04534C0D-8327-494C-B02F-C36624A9F95B}" dt="2020-03-22T18:34:10.318" v="1156" actId="27636"/>
        <pc:sldMkLst>
          <pc:docMk/>
          <pc:sldMk cId="2568116467" sldId="257"/>
        </pc:sldMkLst>
        <pc:spChg chg="mod">
          <ac:chgData name="Tony Morrow" userId="579d89af-30d7-4730-8882-0eb6c4715793" providerId="ADAL" clId="{04534C0D-8327-494C-B02F-C36624A9F95B}" dt="2020-03-22T18:34:10.318" v="1156" actId="27636"/>
          <ac:spMkLst>
            <pc:docMk/>
            <pc:sldMk cId="2568116467" sldId="257"/>
            <ac:spMk id="3" creationId="{E451ED81-12FD-453E-903B-587D77B6737A}"/>
          </ac:spMkLst>
        </pc:spChg>
      </pc:sldChg>
      <pc:sldChg chg="modSp">
        <pc:chgData name="Tony Morrow" userId="579d89af-30d7-4730-8882-0eb6c4715793" providerId="ADAL" clId="{04534C0D-8327-494C-B02F-C36624A9F95B}" dt="2020-03-24T00:06:26.926" v="1845" actId="400"/>
        <pc:sldMkLst>
          <pc:docMk/>
          <pc:sldMk cId="814216882" sldId="259"/>
        </pc:sldMkLst>
        <pc:spChg chg="mod">
          <ac:chgData name="Tony Morrow" userId="579d89af-30d7-4730-8882-0eb6c4715793" providerId="ADAL" clId="{04534C0D-8327-494C-B02F-C36624A9F95B}" dt="2020-03-24T00:06:26.926" v="1845" actId="400"/>
          <ac:spMkLst>
            <pc:docMk/>
            <pc:sldMk cId="814216882" sldId="259"/>
            <ac:spMk id="3" creationId="{F0361651-5B11-4BC7-B03C-1CF029298779}"/>
          </ac:spMkLst>
        </pc:spChg>
      </pc:sldChg>
      <pc:sldChg chg="modSp">
        <pc:chgData name="Tony Morrow" userId="579d89af-30d7-4730-8882-0eb6c4715793" providerId="ADAL" clId="{04534C0D-8327-494C-B02F-C36624A9F95B}" dt="2020-03-23T23:34:43.344" v="1185"/>
        <pc:sldMkLst>
          <pc:docMk/>
          <pc:sldMk cId="340041249" sldId="261"/>
        </pc:sldMkLst>
        <pc:spChg chg="mod">
          <ac:chgData name="Tony Morrow" userId="579d89af-30d7-4730-8882-0eb6c4715793" providerId="ADAL" clId="{04534C0D-8327-494C-B02F-C36624A9F95B}" dt="2020-03-23T23:34:43.344" v="1185"/>
          <ac:spMkLst>
            <pc:docMk/>
            <pc:sldMk cId="340041249" sldId="261"/>
            <ac:spMk id="3" creationId="{04F8E652-B926-4E03-8110-6E12BB7AA1A5}"/>
          </ac:spMkLst>
        </pc:spChg>
      </pc:sldChg>
      <pc:sldChg chg="modSp">
        <pc:chgData name="Tony Morrow" userId="579d89af-30d7-4730-8882-0eb6c4715793" providerId="ADAL" clId="{04534C0D-8327-494C-B02F-C36624A9F95B}" dt="2020-03-24T00:03:48.247" v="1816"/>
        <pc:sldMkLst>
          <pc:docMk/>
          <pc:sldMk cId="183700069" sldId="262"/>
        </pc:sldMkLst>
        <pc:spChg chg="mod">
          <ac:chgData name="Tony Morrow" userId="579d89af-30d7-4730-8882-0eb6c4715793" providerId="ADAL" clId="{04534C0D-8327-494C-B02F-C36624A9F95B}" dt="2020-03-24T00:02:01.376" v="1814" actId="20577"/>
          <ac:spMkLst>
            <pc:docMk/>
            <pc:sldMk cId="183700069" sldId="262"/>
            <ac:spMk id="3" creationId="{E0B85010-354E-4362-979F-1EB78A64CA62}"/>
          </ac:spMkLst>
        </pc:spChg>
        <pc:spChg chg="mod">
          <ac:chgData name="Tony Morrow" userId="579d89af-30d7-4730-8882-0eb6c4715793" providerId="ADAL" clId="{04534C0D-8327-494C-B02F-C36624A9F95B}" dt="2020-03-24T00:03:48.247" v="1816"/>
          <ac:spMkLst>
            <pc:docMk/>
            <pc:sldMk cId="183700069" sldId="262"/>
            <ac:spMk id="4" creationId="{CD779DAE-6DAA-4BCE-BA92-E1CCC38125BA}"/>
          </ac:spMkLst>
        </pc:spChg>
      </pc:sldChg>
      <pc:sldChg chg="modSp">
        <pc:chgData name="Tony Morrow" userId="579d89af-30d7-4730-8882-0eb6c4715793" providerId="ADAL" clId="{04534C0D-8327-494C-B02F-C36624A9F95B}" dt="2020-03-22T02:25:15.568" v="7" actId="20577"/>
        <pc:sldMkLst>
          <pc:docMk/>
          <pc:sldMk cId="3676810870" sldId="263"/>
        </pc:sldMkLst>
        <pc:spChg chg="mod">
          <ac:chgData name="Tony Morrow" userId="579d89af-30d7-4730-8882-0eb6c4715793" providerId="ADAL" clId="{04534C0D-8327-494C-B02F-C36624A9F95B}" dt="2020-03-22T02:25:15.568" v="7" actId="20577"/>
          <ac:spMkLst>
            <pc:docMk/>
            <pc:sldMk cId="3676810870" sldId="263"/>
            <ac:spMk id="3" creationId="{C8934A27-84BA-4492-AEC4-22D8653D85D2}"/>
          </ac:spMkLst>
        </pc:spChg>
      </pc:sldChg>
      <pc:sldChg chg="addSp delSp modSp add">
        <pc:chgData name="Tony Morrow" userId="579d89af-30d7-4730-8882-0eb6c4715793" providerId="ADAL" clId="{04534C0D-8327-494C-B02F-C36624A9F95B}" dt="2020-03-22T18:34:10.544" v="1158" actId="27636"/>
        <pc:sldMkLst>
          <pc:docMk/>
          <pc:sldMk cId="1794366905" sldId="264"/>
        </pc:sldMkLst>
        <pc:spChg chg="mod">
          <ac:chgData name="Tony Morrow" userId="579d89af-30d7-4730-8882-0eb6c4715793" providerId="ADAL" clId="{04534C0D-8327-494C-B02F-C36624A9F95B}" dt="2020-03-22T14:53:10.640" v="477" actId="20577"/>
          <ac:spMkLst>
            <pc:docMk/>
            <pc:sldMk cId="1794366905" sldId="264"/>
            <ac:spMk id="2" creationId="{937E2B35-B221-7B4D-92A8-8203C311AE7D}"/>
          </ac:spMkLst>
        </pc:spChg>
        <pc:spChg chg="del">
          <ac:chgData name="Tony Morrow" userId="579d89af-30d7-4730-8882-0eb6c4715793" providerId="ADAL" clId="{04534C0D-8327-494C-B02F-C36624A9F95B}" dt="2020-03-22T14:53:25.922" v="479"/>
          <ac:spMkLst>
            <pc:docMk/>
            <pc:sldMk cId="1794366905" sldId="264"/>
            <ac:spMk id="3" creationId="{E8804731-657C-4840-9940-CE5C87D1B3BA}"/>
          </ac:spMkLst>
        </pc:spChg>
        <pc:spChg chg="del">
          <ac:chgData name="Tony Morrow" userId="579d89af-30d7-4730-8882-0eb6c4715793" providerId="ADAL" clId="{04534C0D-8327-494C-B02F-C36624A9F95B}" dt="2020-03-22T14:53:25.922" v="479"/>
          <ac:spMkLst>
            <pc:docMk/>
            <pc:sldMk cId="1794366905" sldId="264"/>
            <ac:spMk id="4" creationId="{16FEBDDA-5F67-1444-948E-821CEE602A64}"/>
          </ac:spMkLst>
        </pc:spChg>
        <pc:spChg chg="add mod">
          <ac:chgData name="Tony Morrow" userId="579d89af-30d7-4730-8882-0eb6c4715793" providerId="ADAL" clId="{04534C0D-8327-494C-B02F-C36624A9F95B}" dt="2020-03-22T18:34:10.544" v="1158" actId="27636"/>
          <ac:spMkLst>
            <pc:docMk/>
            <pc:sldMk cId="1794366905" sldId="264"/>
            <ac:spMk id="5" creationId="{CEE8557C-0052-BA49-876C-D55FB8FCE385}"/>
          </ac:spMkLst>
        </pc:spChg>
      </pc:sldChg>
      <pc:sldChg chg="addSp delSp modSp add">
        <pc:chgData name="Tony Morrow" userId="579d89af-30d7-4730-8882-0eb6c4715793" providerId="ADAL" clId="{04534C0D-8327-494C-B02F-C36624A9F95B}" dt="2020-03-24T00:05:59.090" v="1844" actId="20577"/>
        <pc:sldMkLst>
          <pc:docMk/>
          <pc:sldMk cId="301603626" sldId="265"/>
        </pc:sldMkLst>
        <pc:spChg chg="mod">
          <ac:chgData name="Tony Morrow" userId="579d89af-30d7-4730-8882-0eb6c4715793" providerId="ADAL" clId="{04534C0D-8327-494C-B02F-C36624A9F95B}" dt="2020-03-22T15:02:05.559" v="959" actId="20577"/>
          <ac:spMkLst>
            <pc:docMk/>
            <pc:sldMk cId="301603626" sldId="265"/>
            <ac:spMk id="2" creationId="{466CF6B3-D37C-784C-8A9B-5AD7FE58AD11}"/>
          </ac:spMkLst>
        </pc:spChg>
        <pc:spChg chg="mod">
          <ac:chgData name="Tony Morrow" userId="579d89af-30d7-4730-8882-0eb6c4715793" providerId="ADAL" clId="{04534C0D-8327-494C-B02F-C36624A9F95B}" dt="2020-03-24T00:05:59.090" v="1844" actId="20577"/>
          <ac:spMkLst>
            <pc:docMk/>
            <pc:sldMk cId="301603626" sldId="265"/>
            <ac:spMk id="3" creationId="{36264C23-5216-C340-801E-FE4FDD171E23}"/>
          </ac:spMkLst>
        </pc:spChg>
        <pc:spChg chg="add del mod">
          <ac:chgData name="Tony Morrow" userId="579d89af-30d7-4730-8882-0eb6c4715793" providerId="ADAL" clId="{04534C0D-8327-494C-B02F-C36624A9F95B}" dt="2020-03-22T18:08:29.992" v="1051"/>
          <ac:spMkLst>
            <pc:docMk/>
            <pc:sldMk cId="301603626" sldId="265"/>
            <ac:spMk id="4" creationId="{DBBC105D-7C93-8A4B-9F42-9F80C38437B0}"/>
          </ac:spMkLst>
        </pc:spChg>
      </pc:sldChg>
      <pc:sldChg chg="addSp delSp modSp add">
        <pc:chgData name="Tony Morrow" userId="579d89af-30d7-4730-8882-0eb6c4715793" providerId="ADAL" clId="{04534C0D-8327-494C-B02F-C36624A9F95B}" dt="2020-03-23T23:51:09.243" v="1685" actId="20577"/>
        <pc:sldMkLst>
          <pc:docMk/>
          <pc:sldMk cId="815837115" sldId="266"/>
        </pc:sldMkLst>
        <pc:spChg chg="mod">
          <ac:chgData name="Tony Morrow" userId="579d89af-30d7-4730-8882-0eb6c4715793" providerId="ADAL" clId="{04534C0D-8327-494C-B02F-C36624A9F95B}" dt="2020-03-23T23:39:14.324" v="1266"/>
          <ac:spMkLst>
            <pc:docMk/>
            <pc:sldMk cId="815837115" sldId="266"/>
            <ac:spMk id="2" creationId="{8D7801A3-1F8F-6146-AA3E-D6C103C4BCD0}"/>
          </ac:spMkLst>
        </pc:spChg>
        <pc:spChg chg="del">
          <ac:chgData name="Tony Morrow" userId="579d89af-30d7-4730-8882-0eb6c4715793" providerId="ADAL" clId="{04534C0D-8327-494C-B02F-C36624A9F95B}" dt="2020-03-23T23:39:22.564" v="1267"/>
          <ac:spMkLst>
            <pc:docMk/>
            <pc:sldMk cId="815837115" sldId="266"/>
            <ac:spMk id="3" creationId="{62D005AF-6E9A-B347-8374-C23E06F08E58}"/>
          </ac:spMkLst>
        </pc:spChg>
        <pc:spChg chg="del">
          <ac:chgData name="Tony Morrow" userId="579d89af-30d7-4730-8882-0eb6c4715793" providerId="ADAL" clId="{04534C0D-8327-494C-B02F-C36624A9F95B}" dt="2020-03-23T23:39:22.564" v="1267"/>
          <ac:spMkLst>
            <pc:docMk/>
            <pc:sldMk cId="815837115" sldId="266"/>
            <ac:spMk id="4" creationId="{7AACCB75-5BA7-DE47-88FC-EDA80569AF61}"/>
          </ac:spMkLst>
        </pc:spChg>
        <pc:spChg chg="add mod">
          <ac:chgData name="Tony Morrow" userId="579d89af-30d7-4730-8882-0eb6c4715793" providerId="ADAL" clId="{04534C0D-8327-494C-B02F-C36624A9F95B}" dt="2020-03-23T23:51:09.243" v="1685" actId="20577"/>
          <ac:spMkLst>
            <pc:docMk/>
            <pc:sldMk cId="815837115" sldId="266"/>
            <ac:spMk id="5" creationId="{3BD86B00-07AB-2F42-980B-F218654FBA91}"/>
          </ac:spMkLst>
        </pc:spChg>
      </pc:sldChg>
      <pc:sldChg chg="addSp delSp modSp add">
        <pc:chgData name="Tony Morrow" userId="579d89af-30d7-4730-8882-0eb6c4715793" providerId="ADAL" clId="{04534C0D-8327-494C-B02F-C36624A9F95B}" dt="2020-03-23T23:56:30.346" v="1760"/>
        <pc:sldMkLst>
          <pc:docMk/>
          <pc:sldMk cId="1224413363" sldId="267"/>
        </pc:sldMkLst>
        <pc:spChg chg="mod">
          <ac:chgData name="Tony Morrow" userId="579d89af-30d7-4730-8882-0eb6c4715793" providerId="ADAL" clId="{04534C0D-8327-494C-B02F-C36624A9F95B}" dt="2020-03-23T23:54:20.880" v="1757" actId="20577"/>
          <ac:spMkLst>
            <pc:docMk/>
            <pc:sldMk cId="1224413363" sldId="267"/>
            <ac:spMk id="2" creationId="{7D5CA9D3-4713-FF45-97E5-1DA7EB7B99D3}"/>
          </ac:spMkLst>
        </pc:spChg>
        <pc:spChg chg="del">
          <ac:chgData name="Tony Morrow" userId="579d89af-30d7-4730-8882-0eb6c4715793" providerId="ADAL" clId="{04534C0D-8327-494C-B02F-C36624A9F95B}" dt="2020-03-23T23:52:13.712" v="1687" actId="931"/>
          <ac:spMkLst>
            <pc:docMk/>
            <pc:sldMk cId="1224413363" sldId="267"/>
            <ac:spMk id="3" creationId="{B9735C90-6CEA-CB44-AF8F-E9A8DD9A07F1}"/>
          </ac:spMkLst>
        </pc:spChg>
        <pc:spChg chg="add del mod">
          <ac:chgData name="Tony Morrow" userId="579d89af-30d7-4730-8882-0eb6c4715793" providerId="ADAL" clId="{04534C0D-8327-494C-B02F-C36624A9F95B}" dt="2020-03-23T23:56:30.346" v="1760"/>
          <ac:spMkLst>
            <pc:docMk/>
            <pc:sldMk cId="1224413363" sldId="267"/>
            <ac:spMk id="8" creationId="{F9C3C307-F3B4-3C44-8FDB-63DBAB419D0A}"/>
          </ac:spMkLst>
        </pc:spChg>
        <pc:picChg chg="add mod">
          <ac:chgData name="Tony Morrow" userId="579d89af-30d7-4730-8882-0eb6c4715793" providerId="ADAL" clId="{04534C0D-8327-494C-B02F-C36624A9F95B}" dt="2020-03-23T23:53:37.058" v="1730" actId="14100"/>
          <ac:picMkLst>
            <pc:docMk/>
            <pc:sldMk cId="1224413363" sldId="267"/>
            <ac:picMk id="5" creationId="{C3D9EC7E-A06B-4543-8B38-5EA3BDE8E5DC}"/>
          </ac:picMkLst>
        </pc:picChg>
        <pc:picChg chg="add mod">
          <ac:chgData name="Tony Morrow" userId="579d89af-30d7-4730-8882-0eb6c4715793" providerId="ADAL" clId="{04534C0D-8327-494C-B02F-C36624A9F95B}" dt="2020-03-23T23:53:32.563" v="1729" actId="14100"/>
          <ac:picMkLst>
            <pc:docMk/>
            <pc:sldMk cId="1224413363" sldId="267"/>
            <ac:picMk id="7" creationId="{3838847D-D933-384D-9035-09AEF2FA2BF7}"/>
          </ac:picMkLst>
        </pc:picChg>
      </pc:sldChg>
      <pc:sldChg chg="addSp delSp modSp add">
        <pc:chgData name="Tony Morrow" userId="579d89af-30d7-4730-8882-0eb6c4715793" providerId="ADAL" clId="{04534C0D-8327-494C-B02F-C36624A9F95B}" dt="2020-03-24T00:42:31.311" v="1864" actId="20577"/>
        <pc:sldMkLst>
          <pc:docMk/>
          <pc:sldMk cId="1607336639" sldId="268"/>
        </pc:sldMkLst>
        <pc:spChg chg="del">
          <ac:chgData name="Tony Morrow" userId="579d89af-30d7-4730-8882-0eb6c4715793" providerId="ADAL" clId="{04534C0D-8327-494C-B02F-C36624A9F95B}" dt="2020-03-24T00:42:16.591" v="1849"/>
          <ac:spMkLst>
            <pc:docMk/>
            <pc:sldMk cId="1607336639" sldId="268"/>
            <ac:spMk id="2" creationId="{E9155176-0974-834C-9101-5C364BACE5AB}"/>
          </ac:spMkLst>
        </pc:spChg>
        <pc:spChg chg="del mod">
          <ac:chgData name="Tony Morrow" userId="579d89af-30d7-4730-8882-0eb6c4715793" providerId="ADAL" clId="{04534C0D-8327-494C-B02F-C36624A9F95B}" dt="2020-03-24T00:42:16.591" v="1849"/>
          <ac:spMkLst>
            <pc:docMk/>
            <pc:sldMk cId="1607336639" sldId="268"/>
            <ac:spMk id="3" creationId="{93C12C87-724C-814A-9C3C-178248E76276}"/>
          </ac:spMkLst>
        </pc:spChg>
        <pc:spChg chg="add del mod">
          <ac:chgData name="Tony Morrow" userId="579d89af-30d7-4730-8882-0eb6c4715793" providerId="ADAL" clId="{04534C0D-8327-494C-B02F-C36624A9F95B}" dt="2020-03-24T00:42:26.242" v="1850"/>
          <ac:spMkLst>
            <pc:docMk/>
            <pc:sldMk cId="1607336639" sldId="268"/>
            <ac:spMk id="4" creationId="{92905E15-8EBA-934E-B128-64ABAF8CACDE}"/>
          </ac:spMkLst>
        </pc:spChg>
        <pc:spChg chg="add del mod">
          <ac:chgData name="Tony Morrow" userId="579d89af-30d7-4730-8882-0eb6c4715793" providerId="ADAL" clId="{04534C0D-8327-494C-B02F-C36624A9F95B}" dt="2020-03-24T00:42:26.242" v="1850"/>
          <ac:spMkLst>
            <pc:docMk/>
            <pc:sldMk cId="1607336639" sldId="268"/>
            <ac:spMk id="5" creationId="{14F1350A-DD02-9B4F-9BBA-54E99A06E070}"/>
          </ac:spMkLst>
        </pc:spChg>
        <pc:spChg chg="add mod">
          <ac:chgData name="Tony Morrow" userId="579d89af-30d7-4730-8882-0eb6c4715793" providerId="ADAL" clId="{04534C0D-8327-494C-B02F-C36624A9F95B}" dt="2020-03-24T00:42:31.311" v="1864" actId="20577"/>
          <ac:spMkLst>
            <pc:docMk/>
            <pc:sldMk cId="1607336639" sldId="268"/>
            <ac:spMk id="6" creationId="{65D88641-2282-5F4A-A3E4-5B26CAA327A8}"/>
          </ac:spMkLst>
        </pc:spChg>
      </pc:sldChg>
    </pc:docChg>
  </pc:docChgLst>
  <pc:docChgLst>
    <pc:chgData name="Tony Morrow" userId="S::amorrow@bellarmine.edu::579d89af-30d7-4730-8882-0eb6c4715793" providerId="AD" clId="Web-{8A63D594-AE87-15C7-6FD3-D726622AE9D0}"/>
    <pc:docChg chg="addSld modSld">
      <pc:chgData name="Tony Morrow" userId="S::amorrow@bellarmine.edu::579d89af-30d7-4730-8882-0eb6c4715793" providerId="AD" clId="Web-{8A63D594-AE87-15C7-6FD3-D726622AE9D0}" dt="2020-03-10T03:09:50.814" v="1008" actId="20577"/>
      <pc:docMkLst>
        <pc:docMk/>
      </pc:docMkLst>
      <pc:sldChg chg="modSp">
        <pc:chgData name="Tony Morrow" userId="S::amorrow@bellarmine.edu::579d89af-30d7-4730-8882-0eb6c4715793" providerId="AD" clId="Web-{8A63D594-AE87-15C7-6FD3-D726622AE9D0}" dt="2020-03-10T01:41:18.139" v="57" actId="20577"/>
        <pc:sldMkLst>
          <pc:docMk/>
          <pc:sldMk cId="109857222" sldId="256"/>
        </pc:sldMkLst>
        <pc:spChg chg="mod">
          <ac:chgData name="Tony Morrow" userId="S::amorrow@bellarmine.edu::579d89af-30d7-4730-8882-0eb6c4715793" providerId="AD" clId="Web-{8A63D594-AE87-15C7-6FD3-D726622AE9D0}" dt="2020-03-10T01:40:54.639" v="24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Tony Morrow" userId="S::amorrow@bellarmine.edu::579d89af-30d7-4730-8882-0eb6c4715793" providerId="AD" clId="Web-{8A63D594-AE87-15C7-6FD3-D726622AE9D0}" dt="2020-03-10T01:41:18.139" v="5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Tony Morrow" userId="S::amorrow@bellarmine.edu::579d89af-30d7-4730-8882-0eb6c4715793" providerId="AD" clId="Web-{8A63D594-AE87-15C7-6FD3-D726622AE9D0}" dt="2020-03-10T01:41:52.936" v="80" actId="20577"/>
        <pc:sldMkLst>
          <pc:docMk/>
          <pc:sldMk cId="2568116467" sldId="257"/>
        </pc:sldMkLst>
        <pc:spChg chg="mod">
          <ac:chgData name="Tony Morrow" userId="S::amorrow@bellarmine.edu::579d89af-30d7-4730-8882-0eb6c4715793" providerId="AD" clId="Web-{8A63D594-AE87-15C7-6FD3-D726622AE9D0}" dt="2020-03-10T01:41:37.373" v="68" actId="20577"/>
          <ac:spMkLst>
            <pc:docMk/>
            <pc:sldMk cId="2568116467" sldId="257"/>
            <ac:spMk id="2" creationId="{1701172B-02B7-4964-BA61-28CE9CB465B9}"/>
          </ac:spMkLst>
        </pc:spChg>
        <pc:spChg chg="mod">
          <ac:chgData name="Tony Morrow" userId="S::amorrow@bellarmine.edu::579d89af-30d7-4730-8882-0eb6c4715793" providerId="AD" clId="Web-{8A63D594-AE87-15C7-6FD3-D726622AE9D0}" dt="2020-03-10T01:41:52.936" v="80" actId="20577"/>
          <ac:spMkLst>
            <pc:docMk/>
            <pc:sldMk cId="2568116467" sldId="257"/>
            <ac:spMk id="3" creationId="{E451ED81-12FD-453E-903B-587D77B6737A}"/>
          </ac:spMkLst>
        </pc:spChg>
      </pc:sldChg>
      <pc:sldChg chg="modSp new">
        <pc:chgData name="Tony Morrow" userId="S::amorrow@bellarmine.edu::579d89af-30d7-4730-8882-0eb6c4715793" providerId="AD" clId="Web-{8A63D594-AE87-15C7-6FD3-D726622AE9D0}" dt="2020-03-10T01:50:03.453" v="223" actId="20577"/>
        <pc:sldMkLst>
          <pc:docMk/>
          <pc:sldMk cId="2130214851" sldId="258"/>
        </pc:sldMkLst>
        <pc:spChg chg="mod">
          <ac:chgData name="Tony Morrow" userId="S::amorrow@bellarmine.edu::579d89af-30d7-4730-8882-0eb6c4715793" providerId="AD" clId="Web-{8A63D594-AE87-15C7-6FD3-D726622AE9D0}" dt="2020-03-10T01:45:45.827" v="106" actId="20577"/>
          <ac:spMkLst>
            <pc:docMk/>
            <pc:sldMk cId="2130214851" sldId="258"/>
            <ac:spMk id="2" creationId="{4E612501-0120-43EE-8603-8651293EE0BA}"/>
          </ac:spMkLst>
        </pc:spChg>
        <pc:spChg chg="mod">
          <ac:chgData name="Tony Morrow" userId="S::amorrow@bellarmine.edu::579d89af-30d7-4730-8882-0eb6c4715793" providerId="AD" clId="Web-{8A63D594-AE87-15C7-6FD3-D726622AE9D0}" dt="2020-03-10T01:50:03.453" v="223" actId="20577"/>
          <ac:spMkLst>
            <pc:docMk/>
            <pc:sldMk cId="2130214851" sldId="258"/>
            <ac:spMk id="3" creationId="{BE67B59C-17C4-4790-BB15-84F25F159EA6}"/>
          </ac:spMkLst>
        </pc:spChg>
      </pc:sldChg>
      <pc:sldChg chg="modSp new">
        <pc:chgData name="Tony Morrow" userId="S::amorrow@bellarmine.edu::579d89af-30d7-4730-8882-0eb6c4715793" providerId="AD" clId="Web-{8A63D594-AE87-15C7-6FD3-D726622AE9D0}" dt="2020-03-10T01:51:03.485" v="325" actId="20577"/>
        <pc:sldMkLst>
          <pc:docMk/>
          <pc:sldMk cId="814216882" sldId="259"/>
        </pc:sldMkLst>
        <pc:spChg chg="mod">
          <ac:chgData name="Tony Morrow" userId="S::amorrow@bellarmine.edu::579d89af-30d7-4730-8882-0eb6c4715793" providerId="AD" clId="Web-{8A63D594-AE87-15C7-6FD3-D726622AE9D0}" dt="2020-03-10T01:50:06.844" v="228" actId="20577"/>
          <ac:spMkLst>
            <pc:docMk/>
            <pc:sldMk cId="814216882" sldId="259"/>
            <ac:spMk id="2" creationId="{F25A7632-100F-413B-A6C2-9198FA3893D2}"/>
          </ac:spMkLst>
        </pc:spChg>
        <pc:spChg chg="mod">
          <ac:chgData name="Tony Morrow" userId="S::amorrow@bellarmine.edu::579d89af-30d7-4730-8882-0eb6c4715793" providerId="AD" clId="Web-{8A63D594-AE87-15C7-6FD3-D726622AE9D0}" dt="2020-03-10T01:51:03.485" v="325" actId="20577"/>
          <ac:spMkLst>
            <pc:docMk/>
            <pc:sldMk cId="814216882" sldId="259"/>
            <ac:spMk id="3" creationId="{F0361651-5B11-4BC7-B03C-1CF029298779}"/>
          </ac:spMkLst>
        </pc:spChg>
      </pc:sldChg>
      <pc:sldChg chg="modSp new">
        <pc:chgData name="Tony Morrow" userId="S::amorrow@bellarmine.edu::579d89af-30d7-4730-8882-0eb6c4715793" providerId="AD" clId="Web-{8A63D594-AE87-15C7-6FD3-D726622AE9D0}" dt="2020-03-10T01:56:22.611" v="584" actId="20577"/>
        <pc:sldMkLst>
          <pc:docMk/>
          <pc:sldMk cId="2862847296" sldId="260"/>
        </pc:sldMkLst>
        <pc:spChg chg="mod">
          <ac:chgData name="Tony Morrow" userId="S::amorrow@bellarmine.edu::579d89af-30d7-4730-8882-0eb6c4715793" providerId="AD" clId="Web-{8A63D594-AE87-15C7-6FD3-D726622AE9D0}" dt="2020-03-10T01:51:10.954" v="336" actId="20577"/>
          <ac:spMkLst>
            <pc:docMk/>
            <pc:sldMk cId="2862847296" sldId="260"/>
            <ac:spMk id="2" creationId="{1019E36F-E1B1-4EEF-B782-D1FB62D679AB}"/>
          </ac:spMkLst>
        </pc:spChg>
        <pc:spChg chg="mod">
          <ac:chgData name="Tony Morrow" userId="S::amorrow@bellarmine.edu::579d89af-30d7-4730-8882-0eb6c4715793" providerId="AD" clId="Web-{8A63D594-AE87-15C7-6FD3-D726622AE9D0}" dt="2020-03-10T01:56:22.611" v="584" actId="20577"/>
          <ac:spMkLst>
            <pc:docMk/>
            <pc:sldMk cId="2862847296" sldId="260"/>
            <ac:spMk id="3" creationId="{04F8E652-B926-4E03-8110-6E12BB7AA1A5}"/>
          </ac:spMkLst>
        </pc:spChg>
      </pc:sldChg>
      <pc:sldChg chg="addSp modSp add replId">
        <pc:chgData name="Tony Morrow" userId="S::amorrow@bellarmine.edu::579d89af-30d7-4730-8882-0eb6c4715793" providerId="AD" clId="Web-{8A63D594-AE87-15C7-6FD3-D726622AE9D0}" dt="2020-03-10T01:59:21.533" v="603" actId="20577"/>
        <pc:sldMkLst>
          <pc:docMk/>
          <pc:sldMk cId="340041249" sldId="261"/>
        </pc:sldMkLst>
        <pc:spChg chg="mod">
          <ac:chgData name="Tony Morrow" userId="S::amorrow@bellarmine.edu::579d89af-30d7-4730-8882-0eb6c4715793" providerId="AD" clId="Web-{8A63D594-AE87-15C7-6FD3-D726622AE9D0}" dt="2020-03-10T01:52:25.251" v="472" actId="20577"/>
          <ac:spMkLst>
            <pc:docMk/>
            <pc:sldMk cId="340041249" sldId="261"/>
            <ac:spMk id="2" creationId="{1019E36F-E1B1-4EEF-B782-D1FB62D679AB}"/>
          </ac:spMkLst>
        </pc:spChg>
        <pc:spChg chg="mod">
          <ac:chgData name="Tony Morrow" userId="S::amorrow@bellarmine.edu::579d89af-30d7-4730-8882-0eb6c4715793" providerId="AD" clId="Web-{8A63D594-AE87-15C7-6FD3-D726622AE9D0}" dt="2020-03-10T01:59:21.533" v="603" actId="20577"/>
          <ac:spMkLst>
            <pc:docMk/>
            <pc:sldMk cId="340041249" sldId="261"/>
            <ac:spMk id="3" creationId="{04F8E652-B926-4E03-8110-6E12BB7AA1A5}"/>
          </ac:spMkLst>
        </pc:spChg>
        <pc:spChg chg="add mod">
          <ac:chgData name="Tony Morrow" userId="S::amorrow@bellarmine.edu::579d89af-30d7-4730-8882-0eb6c4715793" providerId="AD" clId="Web-{8A63D594-AE87-15C7-6FD3-D726622AE9D0}" dt="2020-03-10T01:59:11.893" v="600" actId="1076"/>
          <ac:spMkLst>
            <pc:docMk/>
            <pc:sldMk cId="340041249" sldId="261"/>
            <ac:spMk id="4" creationId="{6A6DFF02-C648-437B-838F-FDC829A6E1CA}"/>
          </ac:spMkLst>
        </pc:spChg>
      </pc:sldChg>
      <pc:sldChg chg="addSp modSp new">
        <pc:chgData name="Tony Morrow" userId="S::amorrow@bellarmine.edu::579d89af-30d7-4730-8882-0eb6c4715793" providerId="AD" clId="Web-{8A63D594-AE87-15C7-6FD3-D726622AE9D0}" dt="2020-03-10T02:46:16.924" v="914" actId="20577"/>
        <pc:sldMkLst>
          <pc:docMk/>
          <pc:sldMk cId="183700069" sldId="262"/>
        </pc:sldMkLst>
        <pc:spChg chg="mod">
          <ac:chgData name="Tony Morrow" userId="S::amorrow@bellarmine.edu::579d89af-30d7-4730-8882-0eb6c4715793" providerId="AD" clId="Web-{8A63D594-AE87-15C7-6FD3-D726622AE9D0}" dt="2020-03-10T02:14:34.740" v="669" actId="20577"/>
          <ac:spMkLst>
            <pc:docMk/>
            <pc:sldMk cId="183700069" sldId="262"/>
            <ac:spMk id="2" creationId="{26AFE840-BE9B-40AC-8CDC-E9721F10A215}"/>
          </ac:spMkLst>
        </pc:spChg>
        <pc:spChg chg="mod">
          <ac:chgData name="Tony Morrow" userId="S::amorrow@bellarmine.edu::579d89af-30d7-4730-8882-0eb6c4715793" providerId="AD" clId="Web-{8A63D594-AE87-15C7-6FD3-D726622AE9D0}" dt="2020-03-10T02:46:01.283" v="885" actId="20577"/>
          <ac:spMkLst>
            <pc:docMk/>
            <pc:sldMk cId="183700069" sldId="262"/>
            <ac:spMk id="3" creationId="{E0B85010-354E-4362-979F-1EB78A64CA62}"/>
          </ac:spMkLst>
        </pc:spChg>
        <pc:spChg chg="mod">
          <ac:chgData name="Tony Morrow" userId="S::amorrow@bellarmine.edu::579d89af-30d7-4730-8882-0eb6c4715793" providerId="AD" clId="Web-{8A63D594-AE87-15C7-6FD3-D726622AE9D0}" dt="2020-03-10T02:46:16.924" v="914" actId="20577"/>
          <ac:spMkLst>
            <pc:docMk/>
            <pc:sldMk cId="183700069" sldId="262"/>
            <ac:spMk id="4" creationId="{CD779DAE-6DAA-4BCE-BA92-E1CCC38125BA}"/>
          </ac:spMkLst>
        </pc:spChg>
        <pc:spChg chg="add mod">
          <ac:chgData name="Tony Morrow" userId="S::amorrow@bellarmine.edu::579d89af-30d7-4730-8882-0eb6c4715793" providerId="AD" clId="Web-{8A63D594-AE87-15C7-6FD3-D726622AE9D0}" dt="2020-03-10T02:43:51.127" v="817" actId="1076"/>
          <ac:spMkLst>
            <pc:docMk/>
            <pc:sldMk cId="183700069" sldId="262"/>
            <ac:spMk id="5" creationId="{EAD3A527-16CF-4B17-95B9-E4574EA37A8D}"/>
          </ac:spMkLst>
        </pc:spChg>
      </pc:sldChg>
      <pc:sldChg chg="modSp new">
        <pc:chgData name="Tony Morrow" userId="S::amorrow@bellarmine.edu::579d89af-30d7-4730-8882-0eb6c4715793" providerId="AD" clId="Web-{8A63D594-AE87-15C7-6FD3-D726622AE9D0}" dt="2020-03-10T03:09:50.814" v="1007" actId="20577"/>
        <pc:sldMkLst>
          <pc:docMk/>
          <pc:sldMk cId="3676810870" sldId="263"/>
        </pc:sldMkLst>
        <pc:spChg chg="mod">
          <ac:chgData name="Tony Morrow" userId="S::amorrow@bellarmine.edu::579d89af-30d7-4730-8882-0eb6c4715793" providerId="AD" clId="Web-{8A63D594-AE87-15C7-6FD3-D726622AE9D0}" dt="2020-03-10T03:08:09.799" v="920" actId="20577"/>
          <ac:spMkLst>
            <pc:docMk/>
            <pc:sldMk cId="3676810870" sldId="263"/>
            <ac:spMk id="2" creationId="{E1AD8B3A-CE3C-4C52-A293-3789B9C3CF5C}"/>
          </ac:spMkLst>
        </pc:spChg>
        <pc:spChg chg="mod">
          <ac:chgData name="Tony Morrow" userId="S::amorrow@bellarmine.edu::579d89af-30d7-4730-8882-0eb6c4715793" providerId="AD" clId="Web-{8A63D594-AE87-15C7-6FD3-D726622AE9D0}" dt="2020-03-10T03:09:50.814" v="1007" actId="20577"/>
          <ac:spMkLst>
            <pc:docMk/>
            <pc:sldMk cId="3676810870" sldId="263"/>
            <ac:spMk id="3" creationId="{C8934A27-84BA-4492-AEC4-22D8653D85D2}"/>
          </ac:spMkLst>
        </pc:spChg>
      </pc:sldChg>
    </pc:docChg>
  </pc:docChgLst>
  <pc:docChgLst>
    <pc:chgData name="Tony Morrow" userId="579d89af-30d7-4730-8882-0eb6c4715793" providerId="ADAL" clId="{4104274F-2D37-45DE-B8D5-3EE72CDE3CD6}"/>
    <pc:docChg chg="undo custSel modSld">
      <pc:chgData name="Tony Morrow" userId="579d89af-30d7-4730-8882-0eb6c4715793" providerId="ADAL" clId="{4104274F-2D37-45DE-B8D5-3EE72CDE3CD6}" dt="2020-03-27T14:21:24.465" v="398" actId="20577"/>
      <pc:docMkLst>
        <pc:docMk/>
      </pc:docMkLst>
      <pc:sldChg chg="modSp">
        <pc:chgData name="Tony Morrow" userId="579d89af-30d7-4730-8882-0eb6c4715793" providerId="ADAL" clId="{4104274F-2D37-45DE-B8D5-3EE72CDE3CD6}" dt="2020-03-27T14:21:24.465" v="398" actId="20577"/>
        <pc:sldMkLst>
          <pc:docMk/>
          <pc:sldMk cId="109857222" sldId="256"/>
        </pc:sldMkLst>
        <pc:spChg chg="mod">
          <ac:chgData name="Tony Morrow" userId="579d89af-30d7-4730-8882-0eb6c4715793" providerId="ADAL" clId="{4104274F-2D37-45DE-B8D5-3EE72CDE3CD6}" dt="2020-03-27T14:21:24.465" v="398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Tony Morrow" userId="579d89af-30d7-4730-8882-0eb6c4715793" providerId="ADAL" clId="{4104274F-2D37-45DE-B8D5-3EE72CDE3CD6}" dt="2020-03-27T12:36:24.771" v="282" actId="27636"/>
        <pc:sldMkLst>
          <pc:docMk/>
          <pc:sldMk cId="2130214851" sldId="258"/>
        </pc:sldMkLst>
        <pc:spChg chg="mod">
          <ac:chgData name="Tony Morrow" userId="579d89af-30d7-4730-8882-0eb6c4715793" providerId="ADAL" clId="{4104274F-2D37-45DE-B8D5-3EE72CDE3CD6}" dt="2020-03-27T12:36:24.771" v="282" actId="27636"/>
          <ac:spMkLst>
            <pc:docMk/>
            <pc:sldMk cId="2130214851" sldId="258"/>
            <ac:spMk id="3" creationId="{BE67B59C-17C4-4790-BB15-84F25F159EA6}"/>
          </ac:spMkLst>
        </pc:spChg>
      </pc:sldChg>
      <pc:sldChg chg="modSp">
        <pc:chgData name="Tony Morrow" userId="579d89af-30d7-4730-8882-0eb6c4715793" providerId="ADAL" clId="{4104274F-2D37-45DE-B8D5-3EE72CDE3CD6}" dt="2020-03-26T17:27:33.941" v="0" actId="20577"/>
        <pc:sldMkLst>
          <pc:docMk/>
          <pc:sldMk cId="814216882" sldId="259"/>
        </pc:sldMkLst>
        <pc:spChg chg="mod">
          <ac:chgData name="Tony Morrow" userId="579d89af-30d7-4730-8882-0eb6c4715793" providerId="ADAL" clId="{4104274F-2D37-45DE-B8D5-3EE72CDE3CD6}" dt="2020-03-26T17:27:33.941" v="0" actId="20577"/>
          <ac:spMkLst>
            <pc:docMk/>
            <pc:sldMk cId="814216882" sldId="259"/>
            <ac:spMk id="3" creationId="{F0361651-5B11-4BC7-B03C-1CF029298779}"/>
          </ac:spMkLst>
        </pc:spChg>
      </pc:sldChg>
      <pc:sldChg chg="addSp modSp">
        <pc:chgData name="Tony Morrow" userId="579d89af-30d7-4730-8882-0eb6c4715793" providerId="ADAL" clId="{4104274F-2D37-45DE-B8D5-3EE72CDE3CD6}" dt="2020-03-27T14:19:05.716" v="397" actId="14100"/>
        <pc:sldMkLst>
          <pc:docMk/>
          <pc:sldMk cId="2862847296" sldId="260"/>
        </pc:sldMkLst>
        <pc:spChg chg="mod">
          <ac:chgData name="Tony Morrow" userId="579d89af-30d7-4730-8882-0eb6c4715793" providerId="ADAL" clId="{4104274F-2D37-45DE-B8D5-3EE72CDE3CD6}" dt="2020-03-27T14:17:13.405" v="390" actId="20577"/>
          <ac:spMkLst>
            <pc:docMk/>
            <pc:sldMk cId="2862847296" sldId="260"/>
            <ac:spMk id="3" creationId="{04F8E652-B926-4E03-8110-6E12BB7AA1A5}"/>
          </ac:spMkLst>
        </pc:spChg>
        <pc:picChg chg="add mod">
          <ac:chgData name="Tony Morrow" userId="579d89af-30d7-4730-8882-0eb6c4715793" providerId="ADAL" clId="{4104274F-2D37-45DE-B8D5-3EE72CDE3CD6}" dt="2020-03-27T14:17:59.709" v="394" actId="1076"/>
          <ac:picMkLst>
            <pc:docMk/>
            <pc:sldMk cId="2862847296" sldId="260"/>
            <ac:picMk id="4" creationId="{BD0347AF-FD06-44EE-8F3F-36AF6F87CA3F}"/>
          </ac:picMkLst>
        </pc:picChg>
        <pc:picChg chg="add mod">
          <ac:chgData name="Tony Morrow" userId="579d89af-30d7-4730-8882-0eb6c4715793" providerId="ADAL" clId="{4104274F-2D37-45DE-B8D5-3EE72CDE3CD6}" dt="2020-03-27T14:19:05.716" v="397" actId="14100"/>
          <ac:picMkLst>
            <pc:docMk/>
            <pc:sldMk cId="2862847296" sldId="260"/>
            <ac:picMk id="5" creationId="{3412E445-90DB-4F35-B6E8-63F41DBC1B48}"/>
          </ac:picMkLst>
        </pc:picChg>
      </pc:sldChg>
      <pc:sldChg chg="modSp">
        <pc:chgData name="Tony Morrow" userId="579d89af-30d7-4730-8882-0eb6c4715793" providerId="ADAL" clId="{4104274F-2D37-45DE-B8D5-3EE72CDE3CD6}" dt="2020-03-26T17:27:43.841" v="1"/>
        <pc:sldMkLst>
          <pc:docMk/>
          <pc:sldMk cId="340041249" sldId="261"/>
        </pc:sldMkLst>
        <pc:spChg chg="mod">
          <ac:chgData name="Tony Morrow" userId="579d89af-30d7-4730-8882-0eb6c4715793" providerId="ADAL" clId="{4104274F-2D37-45DE-B8D5-3EE72CDE3CD6}" dt="2020-03-26T17:27:43.841" v="1"/>
          <ac:spMkLst>
            <pc:docMk/>
            <pc:sldMk cId="340041249" sldId="261"/>
            <ac:spMk id="3" creationId="{04F8E652-B926-4E03-8110-6E12BB7AA1A5}"/>
          </ac:spMkLst>
        </pc:spChg>
      </pc:sldChg>
      <pc:sldChg chg="modSp">
        <pc:chgData name="Tony Morrow" userId="579d89af-30d7-4730-8882-0eb6c4715793" providerId="ADAL" clId="{4104274F-2D37-45DE-B8D5-3EE72CDE3CD6}" dt="2020-03-26T17:29:32.890" v="39"/>
        <pc:sldMkLst>
          <pc:docMk/>
          <pc:sldMk cId="183700069" sldId="262"/>
        </pc:sldMkLst>
        <pc:spChg chg="mod">
          <ac:chgData name="Tony Morrow" userId="579d89af-30d7-4730-8882-0eb6c4715793" providerId="ADAL" clId="{4104274F-2D37-45DE-B8D5-3EE72CDE3CD6}" dt="2020-03-26T17:29:32.890" v="39"/>
          <ac:spMkLst>
            <pc:docMk/>
            <pc:sldMk cId="183700069" sldId="262"/>
            <ac:spMk id="4" creationId="{CD779DAE-6DAA-4BCE-BA92-E1CCC38125BA}"/>
          </ac:spMkLst>
        </pc:spChg>
      </pc:sldChg>
      <pc:sldChg chg="modSp">
        <pc:chgData name="Tony Morrow" userId="579d89af-30d7-4730-8882-0eb6c4715793" providerId="ADAL" clId="{4104274F-2D37-45DE-B8D5-3EE72CDE3CD6}" dt="2020-03-27T00:37:48.048" v="130" actId="20577"/>
        <pc:sldMkLst>
          <pc:docMk/>
          <pc:sldMk cId="3676810870" sldId="263"/>
        </pc:sldMkLst>
        <pc:spChg chg="mod">
          <ac:chgData name="Tony Morrow" userId="579d89af-30d7-4730-8882-0eb6c4715793" providerId="ADAL" clId="{4104274F-2D37-45DE-B8D5-3EE72CDE3CD6}" dt="2020-03-27T00:37:48.048" v="130" actId="20577"/>
          <ac:spMkLst>
            <pc:docMk/>
            <pc:sldMk cId="3676810870" sldId="263"/>
            <ac:spMk id="3" creationId="{C8934A27-84BA-4492-AEC4-22D8653D85D2}"/>
          </ac:spMkLst>
        </pc:spChg>
      </pc:sldChg>
      <pc:sldChg chg="modSp">
        <pc:chgData name="Tony Morrow" userId="579d89af-30d7-4730-8882-0eb6c4715793" providerId="ADAL" clId="{4104274F-2D37-45DE-B8D5-3EE72CDE3CD6}" dt="2020-03-26T17:30:31.516" v="50" actId="313"/>
        <pc:sldMkLst>
          <pc:docMk/>
          <pc:sldMk cId="815837115" sldId="266"/>
        </pc:sldMkLst>
        <pc:spChg chg="mod">
          <ac:chgData name="Tony Morrow" userId="579d89af-30d7-4730-8882-0eb6c4715793" providerId="ADAL" clId="{4104274F-2D37-45DE-B8D5-3EE72CDE3CD6}" dt="2020-03-26T17:30:31.516" v="50" actId="313"/>
          <ac:spMkLst>
            <pc:docMk/>
            <pc:sldMk cId="815837115" sldId="266"/>
            <ac:spMk id="5" creationId="{3BD86B00-07AB-2F42-980B-F218654FBA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52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2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5952" y="274647"/>
            <a:ext cx="645707" cy="94706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6482904"/>
            <a:ext cx="12192000" cy="39942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Box 11"/>
          <p:cNvSpPr txBox="1"/>
          <p:nvPr/>
        </p:nvSpPr>
        <p:spPr>
          <a:xfrm>
            <a:off x="486697" y="6550327"/>
            <a:ext cx="3960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1" dirty="0">
                <a:solidFill>
                  <a:schemeClr val="bg1"/>
                </a:solidFill>
                <a:latin typeface="Arial"/>
                <a:cs typeface="Arial"/>
              </a:rPr>
              <a:t>EXPLORE THE WORLD. START WITHIN.</a:t>
            </a:r>
          </a:p>
        </p:txBody>
      </p:sp>
    </p:spTree>
    <p:extLst>
      <p:ext uri="{BB962C8B-B14F-4D97-AF65-F5344CB8AC3E}">
        <p14:creationId xmlns:p14="http://schemas.microsoft.com/office/powerpoint/2010/main" val="1295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7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669373"/>
            <a:ext cx="2743200" cy="4456790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69373"/>
            <a:ext cx="8026400" cy="44567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383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084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738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98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9116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0925"/>
            <a:ext cx="5386917" cy="3345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79116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430925"/>
            <a:ext cx="5389033" cy="3345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2638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028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2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710339"/>
            <a:ext cx="6815667" cy="44158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710339"/>
            <a:ext cx="4011084" cy="44158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76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606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15157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45952" y="274647"/>
            <a:ext cx="645707" cy="94706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82904"/>
            <a:ext cx="12192000" cy="399426"/>
          </a:xfrm>
          <a:prstGeom prst="rect">
            <a:avLst/>
          </a:prstGeom>
          <a:solidFill>
            <a:srgbClr val="52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extBox 12"/>
          <p:cNvSpPr txBox="1"/>
          <p:nvPr/>
        </p:nvSpPr>
        <p:spPr>
          <a:xfrm>
            <a:off x="486697" y="6550327"/>
            <a:ext cx="3960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00" b="1" dirty="0">
                <a:solidFill>
                  <a:schemeClr val="bg1"/>
                </a:solidFill>
                <a:latin typeface="Arial"/>
                <a:cs typeface="Arial"/>
              </a:rPr>
              <a:t>EXPLORE THE WORLD. START WITHIN.</a:t>
            </a:r>
          </a:p>
        </p:txBody>
      </p:sp>
    </p:spTree>
    <p:extLst>
      <p:ext uri="{BB962C8B-B14F-4D97-AF65-F5344CB8AC3E}">
        <p14:creationId xmlns:p14="http://schemas.microsoft.com/office/powerpoint/2010/main" val="196154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nning.com/books/learn-powershell-scripting-in-a-month-of-lunches" TargetMode="External"/><Relationship Id="rId2" Type="http://schemas.openxmlformats.org/officeDocument/2006/relationships/hyperlink" Target="https://www.manning.com/books/learn-windows-powershell-in-a-month-of-lunches-third-edi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microsoft.com" TargetMode="External"/><Relationship Id="rId4" Type="http://schemas.openxmlformats.org/officeDocument/2006/relationships/hyperlink" Target="https://www.youtube.com/results?search_query=%22powershell+unplugged%22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morrow@bellarmin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powershell/scripting/overview?view=powershell-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powershell/scripting/whats-new/module-compatibility" TargetMode="External"/><Relationship Id="rId2" Type="http://schemas.openxmlformats.org/officeDocument/2006/relationships/hyperlink" Target="https://docs.microsoft.com/en-us/powershell/scripting/wmf/setup/install-configur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PowerShell, </a:t>
            </a:r>
            <a:r>
              <a:rPr lang="en-US" dirty="0">
                <a:cs typeface="Calibri Light"/>
              </a:rPr>
              <a:t>Your 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LouMug</a:t>
            </a:r>
            <a:r>
              <a:rPr lang="en-US" dirty="0">
                <a:cs typeface="Calibri"/>
              </a:rPr>
              <a:t> 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E2B35-B221-7B4D-92A8-8203C311A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use PowerShell for?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E8557C-0052-BA49-876C-D55FB8FCE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Everything:</a:t>
            </a:r>
          </a:p>
          <a:p>
            <a:r>
              <a:rPr lang="en-US" dirty="0"/>
              <a:t>Getting answers to questions</a:t>
            </a:r>
          </a:p>
          <a:p>
            <a:pPr lvl="1"/>
            <a:r>
              <a:rPr lang="en-US" dirty="0"/>
              <a:t>How many users are a member of a group?</a:t>
            </a:r>
          </a:p>
          <a:p>
            <a:pPr lvl="1"/>
            <a:r>
              <a:rPr lang="en-US" dirty="0"/>
              <a:t>Who has permissions to send to a distribution list?</a:t>
            </a:r>
          </a:p>
          <a:p>
            <a:r>
              <a:rPr lang="en-US" dirty="0"/>
              <a:t>Automating tasks</a:t>
            </a:r>
          </a:p>
          <a:p>
            <a:pPr lvl="1"/>
            <a:r>
              <a:rPr lang="en-US" dirty="0"/>
              <a:t>Automatically add users/computers to groups</a:t>
            </a:r>
          </a:p>
          <a:p>
            <a:pPr lvl="1"/>
            <a:r>
              <a:rPr lang="en-US" dirty="0"/>
              <a:t>Update AD user information based on data from our ERP system</a:t>
            </a:r>
          </a:p>
          <a:p>
            <a:pPr lvl="1"/>
            <a:r>
              <a:rPr lang="en-US" dirty="0"/>
              <a:t>Download and deploy common software using SCCM</a:t>
            </a:r>
          </a:p>
          <a:p>
            <a:pPr lvl="1"/>
            <a:r>
              <a:rPr lang="en-US" dirty="0"/>
              <a:t>(not mine) Identity management</a:t>
            </a:r>
          </a:p>
        </p:txBody>
      </p:sp>
    </p:spTree>
    <p:extLst>
      <p:ext uri="{BB962C8B-B14F-4D97-AF65-F5344CB8AC3E}">
        <p14:creationId xmlns:p14="http://schemas.microsoft.com/office/powerpoint/2010/main" val="1794366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F6B3-D37C-784C-8A9B-5AD7FE58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use PowerShell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64C23-5216-C340-801E-FE4FDD171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Bulk changes</a:t>
            </a:r>
          </a:p>
          <a:p>
            <a:pPr lvl="1"/>
            <a:r>
              <a:rPr lang="en-US" dirty="0"/>
              <a:t>AD, O365, Exchange</a:t>
            </a:r>
          </a:p>
          <a:p>
            <a:r>
              <a:rPr lang="en-US" dirty="0"/>
              <a:t>Fixing mistakes</a:t>
            </a:r>
          </a:p>
          <a:p>
            <a:pPr lvl="1"/>
            <a:r>
              <a:rPr lang="en-US" dirty="0"/>
              <a:t>Moodle-Teams integration</a:t>
            </a:r>
          </a:p>
          <a:p>
            <a:r>
              <a:rPr lang="en-US" dirty="0"/>
              <a:t>Talking to APIs</a:t>
            </a:r>
          </a:p>
          <a:p>
            <a:pPr lvl="1"/>
            <a:r>
              <a:rPr lang="en-US" dirty="0"/>
              <a:t>Microsoft Graph</a:t>
            </a:r>
          </a:p>
          <a:p>
            <a:pPr lvl="1"/>
            <a:r>
              <a:rPr lang="en-US" dirty="0"/>
              <a:t>Ruckus SmartZone  wireless controller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03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D8B3A-CE3C-4C52-A293-3789B9C3C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Resources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34A27-84BA-4492-AEC4-22D8653D8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cs typeface="Calibri"/>
              </a:rPr>
              <a:t>Books</a:t>
            </a:r>
          </a:p>
          <a:p>
            <a:pPr lvl="1"/>
            <a:r>
              <a:rPr lang="en-US" dirty="0">
                <a:ea typeface="+mn-lt"/>
                <a:cs typeface="+mn-lt"/>
              </a:rPr>
              <a:t>Learn Windows PowerShell in a Month of Lunches, Third Edition</a:t>
            </a:r>
          </a:p>
          <a:p>
            <a:pPr lvl="2"/>
            <a:r>
              <a:rPr lang="en-US" dirty="0">
                <a:ea typeface="+mn-lt"/>
                <a:cs typeface="+mn-lt"/>
                <a:hlinkClick r:id="rId2"/>
              </a:rPr>
              <a:t>https://www.manning.com/books/learn-windows-powershell-in-a-month-of-lunches-third-edition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Learn PowerShell Scripting in a Month of Lunches</a:t>
            </a:r>
          </a:p>
          <a:p>
            <a:pPr lvl="2"/>
            <a:r>
              <a:rPr lang="en-US" dirty="0">
                <a:ea typeface="+mn-lt"/>
                <a:cs typeface="+mn-lt"/>
                <a:hlinkClick r:id="rId3"/>
              </a:rPr>
              <a:t>https://www.manning.com/books/learn-powershell-scripting-in-a-month-of-lunches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Videos</a:t>
            </a:r>
          </a:p>
          <a:p>
            <a:pPr lvl="1"/>
            <a:r>
              <a:rPr lang="en-US" dirty="0">
                <a:ea typeface="+mn-lt"/>
                <a:cs typeface="+mn-lt"/>
              </a:rPr>
              <a:t>PowerShell Unplugged with Jeffery </a:t>
            </a:r>
            <a:r>
              <a:rPr lang="en-US" dirty="0" err="1">
                <a:ea typeface="+mn-lt"/>
                <a:cs typeface="+mn-lt"/>
              </a:rPr>
              <a:t>Snover</a:t>
            </a:r>
            <a:endParaRPr lang="en-US" dirty="0">
              <a:ea typeface="+mn-lt"/>
              <a:cs typeface="+mn-lt"/>
            </a:endParaRPr>
          </a:p>
          <a:p>
            <a:pPr lvl="2"/>
            <a:r>
              <a:rPr lang="en-US" dirty="0">
                <a:ea typeface="+mn-lt"/>
                <a:cs typeface="+mn-lt"/>
                <a:hlinkClick r:id="rId4"/>
              </a:rPr>
              <a:t>https://www.youtube.com/results?search_query=%22powershell+unplugged%22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Get-Help -Online</a:t>
            </a:r>
          </a:p>
          <a:p>
            <a:pPr lvl="1"/>
            <a:r>
              <a:rPr lang="en-US" dirty="0">
                <a:cs typeface="Calibri"/>
                <a:hlinkClick r:id="rId5"/>
              </a:rPr>
              <a:t>https://docs.microsoft.com</a:t>
            </a:r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6810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5D88641-2282-5F4A-A3E4-5B26CAA32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 TIME!!!!!</a:t>
            </a:r>
          </a:p>
        </p:txBody>
      </p:sp>
    </p:spTree>
    <p:extLst>
      <p:ext uri="{BB962C8B-B14F-4D97-AF65-F5344CB8AC3E}">
        <p14:creationId xmlns:p14="http://schemas.microsoft.com/office/powerpoint/2010/main" val="160733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172B-02B7-4964-BA61-28CE9CB46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Who Am I?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1ED81-12FD-453E-903B-587D77B67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Tony Morrow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Principal Solutions Architect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Bellarmine University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  <a:hlinkClick r:id="rId2"/>
              </a:rPr>
              <a:t>amorrow@bellarmine.edu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11 years working at Bellarmine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Focus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Networking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Wireless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Servers/Virtualization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Systems Integration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Problem Solving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PowerShell, PowerShell, PowerShell</a:t>
            </a:r>
          </a:p>
        </p:txBody>
      </p:sp>
    </p:spTree>
    <p:extLst>
      <p:ext uri="{BB962C8B-B14F-4D97-AF65-F5344CB8AC3E}">
        <p14:creationId xmlns:p14="http://schemas.microsoft.com/office/powerpoint/2010/main" val="256811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2501-0120-43EE-8603-8651293EE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Disclaimer 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7B59C-17C4-4790-BB15-84F25F159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I am not a Microsoft MVP or Partner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I have no inside knowledge of Microsoft or PowerShell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Bellarmine has paid licenses for technologies showcased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All the opinions here are my own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Nobody is paying me for this presentation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Nobody has reviewed or approved this presentation before hand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r>
              <a:rPr lang="en-US" dirty="0">
                <a:ea typeface="+mn-lt"/>
                <a:cs typeface="+mn-lt"/>
              </a:rPr>
              <a:t>I don’t look at the camera like a professional streamer</a:t>
            </a:r>
          </a:p>
          <a:p>
            <a:r>
              <a:rPr lang="en-US" dirty="0">
                <a:ea typeface="+mn-lt"/>
                <a:cs typeface="+mn-lt"/>
              </a:rPr>
              <a:t>And I will talk to fast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021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7632-100F-413B-A6C2-9198FA389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Topics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1651-5B11-4BC7-B03C-1CF029298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is PowerShell?</a:t>
            </a:r>
          </a:p>
          <a:p>
            <a:r>
              <a:rPr lang="en-US" dirty="0">
                <a:cs typeface="Calibri"/>
              </a:rPr>
              <a:t>What do I (me) do with PowerShell?</a:t>
            </a:r>
          </a:p>
          <a:p>
            <a:r>
              <a:rPr lang="en-US" dirty="0">
                <a:cs typeface="Calibri"/>
              </a:rPr>
              <a:t>Live Demo (fingers crossed)</a:t>
            </a:r>
          </a:p>
        </p:txBody>
      </p:sp>
    </p:spTree>
    <p:extLst>
      <p:ext uri="{BB962C8B-B14F-4D97-AF65-F5344CB8AC3E}">
        <p14:creationId xmlns:p14="http://schemas.microsoft.com/office/powerpoint/2010/main" val="814216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E36F-E1B1-4EEF-B782-D1FB62D6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is PowerShell?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8E652-B926-4E03-8110-6E12BB7AA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That annoying blue/black window you must use anytime you want to manage Exchange.</a:t>
            </a:r>
          </a:p>
          <a:p>
            <a:r>
              <a:rPr lang="en-US" dirty="0">
                <a:cs typeface="Calibri"/>
              </a:rPr>
              <a:t>That thing Microsoft is pushing on us to replace Command Prompt with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0347AF-FD06-44EE-8F3F-36AF6F87C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9126" y="3429000"/>
            <a:ext cx="1243894" cy="26518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12E445-90DB-4F35-B6E8-63F41DBC1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6827" y="3429000"/>
            <a:ext cx="2593260" cy="265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4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E36F-E1B1-4EEF-B782-D1FB62D6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is PowerShell? (Seriously)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8E652-B926-4E03-8110-6E12BB7AA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PowerShell is a task-based command-line shell and scripting language built on </a:t>
            </a:r>
            <a:r>
              <a:rPr lang="en-US" b="1" dirty="0">
                <a:ea typeface="+mn-lt"/>
                <a:cs typeface="+mn-lt"/>
              </a:rPr>
              <a:t>.NET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r>
              <a:rPr lang="en-US" dirty="0">
                <a:cs typeface="Calibri"/>
              </a:rPr>
              <a:t>Brainchild of Jeffery </a:t>
            </a:r>
            <a:r>
              <a:rPr lang="en-US" dirty="0" err="1">
                <a:cs typeface="Calibri"/>
              </a:rPr>
              <a:t>Snover</a:t>
            </a:r>
            <a:r>
              <a:rPr lang="en-US" dirty="0">
                <a:cs typeface="Calibri"/>
              </a:rPr>
              <a:t> @</a:t>
            </a:r>
            <a:r>
              <a:rPr lang="en-US" dirty="0" err="1">
                <a:cs typeface="Calibri"/>
              </a:rPr>
              <a:t>jsnover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Designed to recreate the tools experience of Unix in the world of Windows API</a:t>
            </a:r>
          </a:p>
          <a:p>
            <a:pPr lvl="1"/>
            <a:r>
              <a:rPr lang="en-US" dirty="0">
                <a:cs typeface="Calibri"/>
              </a:rPr>
              <a:t>Standardized syntax</a:t>
            </a:r>
          </a:p>
          <a:p>
            <a:pPr lvl="1"/>
            <a:r>
              <a:rPr lang="en-US" dirty="0">
                <a:cs typeface="Calibri"/>
              </a:rPr>
              <a:t>Pipes</a:t>
            </a:r>
          </a:p>
          <a:p>
            <a:r>
              <a:rPr lang="en-US" dirty="0">
                <a:cs typeface="Calibri"/>
              </a:rPr>
              <a:t>1.0 Released in 2006</a:t>
            </a:r>
          </a:p>
          <a:p>
            <a:r>
              <a:rPr lang="en-US" dirty="0">
                <a:cs typeface="Calibri"/>
              </a:rPr>
              <a:t>7.0 Released in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DFF02-C648-437B-838F-FDC829A6E1CA}"/>
              </a:ext>
            </a:extLst>
          </p:cNvPr>
          <p:cNvSpPr txBox="1"/>
          <p:nvPr/>
        </p:nvSpPr>
        <p:spPr>
          <a:xfrm>
            <a:off x="842513" y="6420928"/>
            <a:ext cx="105213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  <a:hlinkClick r:id="rId2"/>
              </a:rPr>
              <a:t>https://docs.microsoft.com/en-us/powershell/scripting/overview?view=powershell-7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FE840-BE9B-40AC-8CDC-E9721F10A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Two Products, One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85010-354E-4362-979F-1EB78A64CA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Windows PowerShell</a:t>
            </a:r>
          </a:p>
          <a:p>
            <a:pPr lvl="1"/>
            <a:r>
              <a:rPr lang="en-US" dirty="0">
                <a:cs typeface="Calibri"/>
              </a:rPr>
              <a:t>Built on the .NET Framework</a:t>
            </a:r>
          </a:p>
          <a:p>
            <a:pPr lvl="1"/>
            <a:r>
              <a:rPr lang="en-US" dirty="0">
                <a:cs typeface="Calibri"/>
              </a:rPr>
              <a:t>Preinstalled on Windows 7+</a:t>
            </a:r>
          </a:p>
          <a:p>
            <a:pPr lvl="1"/>
            <a:r>
              <a:rPr lang="en-US" dirty="0">
                <a:cs typeface="Calibri"/>
              </a:rPr>
              <a:t>Latest release is 5.1</a:t>
            </a:r>
          </a:p>
          <a:p>
            <a:pPr lvl="2"/>
            <a:r>
              <a:rPr lang="en-US" dirty="0">
                <a:cs typeface="Calibri"/>
                <a:hlinkClick r:id="rId2"/>
              </a:rPr>
              <a:t>https://docs.microsoft.com/en-us/powershell/scripting/wmf/setup/install-configure</a:t>
            </a:r>
            <a:endParaRPr lang="en-US" dirty="0">
              <a:cs typeface="Calibri"/>
            </a:endParaRPr>
          </a:p>
          <a:p>
            <a:pPr lvl="2"/>
            <a:r>
              <a:rPr lang="en-US" dirty="0">
                <a:cs typeface="Calibri"/>
              </a:rPr>
              <a:t>7, 8.1, 2008R2, 2012, 2012R2</a:t>
            </a:r>
          </a:p>
          <a:p>
            <a:pPr lvl="1"/>
            <a:r>
              <a:rPr lang="en-US" dirty="0">
                <a:cs typeface="Calibri"/>
              </a:rPr>
              <a:t>No longer being developed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779DAE-6DAA-4BCE-BA92-E1CCC38125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PowerShell </a:t>
            </a:r>
            <a:r>
              <a:rPr lang="en-US" strike="sngStrike" dirty="0">
                <a:cs typeface="Calibri"/>
              </a:rPr>
              <a:t>Core</a:t>
            </a:r>
          </a:p>
          <a:p>
            <a:pPr lvl="1"/>
            <a:r>
              <a:rPr lang="en-US" dirty="0">
                <a:cs typeface="Calibri"/>
              </a:rPr>
              <a:t>Built on .NET Core</a:t>
            </a:r>
          </a:p>
          <a:p>
            <a:pPr lvl="1"/>
            <a:r>
              <a:rPr lang="en-US" dirty="0">
                <a:cs typeface="Calibri"/>
              </a:rPr>
              <a:t>Announced in 2016</a:t>
            </a:r>
          </a:p>
          <a:p>
            <a:pPr lvl="1"/>
            <a:r>
              <a:rPr lang="en-US" dirty="0">
                <a:cs typeface="Calibri"/>
              </a:rPr>
              <a:t>Latest release is 7.0</a:t>
            </a:r>
          </a:p>
          <a:p>
            <a:pPr lvl="1"/>
            <a:r>
              <a:rPr lang="en-US" dirty="0">
                <a:cs typeface="Calibri"/>
              </a:rPr>
              <a:t>Cross-platform (Windows 7+, MacOS 10.12+, Linux)</a:t>
            </a:r>
          </a:p>
          <a:p>
            <a:pPr lvl="1"/>
            <a:r>
              <a:rPr lang="en-US" dirty="0">
                <a:cs typeface="Calibri"/>
              </a:rPr>
              <a:t>The future of PowerShell</a:t>
            </a:r>
          </a:p>
          <a:p>
            <a:pPr lvl="1"/>
            <a:r>
              <a:rPr lang="en-US" dirty="0">
                <a:cs typeface="Calibri"/>
              </a:rPr>
              <a:t>Much more compatible with existing modules and cmdlets as of v7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3A527-16CF-4B17-95B9-E4574EA37A8D}"/>
              </a:ext>
            </a:extLst>
          </p:cNvPr>
          <p:cNvSpPr txBox="1"/>
          <p:nvPr/>
        </p:nvSpPr>
        <p:spPr>
          <a:xfrm>
            <a:off x="943156" y="6176513"/>
            <a:ext cx="1047821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ea typeface="+mn-lt"/>
                <a:cs typeface="+mn-lt"/>
                <a:hlinkClick r:id="rId3"/>
              </a:rPr>
              <a:t>https://docs.microsoft.com/en-us/powershell/scripting/whats-new/module-compatibility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801A3-1F8F-6146-AA3E-D6C103C4B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Two Products, One Name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D86B00-07AB-2F42-980B-F218654FB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one should I use?</a:t>
            </a:r>
          </a:p>
          <a:p>
            <a:pPr lvl="1"/>
            <a:r>
              <a:rPr lang="en-US" dirty="0"/>
              <a:t>5.1</a:t>
            </a:r>
          </a:p>
          <a:p>
            <a:pPr lvl="2"/>
            <a:r>
              <a:rPr lang="en-US" dirty="0"/>
              <a:t>Using prebuilt modules and cmdlets</a:t>
            </a:r>
          </a:p>
          <a:p>
            <a:pPr lvl="2"/>
            <a:r>
              <a:rPr lang="en-US" dirty="0"/>
              <a:t>“Operations work” with Azure/Office365</a:t>
            </a:r>
          </a:p>
          <a:p>
            <a:pPr lvl="1"/>
            <a:r>
              <a:rPr lang="en-US" dirty="0"/>
              <a:t>7.0</a:t>
            </a:r>
          </a:p>
          <a:p>
            <a:pPr lvl="2"/>
            <a:r>
              <a:rPr lang="en-US" dirty="0"/>
              <a:t>Developing your own cmdlets and modules</a:t>
            </a:r>
          </a:p>
          <a:p>
            <a:pPr lvl="2"/>
            <a:r>
              <a:rPr lang="en-US" dirty="0"/>
              <a:t>Don’t require “types” only available in .NET Framework</a:t>
            </a:r>
          </a:p>
        </p:txBody>
      </p:sp>
    </p:spTree>
    <p:extLst>
      <p:ext uri="{BB962C8B-B14F-4D97-AF65-F5344CB8AC3E}">
        <p14:creationId xmlns:p14="http://schemas.microsoft.com/office/powerpoint/2010/main" val="815837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A9D3-4713-FF45-97E5-1DA7EB7B9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everything works in 7.0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3D9EC7E-A06B-4543-8B38-5EA3BDE8E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614055"/>
            <a:ext cx="7730836" cy="4035544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838847D-D933-384D-9035-09AEF2FA2B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764" y="2536329"/>
            <a:ext cx="7273636" cy="380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13363"/>
      </p:ext>
    </p:extLst>
  </p:cSld>
  <p:clrMapOvr>
    <a:masterClrMapping/>
  </p:clrMapOvr>
</p:sld>
</file>

<file path=ppt/theme/theme1.xml><?xml version="1.0" encoding="utf-8"?>
<a:theme xmlns:a="http://schemas.openxmlformats.org/drawingml/2006/main" name="Bellarmine Tempale (wide) 2018">
  <a:themeElements>
    <a:clrScheme name="Custom 1">
      <a:dk1>
        <a:sysClr val="windowText" lastClr="000000"/>
      </a:dk1>
      <a:lt1>
        <a:sysClr val="window" lastClr="FFFFFF"/>
      </a:lt1>
      <a:dk2>
        <a:srgbClr val="6D001B"/>
      </a:dk2>
      <a:lt2>
        <a:srgbClr val="777877"/>
      </a:lt2>
      <a:accent1>
        <a:srgbClr val="F3B329"/>
      </a:accent1>
      <a:accent2>
        <a:srgbClr val="828959"/>
      </a:accent2>
      <a:accent3>
        <a:srgbClr val="6C8998"/>
      </a:accent3>
      <a:accent4>
        <a:srgbClr val="CAC2B4"/>
      </a:accent4>
      <a:accent5>
        <a:srgbClr val="00172A"/>
      </a:accent5>
      <a:accent6>
        <a:srgbClr val="985D47"/>
      </a:accent6>
      <a:hlink>
        <a:srgbClr val="6D001B"/>
      </a:hlink>
      <a:folHlink>
        <a:srgbClr val="777877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ellarmine Tempale (wide) 2018" id="{943400C0-AB26-4885-A0E5-6AF498FD2752}" vid="{9473A49C-0CDA-4E55-B419-E400C8630F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564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Garamond</vt:lpstr>
      <vt:lpstr>Bellarmine Tempale (wide) 2018</vt:lpstr>
      <vt:lpstr>PowerShell, Your Way</vt:lpstr>
      <vt:lpstr>Who Am I?</vt:lpstr>
      <vt:lpstr>Disclaimer 😏</vt:lpstr>
      <vt:lpstr>Topics</vt:lpstr>
      <vt:lpstr>What is PowerShell?</vt:lpstr>
      <vt:lpstr>What is PowerShell? (Seriously)</vt:lpstr>
      <vt:lpstr>Two Products, One Name</vt:lpstr>
      <vt:lpstr>Two Products, One Name</vt:lpstr>
      <vt:lpstr>Not everything works in 7.0</vt:lpstr>
      <vt:lpstr>What do I use PowerShell for?</vt:lpstr>
      <vt:lpstr>What do I use PowerShell for?</vt:lpstr>
      <vt:lpstr>Resources</vt:lpstr>
      <vt:lpstr>DEMO TIME!!!!!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Tony Morrow</cp:lastModifiedBy>
  <cp:revision>160</cp:revision>
  <dcterms:created xsi:type="dcterms:W3CDTF">2020-03-10T01:33:54Z</dcterms:created>
  <dcterms:modified xsi:type="dcterms:W3CDTF">2020-03-27T14:21:34Z</dcterms:modified>
</cp:coreProperties>
</file>