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Lst>
  <p:notesMasterIdLst>
    <p:notesMasterId r:id="rId39"/>
  </p:notesMasterIdLst>
  <p:sldIdLst>
    <p:sldId id="295" r:id="rId2"/>
    <p:sldId id="260" r:id="rId3"/>
    <p:sldId id="4284" r:id="rId4"/>
    <p:sldId id="259" r:id="rId5"/>
    <p:sldId id="4288" r:id="rId6"/>
    <p:sldId id="297" r:id="rId7"/>
    <p:sldId id="307" r:id="rId8"/>
    <p:sldId id="4289" r:id="rId9"/>
    <p:sldId id="4285" r:id="rId10"/>
    <p:sldId id="4212" r:id="rId11"/>
    <p:sldId id="264" r:id="rId12"/>
    <p:sldId id="4238" r:id="rId13"/>
    <p:sldId id="4283" r:id="rId14"/>
    <p:sldId id="290" r:id="rId15"/>
    <p:sldId id="298" r:id="rId16"/>
    <p:sldId id="293" r:id="rId17"/>
    <p:sldId id="4281" r:id="rId18"/>
    <p:sldId id="300" r:id="rId19"/>
    <p:sldId id="294" r:id="rId20"/>
    <p:sldId id="310" r:id="rId21"/>
    <p:sldId id="322" r:id="rId22"/>
    <p:sldId id="327" r:id="rId23"/>
    <p:sldId id="325" r:id="rId24"/>
    <p:sldId id="323" r:id="rId25"/>
    <p:sldId id="324" r:id="rId26"/>
    <p:sldId id="330" r:id="rId27"/>
    <p:sldId id="321" r:id="rId28"/>
    <p:sldId id="326" r:id="rId29"/>
    <p:sldId id="328" r:id="rId30"/>
    <p:sldId id="314" r:id="rId31"/>
    <p:sldId id="4279" r:id="rId32"/>
    <p:sldId id="4282" r:id="rId33"/>
    <p:sldId id="4245" r:id="rId34"/>
    <p:sldId id="4248" r:id="rId35"/>
    <p:sldId id="4244" r:id="rId36"/>
    <p:sldId id="1884" r:id="rId37"/>
    <p:sldId id="428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C1C876-9AB8-4156-9C12-5BEB17DC960C}">
          <p14:sldIdLst>
            <p14:sldId id="295"/>
          </p14:sldIdLst>
        </p14:section>
        <p14:section name="Agenda" id="{88DBCC36-C4AF-44A1-94F7-F1F5CDA95954}">
          <p14:sldIdLst>
            <p14:sldId id="260"/>
          </p14:sldIdLst>
        </p14:section>
        <p14:section name="What is Azure MFA and Security Benefits" id="{56CC584C-F1EB-4245-9A12-28ADC2DCD625}">
          <p14:sldIdLst>
            <p14:sldId id="4284"/>
            <p14:sldId id="259"/>
            <p14:sldId id="4288"/>
            <p14:sldId id="297"/>
            <p14:sldId id="307"/>
            <p14:sldId id="4289"/>
            <p14:sldId id="4285"/>
            <p14:sldId id="4212"/>
            <p14:sldId id="264"/>
            <p14:sldId id="4238"/>
          </p14:sldIdLst>
        </p14:section>
        <p14:section name="Capabilities" id="{DB1F5592-F8D4-44E2-B20B-680539BEECDF}">
          <p14:sldIdLst>
            <p14:sldId id="4283"/>
            <p14:sldId id="290"/>
            <p14:sldId id="298"/>
            <p14:sldId id="293"/>
          </p14:sldIdLst>
        </p14:section>
        <p14:section name="Implementation" id="{278EEA50-653A-4510-A978-A24FC7B82E4F}">
          <p14:sldIdLst>
            <p14:sldId id="4281"/>
            <p14:sldId id="300"/>
            <p14:sldId id="294"/>
            <p14:sldId id="310"/>
            <p14:sldId id="322"/>
            <p14:sldId id="327"/>
            <p14:sldId id="325"/>
            <p14:sldId id="323"/>
            <p14:sldId id="324"/>
            <p14:sldId id="330"/>
            <p14:sldId id="321"/>
            <p14:sldId id="326"/>
            <p14:sldId id="328"/>
            <p14:sldId id="314"/>
            <p14:sldId id="4279"/>
            <p14:sldId id="4282"/>
            <p14:sldId id="4245"/>
            <p14:sldId id="4248"/>
            <p14:sldId id="4244"/>
            <p14:sldId id="1884"/>
          </p14:sldIdLst>
        </p14:section>
        <p14:section name="Q&amp;A" id="{DFA8B83F-06F1-4A28-AC6A-FBF2E4A49133}">
          <p14:sldIdLst>
            <p14:sldId id="4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2D4D9-C750-4AAB-807F-4F9AA9F92106}" v="150" dt="2019-04-23T18:12:24.763"/>
    <p1510:client id="{0C32B988-A6A4-4B88-BEDF-E576F930E716}" v="57" dt="2019-04-24T02:33:20.699"/>
  </p1510:revLst>
</p1510:revInfo>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varScale="1">
        <p:scale>
          <a:sx n="93" d="100"/>
          <a:sy n="93" d="100"/>
        </p:scale>
        <p:origin x="92" y="3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6.xml.rels><?xml version="1.0" encoding="UTF-8" standalone="yes"?>
<Relationships xmlns="http://schemas.openxmlformats.org/package/2006/relationships"><Relationship Id="rId1" Type="http://schemas.openxmlformats.org/officeDocument/2006/relationships/hyperlink" Target="http://aka.ms/MFASetup"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aka.ms/MFASetup"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5F2788-992A-4C47-B063-74F7CAAF6BD5}"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50BD8F76-1A81-42C7-88E9-79C42D876CF0}">
      <dgm:prSet/>
      <dgm:spPr>
        <a:solidFill>
          <a:srgbClr val="00B0F0"/>
        </a:solidFill>
      </dgm:spPr>
      <dgm:t>
        <a:bodyPr/>
        <a:lstStyle/>
        <a:p>
          <a:r>
            <a:rPr lang="en-US" baseline="0" dirty="0"/>
            <a:t>What is Azure MFA?  What are its Security Benefits?</a:t>
          </a:r>
          <a:endParaRPr lang="en-US" dirty="0"/>
        </a:p>
      </dgm:t>
    </dgm:pt>
    <dgm:pt modelId="{053701EA-9E2D-4A98-B3E2-A39F51D373B3}" type="parTrans" cxnId="{CF68607D-F126-43F6-8C6A-57786B4DEB7B}">
      <dgm:prSet/>
      <dgm:spPr/>
      <dgm:t>
        <a:bodyPr/>
        <a:lstStyle/>
        <a:p>
          <a:endParaRPr lang="en-US"/>
        </a:p>
      </dgm:t>
    </dgm:pt>
    <dgm:pt modelId="{A84A72D4-6175-4EA0-BBB3-1C297C8747BD}" type="sibTrans" cxnId="{CF68607D-F126-43F6-8C6A-57786B4DEB7B}">
      <dgm:prSet/>
      <dgm:spPr/>
      <dgm:t>
        <a:bodyPr/>
        <a:lstStyle/>
        <a:p>
          <a:endParaRPr lang="en-US"/>
        </a:p>
      </dgm:t>
    </dgm:pt>
    <dgm:pt modelId="{8303453C-D768-46D5-876C-C3CB4D20F0AB}">
      <dgm:prSet/>
      <dgm:spPr>
        <a:solidFill>
          <a:srgbClr val="0070C0"/>
        </a:solidFill>
      </dgm:spPr>
      <dgm:t>
        <a:bodyPr/>
        <a:lstStyle/>
        <a:p>
          <a:r>
            <a:rPr lang="en-US" baseline="0" dirty="0"/>
            <a:t>Capabilities</a:t>
          </a:r>
          <a:endParaRPr lang="en-US" dirty="0"/>
        </a:p>
      </dgm:t>
    </dgm:pt>
    <dgm:pt modelId="{D26817B1-5CA4-4932-8C8B-30AEDA24C3F4}" type="parTrans" cxnId="{DA4D5294-D502-4B03-BBCA-1497A6D10FDA}">
      <dgm:prSet/>
      <dgm:spPr/>
      <dgm:t>
        <a:bodyPr/>
        <a:lstStyle/>
        <a:p>
          <a:endParaRPr lang="en-US"/>
        </a:p>
      </dgm:t>
    </dgm:pt>
    <dgm:pt modelId="{8A0507C4-C4C0-48A8-9DBD-D6571538FD64}" type="sibTrans" cxnId="{DA4D5294-D502-4B03-BBCA-1497A6D10FDA}">
      <dgm:prSet/>
      <dgm:spPr/>
      <dgm:t>
        <a:bodyPr/>
        <a:lstStyle/>
        <a:p>
          <a:endParaRPr lang="en-US"/>
        </a:p>
      </dgm:t>
    </dgm:pt>
    <dgm:pt modelId="{908C943F-AC0B-46D9-AF49-C95B5625B789}">
      <dgm:prSet/>
      <dgm:spPr>
        <a:solidFill>
          <a:srgbClr val="002060"/>
        </a:solidFill>
      </dgm:spPr>
      <dgm:t>
        <a:bodyPr/>
        <a:lstStyle/>
        <a:p>
          <a:r>
            <a:rPr lang="en-US" baseline="0" dirty="0"/>
            <a:t>Implementation</a:t>
          </a:r>
          <a:endParaRPr lang="en-US" dirty="0"/>
        </a:p>
      </dgm:t>
    </dgm:pt>
    <dgm:pt modelId="{90D96A4D-C260-4EAD-BEFF-5D755EB2F68F}" type="parTrans" cxnId="{30CA5254-9A6A-48B2-B34E-A4EFF4F57760}">
      <dgm:prSet/>
      <dgm:spPr/>
      <dgm:t>
        <a:bodyPr/>
        <a:lstStyle/>
        <a:p>
          <a:endParaRPr lang="en-US"/>
        </a:p>
      </dgm:t>
    </dgm:pt>
    <dgm:pt modelId="{EA8F2D9B-7888-4849-8970-C3EE1645958E}" type="sibTrans" cxnId="{30CA5254-9A6A-48B2-B34E-A4EFF4F57760}">
      <dgm:prSet/>
      <dgm:spPr/>
      <dgm:t>
        <a:bodyPr/>
        <a:lstStyle/>
        <a:p>
          <a:endParaRPr lang="en-US"/>
        </a:p>
      </dgm:t>
    </dgm:pt>
    <dgm:pt modelId="{C1E5EB5F-7E0A-4753-B6D2-8A25DFEB6687}">
      <dgm:prSet/>
      <dgm:spPr>
        <a:solidFill>
          <a:srgbClr val="7030A0"/>
        </a:solidFill>
      </dgm:spPr>
      <dgm:t>
        <a:bodyPr/>
        <a:lstStyle/>
        <a:p>
          <a:r>
            <a:rPr lang="en-US" baseline="0" dirty="0"/>
            <a:t>Q&amp;A</a:t>
          </a:r>
          <a:endParaRPr lang="en-US" dirty="0"/>
        </a:p>
      </dgm:t>
    </dgm:pt>
    <dgm:pt modelId="{9E50B226-1FD2-4E7E-9497-604B3AACA364}" type="parTrans" cxnId="{A04A6456-E8EE-4346-BA17-A7CEDB8BC802}">
      <dgm:prSet/>
      <dgm:spPr/>
      <dgm:t>
        <a:bodyPr/>
        <a:lstStyle/>
        <a:p>
          <a:endParaRPr lang="en-US"/>
        </a:p>
      </dgm:t>
    </dgm:pt>
    <dgm:pt modelId="{24D26060-D715-4704-8204-BB575EFBEA80}" type="sibTrans" cxnId="{A04A6456-E8EE-4346-BA17-A7CEDB8BC802}">
      <dgm:prSet/>
      <dgm:spPr/>
      <dgm:t>
        <a:bodyPr/>
        <a:lstStyle/>
        <a:p>
          <a:endParaRPr lang="en-US"/>
        </a:p>
      </dgm:t>
    </dgm:pt>
    <dgm:pt modelId="{B3E665F7-FD57-4D8F-8E8B-C10D1AF6BEF9}">
      <dgm:prSet/>
      <dgm:spPr>
        <a:noFill/>
      </dgm:spPr>
      <dgm:t>
        <a:bodyPr/>
        <a:lstStyle/>
        <a:p>
          <a:r>
            <a:rPr lang="en-US" dirty="0"/>
            <a:t>Service Settings configuration</a:t>
          </a:r>
        </a:p>
      </dgm:t>
    </dgm:pt>
    <dgm:pt modelId="{A32FE133-BF92-481B-81A7-BF19DA0CB6C8}" type="parTrans" cxnId="{A9E62E5D-5FA4-4CBC-B448-576472680786}">
      <dgm:prSet/>
      <dgm:spPr/>
      <dgm:t>
        <a:bodyPr/>
        <a:lstStyle/>
        <a:p>
          <a:endParaRPr lang="en-US"/>
        </a:p>
      </dgm:t>
    </dgm:pt>
    <dgm:pt modelId="{BC5B398F-4B17-4BEE-9CD6-F3DBCA061144}" type="sibTrans" cxnId="{A9E62E5D-5FA4-4CBC-B448-576472680786}">
      <dgm:prSet/>
      <dgm:spPr/>
      <dgm:t>
        <a:bodyPr/>
        <a:lstStyle/>
        <a:p>
          <a:endParaRPr lang="en-US"/>
        </a:p>
      </dgm:t>
    </dgm:pt>
    <dgm:pt modelId="{B7878162-E87F-4D9A-B389-DD97797C4C9C}">
      <dgm:prSet/>
      <dgm:spPr>
        <a:noFill/>
      </dgm:spPr>
      <dgm:t>
        <a:bodyPr/>
        <a:lstStyle/>
        <a:p>
          <a:r>
            <a:rPr lang="it-IT" dirty="0"/>
            <a:t>Azure MFA registration – Azure Portal</a:t>
          </a:r>
          <a:endParaRPr lang="en-US" dirty="0"/>
        </a:p>
      </dgm:t>
    </dgm:pt>
    <dgm:pt modelId="{738D46BC-28AA-4531-9E6F-19616E4BAAA9}" type="parTrans" cxnId="{780DD187-39FC-45A7-9EF6-BB5D7E58AA21}">
      <dgm:prSet/>
      <dgm:spPr/>
      <dgm:t>
        <a:bodyPr/>
        <a:lstStyle/>
        <a:p>
          <a:endParaRPr lang="en-US"/>
        </a:p>
      </dgm:t>
    </dgm:pt>
    <dgm:pt modelId="{4A112F97-6F3C-4DC8-B7BA-1F92D5C02980}" type="sibTrans" cxnId="{780DD187-39FC-45A7-9EF6-BB5D7E58AA21}">
      <dgm:prSet/>
      <dgm:spPr/>
      <dgm:t>
        <a:bodyPr/>
        <a:lstStyle/>
        <a:p>
          <a:endParaRPr lang="en-US"/>
        </a:p>
      </dgm:t>
    </dgm:pt>
    <dgm:pt modelId="{887C6036-1C40-4658-9B7F-710562075AFF}">
      <dgm:prSet/>
      <dgm:spPr>
        <a:noFill/>
      </dgm:spPr>
      <dgm:t>
        <a:bodyPr/>
        <a:lstStyle/>
        <a:p>
          <a:r>
            <a:rPr lang="en-US" dirty="0"/>
            <a:t>Conditional access policies </a:t>
          </a:r>
          <a:r>
            <a:rPr lang="it-IT" dirty="0"/>
            <a:t>–</a:t>
          </a:r>
          <a:r>
            <a:rPr lang="en-US" dirty="0"/>
            <a:t> Enabling MFA</a:t>
          </a:r>
        </a:p>
      </dgm:t>
    </dgm:pt>
    <dgm:pt modelId="{5973340A-6FB4-4E8D-AF55-95F0E9D9E843}" type="parTrans" cxnId="{DA277C46-0A45-45F9-9E2C-FB7063A0F5DC}">
      <dgm:prSet/>
      <dgm:spPr/>
      <dgm:t>
        <a:bodyPr/>
        <a:lstStyle/>
        <a:p>
          <a:endParaRPr lang="en-US"/>
        </a:p>
      </dgm:t>
    </dgm:pt>
    <dgm:pt modelId="{6FC683D7-3FF6-47D6-88AB-0BB78380A2F5}" type="sibTrans" cxnId="{DA277C46-0A45-45F9-9E2C-FB7063A0F5DC}">
      <dgm:prSet/>
      <dgm:spPr/>
      <dgm:t>
        <a:bodyPr/>
        <a:lstStyle/>
        <a:p>
          <a:endParaRPr lang="en-US"/>
        </a:p>
      </dgm:t>
    </dgm:pt>
    <dgm:pt modelId="{2EB43A8C-FECF-43A9-9A80-5C568720D662}">
      <dgm:prSet/>
      <dgm:spPr>
        <a:noFill/>
      </dgm:spPr>
      <dgm:t>
        <a:bodyPr/>
        <a:lstStyle/>
        <a:p>
          <a:r>
            <a:rPr lang="en-US" dirty="0"/>
            <a:t>Azure MFA registration – Use PowerShell</a:t>
          </a:r>
        </a:p>
      </dgm:t>
    </dgm:pt>
    <dgm:pt modelId="{6E987DE0-B380-4BA3-8E73-21A7A57074AE}" type="parTrans" cxnId="{C0F6DC8A-3368-4D8D-986D-70179D7ABD5B}">
      <dgm:prSet/>
      <dgm:spPr/>
      <dgm:t>
        <a:bodyPr/>
        <a:lstStyle/>
        <a:p>
          <a:endParaRPr lang="en-US"/>
        </a:p>
      </dgm:t>
    </dgm:pt>
    <dgm:pt modelId="{B4363A26-D733-4EF3-9533-50EF8BCED90D}" type="sibTrans" cxnId="{C0F6DC8A-3368-4D8D-986D-70179D7ABD5B}">
      <dgm:prSet/>
      <dgm:spPr/>
      <dgm:t>
        <a:bodyPr/>
        <a:lstStyle/>
        <a:p>
          <a:endParaRPr lang="en-US"/>
        </a:p>
      </dgm:t>
    </dgm:pt>
    <dgm:pt modelId="{78BA8F3F-E42E-4000-899B-A3F3B9B3F200}">
      <dgm:prSet/>
      <dgm:spPr>
        <a:noFill/>
      </dgm:spPr>
      <dgm:t>
        <a:bodyPr/>
        <a:lstStyle/>
        <a:p>
          <a:r>
            <a:rPr lang="en-US" dirty="0"/>
            <a:t>Azure AD Identity Protection – MFA registration</a:t>
          </a:r>
        </a:p>
      </dgm:t>
    </dgm:pt>
    <dgm:pt modelId="{4DDEAE81-D76D-4417-885C-F5A57C082471}" type="parTrans" cxnId="{A4A205D2-1C2F-4DA9-A091-86423BBCBBEB}">
      <dgm:prSet/>
      <dgm:spPr/>
      <dgm:t>
        <a:bodyPr/>
        <a:lstStyle/>
        <a:p>
          <a:endParaRPr lang="en-US"/>
        </a:p>
      </dgm:t>
    </dgm:pt>
    <dgm:pt modelId="{AB52D2D0-0E36-4C2A-8E0C-0EF5E8B4E9CA}" type="sibTrans" cxnId="{A4A205D2-1C2F-4DA9-A091-86423BBCBBEB}">
      <dgm:prSet/>
      <dgm:spPr/>
      <dgm:t>
        <a:bodyPr/>
        <a:lstStyle/>
        <a:p>
          <a:endParaRPr lang="en-US"/>
        </a:p>
      </dgm:t>
    </dgm:pt>
    <dgm:pt modelId="{C5267538-919C-466A-9D61-89E77DB72B8E}">
      <dgm:prSet/>
      <dgm:spPr>
        <a:noFill/>
      </dgm:spPr>
      <dgm:t>
        <a:bodyPr/>
        <a:lstStyle/>
        <a:p>
          <a:r>
            <a:rPr lang="en-US" dirty="0"/>
            <a:t>Checking current registration status</a:t>
          </a:r>
        </a:p>
      </dgm:t>
    </dgm:pt>
    <dgm:pt modelId="{BDB5E882-342B-4165-97EE-EC5D09ED8926}" type="parTrans" cxnId="{0C8400F6-A10A-471B-A83A-96F746B8FB8A}">
      <dgm:prSet/>
      <dgm:spPr/>
      <dgm:t>
        <a:bodyPr/>
        <a:lstStyle/>
        <a:p>
          <a:endParaRPr lang="en-US"/>
        </a:p>
      </dgm:t>
    </dgm:pt>
    <dgm:pt modelId="{E05CB24F-162D-41EB-B473-8336E881F1A0}" type="sibTrans" cxnId="{0C8400F6-A10A-471B-A83A-96F746B8FB8A}">
      <dgm:prSet/>
      <dgm:spPr/>
      <dgm:t>
        <a:bodyPr/>
        <a:lstStyle/>
        <a:p>
          <a:endParaRPr lang="en-US"/>
        </a:p>
      </dgm:t>
    </dgm:pt>
    <dgm:pt modelId="{BE7C97A9-F6DB-4F15-BD64-7D7525C11A0B}">
      <dgm:prSet custT="1"/>
      <dgm:spPr>
        <a:noFill/>
      </dgm:spPr>
      <dgm:t>
        <a:bodyPr/>
        <a:lstStyle/>
        <a:p>
          <a:r>
            <a:rPr lang="en-US" sz="1500" kern="1200" dirty="0">
              <a:solidFill>
                <a:prstClr val="black">
                  <a:hueOff val="0"/>
                  <a:satOff val="0"/>
                  <a:lumOff val="0"/>
                  <a:alphaOff val="0"/>
                </a:prstClr>
              </a:solidFill>
              <a:latin typeface="Calibri" panose="020F0502020204030204"/>
              <a:ea typeface="+mn-ea"/>
              <a:cs typeface="+mn-cs"/>
            </a:rPr>
            <a:t>Available versions of Azure MFA</a:t>
          </a:r>
        </a:p>
      </dgm:t>
    </dgm:pt>
    <dgm:pt modelId="{D2C7AAF7-6396-4F20-A650-EDAA359F07E0}" type="parTrans" cxnId="{6EF9CE21-AB73-4C81-B686-8C12B2EDEA90}">
      <dgm:prSet/>
      <dgm:spPr/>
      <dgm:t>
        <a:bodyPr/>
        <a:lstStyle/>
        <a:p>
          <a:endParaRPr lang="en-US"/>
        </a:p>
      </dgm:t>
    </dgm:pt>
    <dgm:pt modelId="{C836175C-F280-4702-B509-AEDB48688AE2}" type="sibTrans" cxnId="{6EF9CE21-AB73-4C81-B686-8C12B2EDEA90}">
      <dgm:prSet/>
      <dgm:spPr/>
      <dgm:t>
        <a:bodyPr/>
        <a:lstStyle/>
        <a:p>
          <a:endParaRPr lang="en-US"/>
        </a:p>
      </dgm:t>
    </dgm:pt>
    <dgm:pt modelId="{90A04E40-B0E6-4FD0-827C-3AC9E5D55411}">
      <dgm:prSet/>
      <dgm:spPr>
        <a:noFill/>
      </dgm:spPr>
      <dgm:t>
        <a:bodyPr/>
        <a:lstStyle/>
        <a:p>
          <a:r>
            <a:rPr lang="en-US" sz="1500" kern="1200" dirty="0"/>
            <a:t>Feature comparison of versions</a:t>
          </a:r>
        </a:p>
      </dgm:t>
    </dgm:pt>
    <dgm:pt modelId="{95493A92-D3A7-487A-837D-A41C16ED9F74}" type="parTrans" cxnId="{3BE053C3-7E1C-4E86-912E-0244B4EAF3EC}">
      <dgm:prSet/>
      <dgm:spPr/>
      <dgm:t>
        <a:bodyPr/>
        <a:lstStyle/>
        <a:p>
          <a:endParaRPr lang="en-US"/>
        </a:p>
      </dgm:t>
    </dgm:pt>
    <dgm:pt modelId="{FEB53CA3-C6CE-40F0-B21C-765C0CAE5312}" type="sibTrans" cxnId="{3BE053C3-7E1C-4E86-912E-0244B4EAF3EC}">
      <dgm:prSet/>
      <dgm:spPr/>
      <dgm:t>
        <a:bodyPr/>
        <a:lstStyle/>
        <a:p>
          <a:endParaRPr lang="en-US"/>
        </a:p>
      </dgm:t>
    </dgm:pt>
    <dgm:pt modelId="{FE27D99A-7483-40BA-80A1-617A3AADD762}">
      <dgm:prSet/>
      <dgm:spPr>
        <a:noFill/>
      </dgm:spPr>
      <dgm:t>
        <a:bodyPr/>
        <a:lstStyle/>
        <a:p>
          <a:r>
            <a:rPr lang="en-US" dirty="0"/>
            <a:t>Azure MFA Value Proposition</a:t>
          </a:r>
        </a:p>
      </dgm:t>
    </dgm:pt>
    <dgm:pt modelId="{CBBD1AF6-E9F7-41AA-8C3D-71B39678C01C}" type="parTrans" cxnId="{D3C02FF7-F6C5-47AB-A18A-1472D3F7C235}">
      <dgm:prSet/>
      <dgm:spPr/>
      <dgm:t>
        <a:bodyPr/>
        <a:lstStyle/>
        <a:p>
          <a:endParaRPr lang="en-US"/>
        </a:p>
      </dgm:t>
    </dgm:pt>
    <dgm:pt modelId="{5F78A8C2-DC93-4D96-9686-9F80FF34B4B6}" type="sibTrans" cxnId="{D3C02FF7-F6C5-47AB-A18A-1472D3F7C235}">
      <dgm:prSet/>
      <dgm:spPr/>
      <dgm:t>
        <a:bodyPr/>
        <a:lstStyle/>
        <a:p>
          <a:endParaRPr lang="en-US"/>
        </a:p>
      </dgm:t>
    </dgm:pt>
    <dgm:pt modelId="{E4F83740-F48A-4CA1-8883-C56847D197A8}">
      <dgm:prSet/>
      <dgm:spPr/>
      <dgm:t>
        <a:bodyPr/>
        <a:lstStyle/>
        <a:p>
          <a:endParaRPr lang="en-US" dirty="0"/>
        </a:p>
      </dgm:t>
    </dgm:pt>
    <dgm:pt modelId="{175F7917-39EF-41B2-B8A9-24E826AC48D7}" type="parTrans" cxnId="{B495C048-2BF9-4802-9363-C9F978A47E7D}">
      <dgm:prSet/>
      <dgm:spPr/>
      <dgm:t>
        <a:bodyPr/>
        <a:lstStyle/>
        <a:p>
          <a:endParaRPr lang="en-US"/>
        </a:p>
      </dgm:t>
    </dgm:pt>
    <dgm:pt modelId="{0B2F581B-F698-4275-A1F3-2AAB0883FDAA}" type="sibTrans" cxnId="{B495C048-2BF9-4802-9363-C9F978A47E7D}">
      <dgm:prSet/>
      <dgm:spPr/>
      <dgm:t>
        <a:bodyPr/>
        <a:lstStyle/>
        <a:p>
          <a:endParaRPr lang="en-US"/>
        </a:p>
      </dgm:t>
    </dgm:pt>
    <dgm:pt modelId="{2DC6FE71-0BC2-4E8C-9BA3-7439DFBE3F18}" type="pres">
      <dgm:prSet presAssocID="{265F2788-992A-4C47-B063-74F7CAAF6BD5}" presName="linear" presStyleCnt="0">
        <dgm:presLayoutVars>
          <dgm:dir/>
          <dgm:animLvl val="lvl"/>
          <dgm:resizeHandles val="exact"/>
        </dgm:presLayoutVars>
      </dgm:prSet>
      <dgm:spPr/>
    </dgm:pt>
    <dgm:pt modelId="{096F8774-4608-44C5-8F88-0D51B15666A3}" type="pres">
      <dgm:prSet presAssocID="{50BD8F76-1A81-42C7-88E9-79C42D876CF0}" presName="parentLin" presStyleCnt="0"/>
      <dgm:spPr/>
    </dgm:pt>
    <dgm:pt modelId="{7FA5FBDF-1146-4A97-B253-C6BC33DE8CAD}" type="pres">
      <dgm:prSet presAssocID="{50BD8F76-1A81-42C7-88E9-79C42D876CF0}" presName="parentLeftMargin" presStyleLbl="node1" presStyleIdx="0" presStyleCnt="4"/>
      <dgm:spPr/>
    </dgm:pt>
    <dgm:pt modelId="{18D4B30A-903B-45FB-B584-34AB36DE2BC5}" type="pres">
      <dgm:prSet presAssocID="{50BD8F76-1A81-42C7-88E9-79C42D876CF0}" presName="parentText" presStyleLbl="node1" presStyleIdx="0" presStyleCnt="4">
        <dgm:presLayoutVars>
          <dgm:chMax val="0"/>
          <dgm:bulletEnabled val="1"/>
        </dgm:presLayoutVars>
      </dgm:prSet>
      <dgm:spPr/>
    </dgm:pt>
    <dgm:pt modelId="{2578B05F-6963-4350-97A8-4623E9156664}" type="pres">
      <dgm:prSet presAssocID="{50BD8F76-1A81-42C7-88E9-79C42D876CF0}" presName="negativeSpace" presStyleCnt="0"/>
      <dgm:spPr/>
    </dgm:pt>
    <dgm:pt modelId="{6D56220D-48C9-40E5-B1CA-702C0EAD8516}" type="pres">
      <dgm:prSet presAssocID="{50BD8F76-1A81-42C7-88E9-79C42D876CF0}" presName="childText" presStyleLbl="conFgAcc1" presStyleIdx="0" presStyleCnt="4">
        <dgm:presLayoutVars>
          <dgm:bulletEnabled val="1"/>
        </dgm:presLayoutVars>
      </dgm:prSet>
      <dgm:spPr/>
    </dgm:pt>
    <dgm:pt modelId="{E93EACDF-2B3E-4728-8426-4A27FA6E2529}" type="pres">
      <dgm:prSet presAssocID="{A84A72D4-6175-4EA0-BBB3-1C297C8747BD}" presName="spaceBetweenRectangles" presStyleCnt="0"/>
      <dgm:spPr/>
    </dgm:pt>
    <dgm:pt modelId="{2D2ED757-9A69-4363-A7A0-75BC7A28D08D}" type="pres">
      <dgm:prSet presAssocID="{8303453C-D768-46D5-876C-C3CB4D20F0AB}" presName="parentLin" presStyleCnt="0"/>
      <dgm:spPr/>
    </dgm:pt>
    <dgm:pt modelId="{78017275-D4A9-485F-980F-6AC778AED7EA}" type="pres">
      <dgm:prSet presAssocID="{8303453C-D768-46D5-876C-C3CB4D20F0AB}" presName="parentLeftMargin" presStyleLbl="node1" presStyleIdx="0" presStyleCnt="4"/>
      <dgm:spPr/>
    </dgm:pt>
    <dgm:pt modelId="{E9CD55EF-D693-4E4F-B6E2-5E3436F45156}" type="pres">
      <dgm:prSet presAssocID="{8303453C-D768-46D5-876C-C3CB4D20F0AB}" presName="parentText" presStyleLbl="node1" presStyleIdx="1" presStyleCnt="4">
        <dgm:presLayoutVars>
          <dgm:chMax val="0"/>
          <dgm:bulletEnabled val="1"/>
        </dgm:presLayoutVars>
      </dgm:prSet>
      <dgm:spPr/>
    </dgm:pt>
    <dgm:pt modelId="{F0029C1C-679B-406B-A195-D141BD91C759}" type="pres">
      <dgm:prSet presAssocID="{8303453C-D768-46D5-876C-C3CB4D20F0AB}" presName="negativeSpace" presStyleCnt="0"/>
      <dgm:spPr/>
    </dgm:pt>
    <dgm:pt modelId="{D3E6B5EC-F7AB-40C2-8621-AE7047AB2937}" type="pres">
      <dgm:prSet presAssocID="{8303453C-D768-46D5-876C-C3CB4D20F0AB}" presName="childText" presStyleLbl="conFgAcc1" presStyleIdx="1" presStyleCnt="4">
        <dgm:presLayoutVars>
          <dgm:bulletEnabled val="1"/>
        </dgm:presLayoutVars>
      </dgm:prSet>
      <dgm:spPr/>
    </dgm:pt>
    <dgm:pt modelId="{AF35CF8B-8EF2-4BCB-93EB-4430DFE017DD}" type="pres">
      <dgm:prSet presAssocID="{8A0507C4-C4C0-48A8-9DBD-D6571538FD64}" presName="spaceBetweenRectangles" presStyleCnt="0"/>
      <dgm:spPr/>
    </dgm:pt>
    <dgm:pt modelId="{5AA025B3-D42E-4634-9D4A-BF0C4A5EC443}" type="pres">
      <dgm:prSet presAssocID="{908C943F-AC0B-46D9-AF49-C95B5625B789}" presName="parentLin" presStyleCnt="0"/>
      <dgm:spPr/>
    </dgm:pt>
    <dgm:pt modelId="{96CA330B-5391-4B33-B6A2-330CDD0DB114}" type="pres">
      <dgm:prSet presAssocID="{908C943F-AC0B-46D9-AF49-C95B5625B789}" presName="parentLeftMargin" presStyleLbl="node1" presStyleIdx="1" presStyleCnt="4"/>
      <dgm:spPr/>
    </dgm:pt>
    <dgm:pt modelId="{DC72FA43-4B3B-4C9F-A522-39E34F7D65F3}" type="pres">
      <dgm:prSet presAssocID="{908C943F-AC0B-46D9-AF49-C95B5625B789}" presName="parentText" presStyleLbl="node1" presStyleIdx="2" presStyleCnt="4">
        <dgm:presLayoutVars>
          <dgm:chMax val="0"/>
          <dgm:bulletEnabled val="1"/>
        </dgm:presLayoutVars>
      </dgm:prSet>
      <dgm:spPr/>
    </dgm:pt>
    <dgm:pt modelId="{9AFB5D3B-ACF4-4BF1-ABB5-5E6CF2E87FB3}" type="pres">
      <dgm:prSet presAssocID="{908C943F-AC0B-46D9-AF49-C95B5625B789}" presName="negativeSpace" presStyleCnt="0"/>
      <dgm:spPr/>
    </dgm:pt>
    <dgm:pt modelId="{296ECF55-F359-488B-9B6E-D211F316FD11}" type="pres">
      <dgm:prSet presAssocID="{908C943F-AC0B-46D9-AF49-C95B5625B789}" presName="childText" presStyleLbl="conFgAcc1" presStyleIdx="2" presStyleCnt="4">
        <dgm:presLayoutVars>
          <dgm:bulletEnabled val="1"/>
        </dgm:presLayoutVars>
      </dgm:prSet>
      <dgm:spPr/>
    </dgm:pt>
    <dgm:pt modelId="{30E5BEB7-CC7B-450F-90D4-A2D04D31BD30}" type="pres">
      <dgm:prSet presAssocID="{EA8F2D9B-7888-4849-8970-C3EE1645958E}" presName="spaceBetweenRectangles" presStyleCnt="0"/>
      <dgm:spPr/>
    </dgm:pt>
    <dgm:pt modelId="{B213310C-5222-4A59-9CEF-0660BC6F1C16}" type="pres">
      <dgm:prSet presAssocID="{C1E5EB5F-7E0A-4753-B6D2-8A25DFEB6687}" presName="parentLin" presStyleCnt="0"/>
      <dgm:spPr/>
    </dgm:pt>
    <dgm:pt modelId="{6E6EA865-6802-40E2-B768-D7B1F3C40BB7}" type="pres">
      <dgm:prSet presAssocID="{C1E5EB5F-7E0A-4753-B6D2-8A25DFEB6687}" presName="parentLeftMargin" presStyleLbl="node1" presStyleIdx="2" presStyleCnt="4"/>
      <dgm:spPr/>
    </dgm:pt>
    <dgm:pt modelId="{80E1B80C-7550-438D-9070-63A080849E8E}" type="pres">
      <dgm:prSet presAssocID="{C1E5EB5F-7E0A-4753-B6D2-8A25DFEB6687}" presName="parentText" presStyleLbl="node1" presStyleIdx="3" presStyleCnt="4">
        <dgm:presLayoutVars>
          <dgm:chMax val="0"/>
          <dgm:bulletEnabled val="1"/>
        </dgm:presLayoutVars>
      </dgm:prSet>
      <dgm:spPr/>
    </dgm:pt>
    <dgm:pt modelId="{0D541D9B-C336-4CBD-B2C8-834B35813114}" type="pres">
      <dgm:prSet presAssocID="{C1E5EB5F-7E0A-4753-B6D2-8A25DFEB6687}" presName="negativeSpace" presStyleCnt="0"/>
      <dgm:spPr/>
    </dgm:pt>
    <dgm:pt modelId="{57D2B067-1DCE-4D07-B053-FBC6F5DB8156}" type="pres">
      <dgm:prSet presAssocID="{C1E5EB5F-7E0A-4753-B6D2-8A25DFEB6687}" presName="childText" presStyleLbl="conFgAcc1" presStyleIdx="3" presStyleCnt="4">
        <dgm:presLayoutVars>
          <dgm:bulletEnabled val="1"/>
        </dgm:presLayoutVars>
      </dgm:prSet>
      <dgm:spPr/>
    </dgm:pt>
  </dgm:ptLst>
  <dgm:cxnLst>
    <dgm:cxn modelId="{92E5430F-EF14-4E00-BDBF-BD6336415E42}" type="presOf" srcId="{C1E5EB5F-7E0A-4753-B6D2-8A25DFEB6687}" destId="{80E1B80C-7550-438D-9070-63A080849E8E}" srcOrd="1" destOrd="0" presId="urn:microsoft.com/office/officeart/2005/8/layout/list1"/>
    <dgm:cxn modelId="{E2968E1A-B6CA-455B-A4DD-3B73065E9695}" type="presOf" srcId="{B3E665F7-FD57-4D8F-8E8B-C10D1AF6BEF9}" destId="{296ECF55-F359-488B-9B6E-D211F316FD11}" srcOrd="0" destOrd="0" presId="urn:microsoft.com/office/officeart/2005/8/layout/list1"/>
    <dgm:cxn modelId="{6EF9CE21-AB73-4C81-B686-8C12B2EDEA90}" srcId="{8303453C-D768-46D5-876C-C3CB4D20F0AB}" destId="{BE7C97A9-F6DB-4F15-BD64-7D7525C11A0B}" srcOrd="0" destOrd="0" parTransId="{D2C7AAF7-6396-4F20-A650-EDAA359F07E0}" sibTransId="{C836175C-F280-4702-B509-AEDB48688AE2}"/>
    <dgm:cxn modelId="{F586512E-A93A-4F2A-9FD1-1B594D24A2FA}" type="presOf" srcId="{50BD8F76-1A81-42C7-88E9-79C42D876CF0}" destId="{18D4B30A-903B-45FB-B584-34AB36DE2BC5}" srcOrd="1" destOrd="0" presId="urn:microsoft.com/office/officeart/2005/8/layout/list1"/>
    <dgm:cxn modelId="{A9E62E5D-5FA4-4CBC-B448-576472680786}" srcId="{908C943F-AC0B-46D9-AF49-C95B5625B789}" destId="{B3E665F7-FD57-4D8F-8E8B-C10D1AF6BEF9}" srcOrd="0" destOrd="0" parTransId="{A32FE133-BF92-481B-81A7-BF19DA0CB6C8}" sibTransId="{BC5B398F-4B17-4BEE-9CD6-F3DBCA061144}"/>
    <dgm:cxn modelId="{AA97FD64-55D6-4BC2-BA9C-FE08FC42C390}" type="presOf" srcId="{265F2788-992A-4C47-B063-74F7CAAF6BD5}" destId="{2DC6FE71-0BC2-4E8C-9BA3-7439DFBE3F18}" srcOrd="0" destOrd="0" presId="urn:microsoft.com/office/officeart/2005/8/layout/list1"/>
    <dgm:cxn modelId="{DA277C46-0A45-45F9-9E2C-FB7063A0F5DC}" srcId="{908C943F-AC0B-46D9-AF49-C95B5625B789}" destId="{887C6036-1C40-4658-9B7F-710562075AFF}" srcOrd="2" destOrd="0" parTransId="{5973340A-6FB4-4E8D-AF55-95F0E9D9E843}" sibTransId="{6FC683D7-3FF6-47D6-88AB-0BB78380A2F5}"/>
    <dgm:cxn modelId="{70340D48-6235-446F-98CE-A43C8020A703}" type="presOf" srcId="{908C943F-AC0B-46D9-AF49-C95B5625B789}" destId="{DC72FA43-4B3B-4C9F-A522-39E34F7D65F3}" srcOrd="1" destOrd="0" presId="urn:microsoft.com/office/officeart/2005/8/layout/list1"/>
    <dgm:cxn modelId="{B495C048-2BF9-4802-9363-C9F978A47E7D}" srcId="{50BD8F76-1A81-42C7-88E9-79C42D876CF0}" destId="{E4F83740-F48A-4CA1-8883-C56847D197A8}" srcOrd="1" destOrd="0" parTransId="{175F7917-39EF-41B2-B8A9-24E826AC48D7}" sibTransId="{0B2F581B-F698-4275-A1F3-2AAB0883FDAA}"/>
    <dgm:cxn modelId="{8EA36E49-2709-4857-8143-93346D5C219F}" type="presOf" srcId="{78BA8F3F-E42E-4000-899B-A3F3B9B3F200}" destId="{296ECF55-F359-488B-9B6E-D211F316FD11}" srcOrd="0" destOrd="4" presId="urn:microsoft.com/office/officeart/2005/8/layout/list1"/>
    <dgm:cxn modelId="{32550E4D-8501-4E04-8C91-B94152446D77}" type="presOf" srcId="{50BD8F76-1A81-42C7-88E9-79C42D876CF0}" destId="{7FA5FBDF-1146-4A97-B253-C6BC33DE8CAD}" srcOrd="0" destOrd="0" presId="urn:microsoft.com/office/officeart/2005/8/layout/list1"/>
    <dgm:cxn modelId="{E7AC3B53-FA49-4C23-9C5F-210294D567FB}" type="presOf" srcId="{2EB43A8C-FECF-43A9-9A80-5C568720D662}" destId="{296ECF55-F359-488B-9B6E-D211F316FD11}" srcOrd="0" destOrd="3" presId="urn:microsoft.com/office/officeart/2005/8/layout/list1"/>
    <dgm:cxn modelId="{30CA5254-9A6A-48B2-B34E-A4EFF4F57760}" srcId="{265F2788-992A-4C47-B063-74F7CAAF6BD5}" destId="{908C943F-AC0B-46D9-AF49-C95B5625B789}" srcOrd="2" destOrd="0" parTransId="{90D96A4D-C260-4EAD-BEFF-5D755EB2F68F}" sibTransId="{EA8F2D9B-7888-4849-8970-C3EE1645958E}"/>
    <dgm:cxn modelId="{A04A6456-E8EE-4346-BA17-A7CEDB8BC802}" srcId="{265F2788-992A-4C47-B063-74F7CAAF6BD5}" destId="{C1E5EB5F-7E0A-4753-B6D2-8A25DFEB6687}" srcOrd="3" destOrd="0" parTransId="{9E50B226-1FD2-4E7E-9497-604B3AACA364}" sibTransId="{24D26060-D715-4704-8204-BB575EFBEA80}"/>
    <dgm:cxn modelId="{CF68607D-F126-43F6-8C6A-57786B4DEB7B}" srcId="{265F2788-992A-4C47-B063-74F7CAAF6BD5}" destId="{50BD8F76-1A81-42C7-88E9-79C42D876CF0}" srcOrd="0" destOrd="0" parTransId="{053701EA-9E2D-4A98-B3E2-A39F51D373B3}" sibTransId="{A84A72D4-6175-4EA0-BBB3-1C297C8747BD}"/>
    <dgm:cxn modelId="{BBF22C82-FC70-4DCA-BB04-47BB73046249}" type="presOf" srcId="{908C943F-AC0B-46D9-AF49-C95B5625B789}" destId="{96CA330B-5391-4B33-B6A2-330CDD0DB114}" srcOrd="0" destOrd="0" presId="urn:microsoft.com/office/officeart/2005/8/layout/list1"/>
    <dgm:cxn modelId="{780DD187-39FC-45A7-9EF6-BB5D7E58AA21}" srcId="{908C943F-AC0B-46D9-AF49-C95B5625B789}" destId="{B7878162-E87F-4D9A-B389-DD97797C4C9C}" srcOrd="1" destOrd="0" parTransId="{738D46BC-28AA-4531-9E6F-19616E4BAAA9}" sibTransId="{4A112F97-6F3C-4DC8-B7BA-1F92D5C02980}"/>
    <dgm:cxn modelId="{C0F6DC8A-3368-4D8D-986D-70179D7ABD5B}" srcId="{908C943F-AC0B-46D9-AF49-C95B5625B789}" destId="{2EB43A8C-FECF-43A9-9A80-5C568720D662}" srcOrd="3" destOrd="0" parTransId="{6E987DE0-B380-4BA3-8E73-21A7A57074AE}" sibTransId="{B4363A26-D733-4EF3-9533-50EF8BCED90D}"/>
    <dgm:cxn modelId="{39FBAA93-63E8-4629-B6B1-5BE49E7B0306}" type="presOf" srcId="{FE27D99A-7483-40BA-80A1-617A3AADD762}" destId="{6D56220D-48C9-40E5-B1CA-702C0EAD8516}" srcOrd="0" destOrd="0" presId="urn:microsoft.com/office/officeart/2005/8/layout/list1"/>
    <dgm:cxn modelId="{DA4D5294-D502-4B03-BBCA-1497A6D10FDA}" srcId="{265F2788-992A-4C47-B063-74F7CAAF6BD5}" destId="{8303453C-D768-46D5-876C-C3CB4D20F0AB}" srcOrd="1" destOrd="0" parTransId="{D26817B1-5CA4-4932-8C8B-30AEDA24C3F4}" sibTransId="{8A0507C4-C4C0-48A8-9DBD-D6571538FD64}"/>
    <dgm:cxn modelId="{2A58E4A9-ADE8-4FC9-900B-70222873093E}" type="presOf" srcId="{8303453C-D768-46D5-876C-C3CB4D20F0AB}" destId="{E9CD55EF-D693-4E4F-B6E2-5E3436F45156}" srcOrd="1" destOrd="0" presId="urn:microsoft.com/office/officeart/2005/8/layout/list1"/>
    <dgm:cxn modelId="{C2E3B5B7-0346-4545-AC4E-BD94597A74A8}" type="presOf" srcId="{E4F83740-F48A-4CA1-8883-C56847D197A8}" destId="{6D56220D-48C9-40E5-B1CA-702C0EAD8516}" srcOrd="0" destOrd="1" presId="urn:microsoft.com/office/officeart/2005/8/layout/list1"/>
    <dgm:cxn modelId="{3BE053C3-7E1C-4E86-912E-0244B4EAF3EC}" srcId="{8303453C-D768-46D5-876C-C3CB4D20F0AB}" destId="{90A04E40-B0E6-4FD0-827C-3AC9E5D55411}" srcOrd="1" destOrd="0" parTransId="{95493A92-D3A7-487A-837D-A41C16ED9F74}" sibTransId="{FEB53CA3-C6CE-40F0-B21C-765C0CAE5312}"/>
    <dgm:cxn modelId="{BEEAF2CA-5DFA-4B00-8C87-7B551ECA51BD}" type="presOf" srcId="{8303453C-D768-46D5-876C-C3CB4D20F0AB}" destId="{78017275-D4A9-485F-980F-6AC778AED7EA}" srcOrd="0" destOrd="0" presId="urn:microsoft.com/office/officeart/2005/8/layout/list1"/>
    <dgm:cxn modelId="{085294CD-3040-4128-B5BD-66E2F92D1778}" type="presOf" srcId="{BE7C97A9-F6DB-4F15-BD64-7D7525C11A0B}" destId="{D3E6B5EC-F7AB-40C2-8621-AE7047AB2937}" srcOrd="0" destOrd="0" presId="urn:microsoft.com/office/officeart/2005/8/layout/list1"/>
    <dgm:cxn modelId="{A4A205D2-1C2F-4DA9-A091-86423BBCBBEB}" srcId="{908C943F-AC0B-46D9-AF49-C95B5625B789}" destId="{78BA8F3F-E42E-4000-899B-A3F3B9B3F200}" srcOrd="4" destOrd="0" parTransId="{4DDEAE81-D76D-4417-885C-F5A57C082471}" sibTransId="{AB52D2D0-0E36-4C2A-8E0C-0EF5E8B4E9CA}"/>
    <dgm:cxn modelId="{982624ED-C3FC-439A-BE62-59FF054C1A9B}" type="presOf" srcId="{B7878162-E87F-4D9A-B389-DD97797C4C9C}" destId="{296ECF55-F359-488B-9B6E-D211F316FD11}" srcOrd="0" destOrd="1" presId="urn:microsoft.com/office/officeart/2005/8/layout/list1"/>
    <dgm:cxn modelId="{A8A8A0ED-F004-44D7-8BA6-BDB1ABA60693}" type="presOf" srcId="{C1E5EB5F-7E0A-4753-B6D2-8A25DFEB6687}" destId="{6E6EA865-6802-40E2-B768-D7B1F3C40BB7}" srcOrd="0" destOrd="0" presId="urn:microsoft.com/office/officeart/2005/8/layout/list1"/>
    <dgm:cxn modelId="{593B34F5-4C3D-4FC3-A6ED-EA90E7D68907}" type="presOf" srcId="{90A04E40-B0E6-4FD0-827C-3AC9E5D55411}" destId="{D3E6B5EC-F7AB-40C2-8621-AE7047AB2937}" srcOrd="0" destOrd="1" presId="urn:microsoft.com/office/officeart/2005/8/layout/list1"/>
    <dgm:cxn modelId="{0C8400F6-A10A-471B-A83A-96F746B8FB8A}" srcId="{908C943F-AC0B-46D9-AF49-C95B5625B789}" destId="{C5267538-919C-466A-9D61-89E77DB72B8E}" srcOrd="5" destOrd="0" parTransId="{BDB5E882-342B-4165-97EE-EC5D09ED8926}" sibTransId="{E05CB24F-162D-41EB-B473-8336E881F1A0}"/>
    <dgm:cxn modelId="{D3C02FF7-F6C5-47AB-A18A-1472D3F7C235}" srcId="{50BD8F76-1A81-42C7-88E9-79C42D876CF0}" destId="{FE27D99A-7483-40BA-80A1-617A3AADD762}" srcOrd="0" destOrd="0" parTransId="{CBBD1AF6-E9F7-41AA-8C3D-71B39678C01C}" sibTransId="{5F78A8C2-DC93-4D96-9686-9F80FF34B4B6}"/>
    <dgm:cxn modelId="{224FB4F7-1856-437E-9356-62C52B362197}" type="presOf" srcId="{887C6036-1C40-4658-9B7F-710562075AFF}" destId="{296ECF55-F359-488B-9B6E-D211F316FD11}" srcOrd="0" destOrd="2" presId="urn:microsoft.com/office/officeart/2005/8/layout/list1"/>
    <dgm:cxn modelId="{6310F8FE-72FA-4293-AC6F-4F2928DC69DC}" type="presOf" srcId="{C5267538-919C-466A-9D61-89E77DB72B8E}" destId="{296ECF55-F359-488B-9B6E-D211F316FD11}" srcOrd="0" destOrd="5" presId="urn:microsoft.com/office/officeart/2005/8/layout/list1"/>
    <dgm:cxn modelId="{B5B7616A-3978-4D09-8E7A-14D3A79252AC}" type="presParOf" srcId="{2DC6FE71-0BC2-4E8C-9BA3-7439DFBE3F18}" destId="{096F8774-4608-44C5-8F88-0D51B15666A3}" srcOrd="0" destOrd="0" presId="urn:microsoft.com/office/officeart/2005/8/layout/list1"/>
    <dgm:cxn modelId="{31F1768A-0B32-4A20-8E15-463775EDBF3E}" type="presParOf" srcId="{096F8774-4608-44C5-8F88-0D51B15666A3}" destId="{7FA5FBDF-1146-4A97-B253-C6BC33DE8CAD}" srcOrd="0" destOrd="0" presId="urn:microsoft.com/office/officeart/2005/8/layout/list1"/>
    <dgm:cxn modelId="{60678295-FD98-432F-B4DB-1F6FF3DAC8BA}" type="presParOf" srcId="{096F8774-4608-44C5-8F88-0D51B15666A3}" destId="{18D4B30A-903B-45FB-B584-34AB36DE2BC5}" srcOrd="1" destOrd="0" presId="urn:microsoft.com/office/officeart/2005/8/layout/list1"/>
    <dgm:cxn modelId="{CF3468C0-A591-4F24-9185-CB61F31D66EA}" type="presParOf" srcId="{2DC6FE71-0BC2-4E8C-9BA3-7439DFBE3F18}" destId="{2578B05F-6963-4350-97A8-4623E9156664}" srcOrd="1" destOrd="0" presId="urn:microsoft.com/office/officeart/2005/8/layout/list1"/>
    <dgm:cxn modelId="{0FCF1A4D-CC20-4C99-930C-4CB44C63CFBC}" type="presParOf" srcId="{2DC6FE71-0BC2-4E8C-9BA3-7439DFBE3F18}" destId="{6D56220D-48C9-40E5-B1CA-702C0EAD8516}" srcOrd="2" destOrd="0" presId="urn:microsoft.com/office/officeart/2005/8/layout/list1"/>
    <dgm:cxn modelId="{C59B0443-25B7-4AA7-A512-69E5002FC9FC}" type="presParOf" srcId="{2DC6FE71-0BC2-4E8C-9BA3-7439DFBE3F18}" destId="{E93EACDF-2B3E-4728-8426-4A27FA6E2529}" srcOrd="3" destOrd="0" presId="urn:microsoft.com/office/officeart/2005/8/layout/list1"/>
    <dgm:cxn modelId="{CA8290A1-635E-4830-913F-47CB4EDEEDDA}" type="presParOf" srcId="{2DC6FE71-0BC2-4E8C-9BA3-7439DFBE3F18}" destId="{2D2ED757-9A69-4363-A7A0-75BC7A28D08D}" srcOrd="4" destOrd="0" presId="urn:microsoft.com/office/officeart/2005/8/layout/list1"/>
    <dgm:cxn modelId="{C70A20BC-F5C4-4212-9A09-08FE1DB9BCEA}" type="presParOf" srcId="{2D2ED757-9A69-4363-A7A0-75BC7A28D08D}" destId="{78017275-D4A9-485F-980F-6AC778AED7EA}" srcOrd="0" destOrd="0" presId="urn:microsoft.com/office/officeart/2005/8/layout/list1"/>
    <dgm:cxn modelId="{AD5EBD6C-7816-4FCC-B396-2F499774211B}" type="presParOf" srcId="{2D2ED757-9A69-4363-A7A0-75BC7A28D08D}" destId="{E9CD55EF-D693-4E4F-B6E2-5E3436F45156}" srcOrd="1" destOrd="0" presId="urn:microsoft.com/office/officeart/2005/8/layout/list1"/>
    <dgm:cxn modelId="{32CCF87B-F846-479F-BA27-29EE57F9B734}" type="presParOf" srcId="{2DC6FE71-0BC2-4E8C-9BA3-7439DFBE3F18}" destId="{F0029C1C-679B-406B-A195-D141BD91C759}" srcOrd="5" destOrd="0" presId="urn:microsoft.com/office/officeart/2005/8/layout/list1"/>
    <dgm:cxn modelId="{7D4C8469-A997-47FC-AA54-4CCEA8FF9CD0}" type="presParOf" srcId="{2DC6FE71-0BC2-4E8C-9BA3-7439DFBE3F18}" destId="{D3E6B5EC-F7AB-40C2-8621-AE7047AB2937}" srcOrd="6" destOrd="0" presId="urn:microsoft.com/office/officeart/2005/8/layout/list1"/>
    <dgm:cxn modelId="{01F2EDD1-0F35-4DF4-852D-58C3BDDC74B3}" type="presParOf" srcId="{2DC6FE71-0BC2-4E8C-9BA3-7439DFBE3F18}" destId="{AF35CF8B-8EF2-4BCB-93EB-4430DFE017DD}" srcOrd="7" destOrd="0" presId="urn:microsoft.com/office/officeart/2005/8/layout/list1"/>
    <dgm:cxn modelId="{36B3EACC-53FB-46C2-B12A-22F14C43ADDE}" type="presParOf" srcId="{2DC6FE71-0BC2-4E8C-9BA3-7439DFBE3F18}" destId="{5AA025B3-D42E-4634-9D4A-BF0C4A5EC443}" srcOrd="8" destOrd="0" presId="urn:microsoft.com/office/officeart/2005/8/layout/list1"/>
    <dgm:cxn modelId="{F69505CA-C115-4A46-848E-8DA2C61CAABE}" type="presParOf" srcId="{5AA025B3-D42E-4634-9D4A-BF0C4A5EC443}" destId="{96CA330B-5391-4B33-B6A2-330CDD0DB114}" srcOrd="0" destOrd="0" presId="urn:microsoft.com/office/officeart/2005/8/layout/list1"/>
    <dgm:cxn modelId="{FE5A17C7-4127-4A26-9F34-36E2904E7C15}" type="presParOf" srcId="{5AA025B3-D42E-4634-9D4A-BF0C4A5EC443}" destId="{DC72FA43-4B3B-4C9F-A522-39E34F7D65F3}" srcOrd="1" destOrd="0" presId="urn:microsoft.com/office/officeart/2005/8/layout/list1"/>
    <dgm:cxn modelId="{B21D8081-EF0C-458C-A03D-9747A3A4B9D2}" type="presParOf" srcId="{2DC6FE71-0BC2-4E8C-9BA3-7439DFBE3F18}" destId="{9AFB5D3B-ACF4-4BF1-ABB5-5E6CF2E87FB3}" srcOrd="9" destOrd="0" presId="urn:microsoft.com/office/officeart/2005/8/layout/list1"/>
    <dgm:cxn modelId="{CA6709CA-5565-4B19-9A9F-08E37DBD4F9D}" type="presParOf" srcId="{2DC6FE71-0BC2-4E8C-9BA3-7439DFBE3F18}" destId="{296ECF55-F359-488B-9B6E-D211F316FD11}" srcOrd="10" destOrd="0" presId="urn:microsoft.com/office/officeart/2005/8/layout/list1"/>
    <dgm:cxn modelId="{BF519C2F-C6B1-4C91-A47C-1CDE36DBBC63}" type="presParOf" srcId="{2DC6FE71-0BC2-4E8C-9BA3-7439DFBE3F18}" destId="{30E5BEB7-CC7B-450F-90D4-A2D04D31BD30}" srcOrd="11" destOrd="0" presId="urn:microsoft.com/office/officeart/2005/8/layout/list1"/>
    <dgm:cxn modelId="{22136557-73B7-4D3E-ABD5-FE405BB12409}" type="presParOf" srcId="{2DC6FE71-0BC2-4E8C-9BA3-7439DFBE3F18}" destId="{B213310C-5222-4A59-9CEF-0660BC6F1C16}" srcOrd="12" destOrd="0" presId="urn:microsoft.com/office/officeart/2005/8/layout/list1"/>
    <dgm:cxn modelId="{208F7E8C-CB14-43D6-8595-CF18F8B6563D}" type="presParOf" srcId="{B213310C-5222-4A59-9CEF-0660BC6F1C16}" destId="{6E6EA865-6802-40E2-B768-D7B1F3C40BB7}" srcOrd="0" destOrd="0" presId="urn:microsoft.com/office/officeart/2005/8/layout/list1"/>
    <dgm:cxn modelId="{762E6504-1BF4-4E81-93E7-3547167EB34B}" type="presParOf" srcId="{B213310C-5222-4A59-9CEF-0660BC6F1C16}" destId="{80E1B80C-7550-438D-9070-63A080849E8E}" srcOrd="1" destOrd="0" presId="urn:microsoft.com/office/officeart/2005/8/layout/list1"/>
    <dgm:cxn modelId="{FE4F1FCC-E716-4D47-91B4-C411ECF64B36}" type="presParOf" srcId="{2DC6FE71-0BC2-4E8C-9BA3-7439DFBE3F18}" destId="{0D541D9B-C336-4CBD-B2C8-834B35813114}" srcOrd="13" destOrd="0" presId="urn:microsoft.com/office/officeart/2005/8/layout/list1"/>
    <dgm:cxn modelId="{628E7338-586C-41FC-872A-54666C06145D}" type="presParOf" srcId="{2DC6FE71-0BC2-4E8C-9BA3-7439DFBE3F18}" destId="{57D2B067-1DCE-4D07-B053-FBC6F5DB815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0CEDC0-30C5-446B-9600-DF445007C5FB}"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B5A0F91F-272A-4122-84E4-5F049812D5EF}">
      <dgm:prSet/>
      <dgm:spPr/>
      <dgm:t>
        <a:bodyPr/>
        <a:lstStyle/>
        <a:p>
          <a:r>
            <a:rPr lang="en-US"/>
            <a:t>Multi-Factor Authentication for Office 365</a:t>
          </a:r>
        </a:p>
      </dgm:t>
    </dgm:pt>
    <dgm:pt modelId="{78FB8787-3CFD-4AC5-885E-8C72B652B54B}" type="parTrans" cxnId="{057BF46C-B459-4CB0-9411-8820690DDC5B}">
      <dgm:prSet/>
      <dgm:spPr/>
      <dgm:t>
        <a:bodyPr/>
        <a:lstStyle/>
        <a:p>
          <a:endParaRPr lang="en-US"/>
        </a:p>
      </dgm:t>
    </dgm:pt>
    <dgm:pt modelId="{6D1AC9FB-449F-472E-AEC5-E6C8D57BC69F}" type="sibTrans" cxnId="{057BF46C-B459-4CB0-9411-8820690DDC5B}">
      <dgm:prSet/>
      <dgm:spPr/>
      <dgm:t>
        <a:bodyPr/>
        <a:lstStyle/>
        <a:p>
          <a:endParaRPr lang="en-US"/>
        </a:p>
      </dgm:t>
    </dgm:pt>
    <dgm:pt modelId="{7A0B785D-28A9-45C5-B09F-69EB359019F0}">
      <dgm:prSet/>
      <dgm:spPr/>
      <dgm:t>
        <a:bodyPr/>
        <a:lstStyle/>
        <a:p>
          <a:r>
            <a:rPr lang="en-US" dirty="0"/>
            <a:t>Azure Multi-Factor Authentication</a:t>
          </a:r>
        </a:p>
      </dgm:t>
    </dgm:pt>
    <dgm:pt modelId="{8781194A-8473-4AA2-B6E6-6E8C455D1268}" type="parTrans" cxnId="{7AB51B53-1770-491B-A3AD-AF113454AA11}">
      <dgm:prSet/>
      <dgm:spPr/>
      <dgm:t>
        <a:bodyPr/>
        <a:lstStyle/>
        <a:p>
          <a:endParaRPr lang="en-US"/>
        </a:p>
      </dgm:t>
    </dgm:pt>
    <dgm:pt modelId="{7587C555-8073-4FB6-8A51-1F42B03ADD4A}" type="sibTrans" cxnId="{7AB51B53-1770-491B-A3AD-AF113454AA11}">
      <dgm:prSet/>
      <dgm:spPr/>
      <dgm:t>
        <a:bodyPr/>
        <a:lstStyle/>
        <a:p>
          <a:endParaRPr lang="en-US"/>
        </a:p>
      </dgm:t>
    </dgm:pt>
    <dgm:pt modelId="{27448820-DC41-4E9E-9852-F4D7FECC5A16}">
      <dgm:prSet/>
      <dgm:spPr/>
      <dgm:t>
        <a:bodyPr/>
        <a:lstStyle/>
        <a:p>
          <a:r>
            <a:rPr lang="en-US" dirty="0"/>
            <a:t>Multi-Factor Authentication for Azure Administrators</a:t>
          </a:r>
        </a:p>
      </dgm:t>
    </dgm:pt>
    <dgm:pt modelId="{20E422DA-5DC5-4DFF-8A95-CF4F9E758CCC}" type="parTrans" cxnId="{0DC1F580-9704-4627-87D4-6CF85627ACC5}">
      <dgm:prSet/>
      <dgm:spPr/>
      <dgm:t>
        <a:bodyPr/>
        <a:lstStyle/>
        <a:p>
          <a:endParaRPr lang="en-US"/>
        </a:p>
      </dgm:t>
    </dgm:pt>
    <dgm:pt modelId="{D84D7EB0-5F65-4003-A3D0-1376AAF6DC32}" type="sibTrans" cxnId="{0DC1F580-9704-4627-87D4-6CF85627ACC5}">
      <dgm:prSet/>
      <dgm:spPr/>
      <dgm:t>
        <a:bodyPr/>
        <a:lstStyle/>
        <a:p>
          <a:endParaRPr lang="en-US"/>
        </a:p>
      </dgm:t>
    </dgm:pt>
    <dgm:pt modelId="{1F23E9E2-E34C-4DD4-8BCE-F135955D2273}" type="pres">
      <dgm:prSet presAssocID="{FF0CEDC0-30C5-446B-9600-DF445007C5FB}" presName="compositeShape" presStyleCnt="0">
        <dgm:presLayoutVars>
          <dgm:chMax val="7"/>
          <dgm:dir/>
          <dgm:resizeHandles val="exact"/>
        </dgm:presLayoutVars>
      </dgm:prSet>
      <dgm:spPr/>
    </dgm:pt>
    <dgm:pt modelId="{CFED70A7-A446-4DB6-92C0-AC9B656FA16A}" type="pres">
      <dgm:prSet presAssocID="{B5A0F91F-272A-4122-84E4-5F049812D5EF}" presName="circ1" presStyleLbl="vennNode1" presStyleIdx="0" presStyleCnt="3"/>
      <dgm:spPr/>
    </dgm:pt>
    <dgm:pt modelId="{EAC8853C-FE7B-4649-B641-B901A41509D3}" type="pres">
      <dgm:prSet presAssocID="{B5A0F91F-272A-4122-84E4-5F049812D5EF}" presName="circ1Tx" presStyleLbl="revTx" presStyleIdx="0" presStyleCnt="0">
        <dgm:presLayoutVars>
          <dgm:chMax val="0"/>
          <dgm:chPref val="0"/>
          <dgm:bulletEnabled val="1"/>
        </dgm:presLayoutVars>
      </dgm:prSet>
      <dgm:spPr/>
    </dgm:pt>
    <dgm:pt modelId="{CF268CD9-2773-4841-A068-27FF5661C5FC}" type="pres">
      <dgm:prSet presAssocID="{7A0B785D-28A9-45C5-B09F-69EB359019F0}" presName="circ2" presStyleLbl="vennNode1" presStyleIdx="1" presStyleCnt="3"/>
      <dgm:spPr/>
    </dgm:pt>
    <dgm:pt modelId="{1467C47C-05A1-4339-99C1-6DE0D57EC2AA}" type="pres">
      <dgm:prSet presAssocID="{7A0B785D-28A9-45C5-B09F-69EB359019F0}" presName="circ2Tx" presStyleLbl="revTx" presStyleIdx="0" presStyleCnt="0">
        <dgm:presLayoutVars>
          <dgm:chMax val="0"/>
          <dgm:chPref val="0"/>
          <dgm:bulletEnabled val="1"/>
        </dgm:presLayoutVars>
      </dgm:prSet>
      <dgm:spPr/>
    </dgm:pt>
    <dgm:pt modelId="{C001A2F5-2AAD-4703-B114-0DF543618FC3}" type="pres">
      <dgm:prSet presAssocID="{27448820-DC41-4E9E-9852-F4D7FECC5A16}" presName="circ3" presStyleLbl="vennNode1" presStyleIdx="2" presStyleCnt="3"/>
      <dgm:spPr/>
    </dgm:pt>
    <dgm:pt modelId="{B1700C1D-0FC1-4EA9-A687-DC00730195C6}" type="pres">
      <dgm:prSet presAssocID="{27448820-DC41-4E9E-9852-F4D7FECC5A16}" presName="circ3Tx" presStyleLbl="revTx" presStyleIdx="0" presStyleCnt="0">
        <dgm:presLayoutVars>
          <dgm:chMax val="0"/>
          <dgm:chPref val="0"/>
          <dgm:bulletEnabled val="1"/>
        </dgm:presLayoutVars>
      </dgm:prSet>
      <dgm:spPr/>
    </dgm:pt>
  </dgm:ptLst>
  <dgm:cxnLst>
    <dgm:cxn modelId="{AA532B22-D6FE-4367-BA22-E65183239995}" type="presOf" srcId="{27448820-DC41-4E9E-9852-F4D7FECC5A16}" destId="{C001A2F5-2AAD-4703-B114-0DF543618FC3}" srcOrd="0" destOrd="0" presId="urn:microsoft.com/office/officeart/2005/8/layout/venn1"/>
    <dgm:cxn modelId="{1198072D-D039-4F92-85B4-F202EE1ED33A}" type="presOf" srcId="{7A0B785D-28A9-45C5-B09F-69EB359019F0}" destId="{CF268CD9-2773-4841-A068-27FF5661C5FC}" srcOrd="0" destOrd="0" presId="urn:microsoft.com/office/officeart/2005/8/layout/venn1"/>
    <dgm:cxn modelId="{1A460049-E2D5-4030-87D0-21A641F2A92B}" type="presOf" srcId="{B5A0F91F-272A-4122-84E4-5F049812D5EF}" destId="{CFED70A7-A446-4DB6-92C0-AC9B656FA16A}" srcOrd="0" destOrd="0" presId="urn:microsoft.com/office/officeart/2005/8/layout/venn1"/>
    <dgm:cxn modelId="{057BF46C-B459-4CB0-9411-8820690DDC5B}" srcId="{FF0CEDC0-30C5-446B-9600-DF445007C5FB}" destId="{B5A0F91F-272A-4122-84E4-5F049812D5EF}" srcOrd="0" destOrd="0" parTransId="{78FB8787-3CFD-4AC5-885E-8C72B652B54B}" sibTransId="{6D1AC9FB-449F-472E-AEC5-E6C8D57BC69F}"/>
    <dgm:cxn modelId="{7AB51B53-1770-491B-A3AD-AF113454AA11}" srcId="{FF0CEDC0-30C5-446B-9600-DF445007C5FB}" destId="{7A0B785D-28A9-45C5-B09F-69EB359019F0}" srcOrd="1" destOrd="0" parTransId="{8781194A-8473-4AA2-B6E6-6E8C455D1268}" sibTransId="{7587C555-8073-4FB6-8A51-1F42B03ADD4A}"/>
    <dgm:cxn modelId="{0DC1F580-9704-4627-87D4-6CF85627ACC5}" srcId="{FF0CEDC0-30C5-446B-9600-DF445007C5FB}" destId="{27448820-DC41-4E9E-9852-F4D7FECC5A16}" srcOrd="2" destOrd="0" parTransId="{20E422DA-5DC5-4DFF-8A95-CF4F9E758CCC}" sibTransId="{D84D7EB0-5F65-4003-A3D0-1376AAF6DC32}"/>
    <dgm:cxn modelId="{B3722BB1-4C03-4486-9006-DCCC204C0AC5}" type="presOf" srcId="{FF0CEDC0-30C5-446B-9600-DF445007C5FB}" destId="{1F23E9E2-E34C-4DD4-8BCE-F135955D2273}" srcOrd="0" destOrd="0" presId="urn:microsoft.com/office/officeart/2005/8/layout/venn1"/>
    <dgm:cxn modelId="{12146BCD-963A-40A7-B6FC-EE58F4B82670}" type="presOf" srcId="{27448820-DC41-4E9E-9852-F4D7FECC5A16}" destId="{B1700C1D-0FC1-4EA9-A687-DC00730195C6}" srcOrd="1" destOrd="0" presId="urn:microsoft.com/office/officeart/2005/8/layout/venn1"/>
    <dgm:cxn modelId="{329A28E1-127D-4902-9310-511607CEB02D}" type="presOf" srcId="{7A0B785D-28A9-45C5-B09F-69EB359019F0}" destId="{1467C47C-05A1-4339-99C1-6DE0D57EC2AA}" srcOrd="1" destOrd="0" presId="urn:microsoft.com/office/officeart/2005/8/layout/venn1"/>
    <dgm:cxn modelId="{F7ED8FFC-C2A3-4578-A6EA-3D1DC6B6A732}" type="presOf" srcId="{B5A0F91F-272A-4122-84E4-5F049812D5EF}" destId="{EAC8853C-FE7B-4649-B641-B901A41509D3}" srcOrd="1" destOrd="0" presId="urn:microsoft.com/office/officeart/2005/8/layout/venn1"/>
    <dgm:cxn modelId="{6E72DCFB-DF23-47FA-A295-E842AD58C5C3}" type="presParOf" srcId="{1F23E9E2-E34C-4DD4-8BCE-F135955D2273}" destId="{CFED70A7-A446-4DB6-92C0-AC9B656FA16A}" srcOrd="0" destOrd="0" presId="urn:microsoft.com/office/officeart/2005/8/layout/venn1"/>
    <dgm:cxn modelId="{A5359E10-010B-4D8F-B669-950C3F806B85}" type="presParOf" srcId="{1F23E9E2-E34C-4DD4-8BCE-F135955D2273}" destId="{EAC8853C-FE7B-4649-B641-B901A41509D3}" srcOrd="1" destOrd="0" presId="urn:microsoft.com/office/officeart/2005/8/layout/venn1"/>
    <dgm:cxn modelId="{F15506F8-8799-44F7-95E3-286D321E31CD}" type="presParOf" srcId="{1F23E9E2-E34C-4DD4-8BCE-F135955D2273}" destId="{CF268CD9-2773-4841-A068-27FF5661C5FC}" srcOrd="2" destOrd="0" presId="urn:microsoft.com/office/officeart/2005/8/layout/venn1"/>
    <dgm:cxn modelId="{EC254EA5-C501-4133-99E0-8504A5A74A73}" type="presParOf" srcId="{1F23E9E2-E34C-4DD4-8BCE-F135955D2273}" destId="{1467C47C-05A1-4339-99C1-6DE0D57EC2AA}" srcOrd="3" destOrd="0" presId="urn:microsoft.com/office/officeart/2005/8/layout/venn1"/>
    <dgm:cxn modelId="{12319358-0C9C-47B2-9812-9E954D5D73C0}" type="presParOf" srcId="{1F23E9E2-E34C-4DD4-8BCE-F135955D2273}" destId="{C001A2F5-2AAD-4703-B114-0DF543618FC3}" srcOrd="4" destOrd="0" presId="urn:microsoft.com/office/officeart/2005/8/layout/venn1"/>
    <dgm:cxn modelId="{6A7E54A1-BC01-4664-861F-1D6584F6E453}" type="presParOf" srcId="{1F23E9E2-E34C-4DD4-8BCE-F135955D2273}" destId="{B1700C1D-0FC1-4EA9-A687-DC00730195C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7BC8F3-CF2A-4916-A80C-57F17582CA0C}"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662DCA70-D10A-497A-9D0B-DB3C0709342D}">
      <dgm:prSet custT="1"/>
      <dgm:spPr/>
      <dgm:t>
        <a:bodyPr/>
        <a:lstStyle/>
        <a:p>
          <a:r>
            <a:rPr lang="en-US" sz="2400" baseline="0"/>
            <a:t>Voice</a:t>
          </a:r>
          <a:endParaRPr lang="en-US" sz="2400"/>
        </a:p>
      </dgm:t>
    </dgm:pt>
    <dgm:pt modelId="{6B119FEE-5CF9-4CDA-829D-1B0B30E17218}" type="parTrans" cxnId="{8FDF16ED-CC43-428D-A7C5-13906563FD64}">
      <dgm:prSet/>
      <dgm:spPr/>
      <dgm:t>
        <a:bodyPr/>
        <a:lstStyle/>
        <a:p>
          <a:endParaRPr lang="en-US" sz="1800"/>
        </a:p>
      </dgm:t>
    </dgm:pt>
    <dgm:pt modelId="{FBBE5614-CA34-4226-9238-4CB1F401DD7A}" type="sibTrans" cxnId="{8FDF16ED-CC43-428D-A7C5-13906563FD64}">
      <dgm:prSet/>
      <dgm:spPr/>
      <dgm:t>
        <a:bodyPr/>
        <a:lstStyle/>
        <a:p>
          <a:endParaRPr lang="en-US" sz="1800"/>
        </a:p>
      </dgm:t>
    </dgm:pt>
    <dgm:pt modelId="{90A330ED-FA74-431C-82A2-969CC5092E1D}">
      <dgm:prSet custT="1"/>
      <dgm:spPr/>
      <dgm:t>
        <a:bodyPr/>
        <a:lstStyle/>
        <a:p>
          <a:pPr algn="l"/>
          <a:r>
            <a:rPr lang="en-US" sz="1800" b="1" baseline="0" dirty="0"/>
            <a:t>Pros</a:t>
          </a:r>
          <a:r>
            <a:rPr lang="en-US" sz="1800" baseline="0" dirty="0"/>
            <a:t>: No data connection or smartphone needed</a:t>
          </a:r>
          <a:endParaRPr lang="en-US" sz="1800" dirty="0"/>
        </a:p>
      </dgm:t>
    </dgm:pt>
    <dgm:pt modelId="{E1B6B0D1-9041-40FA-A372-A30C112B2464}" type="parTrans" cxnId="{F4002D1D-3BF1-41AB-82EE-C6538A88C2EE}">
      <dgm:prSet/>
      <dgm:spPr/>
      <dgm:t>
        <a:bodyPr/>
        <a:lstStyle/>
        <a:p>
          <a:endParaRPr lang="en-US" sz="1800"/>
        </a:p>
      </dgm:t>
    </dgm:pt>
    <dgm:pt modelId="{ADC8E47B-8B15-4953-BB85-F6B65EF91A7F}" type="sibTrans" cxnId="{F4002D1D-3BF1-41AB-82EE-C6538A88C2EE}">
      <dgm:prSet/>
      <dgm:spPr/>
      <dgm:t>
        <a:bodyPr/>
        <a:lstStyle/>
        <a:p>
          <a:endParaRPr lang="en-US" sz="1800"/>
        </a:p>
      </dgm:t>
    </dgm:pt>
    <dgm:pt modelId="{0B6A5BE8-2F9B-4089-96C4-E37859BC8DB2}">
      <dgm:prSet custT="1"/>
      <dgm:spPr/>
      <dgm:t>
        <a:bodyPr/>
        <a:lstStyle/>
        <a:p>
          <a:pPr algn="l"/>
          <a:r>
            <a:rPr lang="en-US" sz="1800" b="1" baseline="0" dirty="0"/>
            <a:t>Cons</a:t>
          </a:r>
          <a:r>
            <a:rPr lang="en-US" sz="1800" baseline="0" dirty="0"/>
            <a:t>: PIN necessary, no SLA from carrier perspective</a:t>
          </a:r>
          <a:endParaRPr lang="en-US" sz="1800" dirty="0"/>
        </a:p>
      </dgm:t>
    </dgm:pt>
    <dgm:pt modelId="{62A407B2-B2F2-47FC-8EC3-080B7C241890}" type="parTrans" cxnId="{2864087B-DAE6-4885-B2AB-472512C56523}">
      <dgm:prSet/>
      <dgm:spPr/>
      <dgm:t>
        <a:bodyPr/>
        <a:lstStyle/>
        <a:p>
          <a:endParaRPr lang="en-US" sz="1800"/>
        </a:p>
      </dgm:t>
    </dgm:pt>
    <dgm:pt modelId="{023D8FD5-D44B-4810-BA5C-A4039E199698}" type="sibTrans" cxnId="{2864087B-DAE6-4885-B2AB-472512C56523}">
      <dgm:prSet/>
      <dgm:spPr/>
      <dgm:t>
        <a:bodyPr/>
        <a:lstStyle/>
        <a:p>
          <a:endParaRPr lang="en-US" sz="1800"/>
        </a:p>
      </dgm:t>
    </dgm:pt>
    <dgm:pt modelId="{B0115FFF-A609-4534-B628-FE48626632DB}">
      <dgm:prSet custT="1"/>
      <dgm:spPr/>
      <dgm:t>
        <a:bodyPr/>
        <a:lstStyle/>
        <a:p>
          <a:r>
            <a:rPr lang="en-US" sz="2400" baseline="0"/>
            <a:t>Text</a:t>
          </a:r>
          <a:endParaRPr lang="en-US" sz="2400"/>
        </a:p>
      </dgm:t>
    </dgm:pt>
    <dgm:pt modelId="{FC035F08-E9D1-4A31-846E-5133599C5221}" type="parTrans" cxnId="{31A7B0AE-C38A-4A1E-BD90-16A45C190D81}">
      <dgm:prSet/>
      <dgm:spPr/>
      <dgm:t>
        <a:bodyPr/>
        <a:lstStyle/>
        <a:p>
          <a:endParaRPr lang="en-US" sz="1800"/>
        </a:p>
      </dgm:t>
    </dgm:pt>
    <dgm:pt modelId="{FA8A20AD-F8C9-4FFE-B325-603A14678035}" type="sibTrans" cxnId="{31A7B0AE-C38A-4A1E-BD90-16A45C190D81}">
      <dgm:prSet/>
      <dgm:spPr/>
      <dgm:t>
        <a:bodyPr/>
        <a:lstStyle/>
        <a:p>
          <a:endParaRPr lang="en-US" sz="1800"/>
        </a:p>
      </dgm:t>
    </dgm:pt>
    <dgm:pt modelId="{7157B46D-5C2A-4D3D-A348-0B6B2D1CB7EC}">
      <dgm:prSet custT="1"/>
      <dgm:spPr/>
      <dgm:t>
        <a:bodyPr/>
        <a:lstStyle/>
        <a:p>
          <a:pPr algn="l"/>
          <a:r>
            <a:rPr lang="en-US" sz="1800" b="1" baseline="0" dirty="0"/>
            <a:t>Pros</a:t>
          </a:r>
          <a:r>
            <a:rPr lang="en-US" sz="1800" baseline="0" dirty="0"/>
            <a:t>: No data connection or smartphone needed</a:t>
          </a:r>
          <a:endParaRPr lang="en-US" sz="1800" dirty="0"/>
        </a:p>
      </dgm:t>
    </dgm:pt>
    <dgm:pt modelId="{E274C6ED-5138-48BF-BC37-42DF53D5C6B4}" type="parTrans" cxnId="{E2E6FC57-3767-4732-B69C-2C999E8AE7F2}">
      <dgm:prSet/>
      <dgm:spPr/>
      <dgm:t>
        <a:bodyPr/>
        <a:lstStyle/>
        <a:p>
          <a:endParaRPr lang="en-US" sz="1800"/>
        </a:p>
      </dgm:t>
    </dgm:pt>
    <dgm:pt modelId="{D10186D7-8671-407E-9DA6-82F7F8AEBA3D}" type="sibTrans" cxnId="{E2E6FC57-3767-4732-B69C-2C999E8AE7F2}">
      <dgm:prSet/>
      <dgm:spPr/>
      <dgm:t>
        <a:bodyPr/>
        <a:lstStyle/>
        <a:p>
          <a:endParaRPr lang="en-US" sz="1800"/>
        </a:p>
      </dgm:t>
    </dgm:pt>
    <dgm:pt modelId="{495601C2-8F4B-4C4A-994A-BF62ED90AA9A}">
      <dgm:prSet custT="1"/>
      <dgm:spPr/>
      <dgm:t>
        <a:bodyPr/>
        <a:lstStyle/>
        <a:p>
          <a:pPr algn="l"/>
          <a:r>
            <a:rPr lang="en-US" sz="1800" b="1" baseline="0" dirty="0"/>
            <a:t>Cons</a:t>
          </a:r>
          <a:r>
            <a:rPr lang="en-US" sz="1800" baseline="0" dirty="0"/>
            <a:t>: SLA from a carrier provider</a:t>
          </a:r>
          <a:endParaRPr lang="en-US" sz="1800" dirty="0"/>
        </a:p>
      </dgm:t>
    </dgm:pt>
    <dgm:pt modelId="{E8C2DDFD-907D-4B37-AB73-D165CB1C4F26}" type="parTrans" cxnId="{FE9402A5-7A6C-464B-A1F6-69E0A2DD5355}">
      <dgm:prSet/>
      <dgm:spPr/>
      <dgm:t>
        <a:bodyPr/>
        <a:lstStyle/>
        <a:p>
          <a:endParaRPr lang="en-US" sz="1800"/>
        </a:p>
      </dgm:t>
    </dgm:pt>
    <dgm:pt modelId="{D8E41104-77B3-4B28-A515-D4AD8CE781E4}" type="sibTrans" cxnId="{FE9402A5-7A6C-464B-A1F6-69E0A2DD5355}">
      <dgm:prSet/>
      <dgm:spPr/>
      <dgm:t>
        <a:bodyPr/>
        <a:lstStyle/>
        <a:p>
          <a:endParaRPr lang="en-US" sz="1800"/>
        </a:p>
      </dgm:t>
    </dgm:pt>
    <dgm:pt modelId="{6A83BF1F-831B-4C63-B1FB-4D5BC2D2A1D6}">
      <dgm:prSet custT="1"/>
      <dgm:spPr/>
      <dgm:t>
        <a:bodyPr/>
        <a:lstStyle/>
        <a:p>
          <a:r>
            <a:rPr lang="en-US" sz="2400" baseline="0"/>
            <a:t>Application</a:t>
          </a:r>
          <a:endParaRPr lang="en-US" sz="2400"/>
        </a:p>
      </dgm:t>
    </dgm:pt>
    <dgm:pt modelId="{22194B9B-CC84-43B8-94D0-89461ED3EB96}" type="parTrans" cxnId="{683CB941-07B1-4A37-A126-F8A9727CD014}">
      <dgm:prSet/>
      <dgm:spPr/>
      <dgm:t>
        <a:bodyPr/>
        <a:lstStyle/>
        <a:p>
          <a:endParaRPr lang="en-US" sz="1800"/>
        </a:p>
      </dgm:t>
    </dgm:pt>
    <dgm:pt modelId="{A4EFFEB4-7089-4C8E-9F22-7A7602C27A8B}" type="sibTrans" cxnId="{683CB941-07B1-4A37-A126-F8A9727CD014}">
      <dgm:prSet/>
      <dgm:spPr/>
      <dgm:t>
        <a:bodyPr/>
        <a:lstStyle/>
        <a:p>
          <a:endParaRPr lang="en-US" sz="1800"/>
        </a:p>
      </dgm:t>
    </dgm:pt>
    <dgm:pt modelId="{1220D2C3-FF18-4530-806D-9B03E81CE77B}">
      <dgm:prSet custT="1"/>
      <dgm:spPr/>
      <dgm:t>
        <a:bodyPr/>
        <a:lstStyle/>
        <a:p>
          <a:pPr algn="l"/>
          <a:r>
            <a:rPr lang="en-US" sz="1800" b="1" baseline="0" dirty="0"/>
            <a:t>Pros</a:t>
          </a:r>
          <a:r>
            <a:rPr lang="en-US" sz="1800" baseline="0" dirty="0"/>
            <a:t>: No </a:t>
          </a:r>
          <a:r>
            <a:rPr lang="en-IN" sz="1800" baseline="0" dirty="0"/>
            <a:t>Dual-Tone Multi-Frequency </a:t>
          </a:r>
          <a:r>
            <a:rPr lang="en-US" sz="1800" baseline="0" dirty="0"/>
            <a:t>(DTMF) in use, best user experience</a:t>
          </a:r>
          <a:endParaRPr lang="en-US" sz="1800" dirty="0"/>
        </a:p>
      </dgm:t>
    </dgm:pt>
    <dgm:pt modelId="{A9F9F24D-FF6E-4FAD-AFC3-4361E44658FC}" type="parTrans" cxnId="{97F75F0B-1C02-423B-A0EB-D51866668B61}">
      <dgm:prSet/>
      <dgm:spPr/>
      <dgm:t>
        <a:bodyPr/>
        <a:lstStyle/>
        <a:p>
          <a:endParaRPr lang="en-US" sz="1800"/>
        </a:p>
      </dgm:t>
    </dgm:pt>
    <dgm:pt modelId="{E4F69386-46D0-4208-9E30-606BDFED92AA}" type="sibTrans" cxnId="{97F75F0B-1C02-423B-A0EB-D51866668B61}">
      <dgm:prSet/>
      <dgm:spPr/>
      <dgm:t>
        <a:bodyPr/>
        <a:lstStyle/>
        <a:p>
          <a:endParaRPr lang="en-US" sz="1800"/>
        </a:p>
      </dgm:t>
    </dgm:pt>
    <dgm:pt modelId="{7FA3BD3B-43F8-40E0-AAF1-DD37E31E8F1B}">
      <dgm:prSet custT="1"/>
      <dgm:spPr/>
      <dgm:t>
        <a:bodyPr/>
        <a:lstStyle/>
        <a:p>
          <a:pPr algn="l"/>
          <a:r>
            <a:rPr lang="en-US" sz="1800" b="1" baseline="0" dirty="0"/>
            <a:t>Cons</a:t>
          </a:r>
          <a:r>
            <a:rPr lang="en-US" sz="1800" baseline="0" dirty="0"/>
            <a:t>: Smartphone needed</a:t>
          </a:r>
          <a:endParaRPr lang="en-US" sz="1800" dirty="0"/>
        </a:p>
      </dgm:t>
    </dgm:pt>
    <dgm:pt modelId="{73E7050E-6E77-4907-9BD9-C8F91D5BA966}" type="parTrans" cxnId="{C10B149B-7793-40C7-A204-88740C3309D0}">
      <dgm:prSet/>
      <dgm:spPr/>
      <dgm:t>
        <a:bodyPr/>
        <a:lstStyle/>
        <a:p>
          <a:endParaRPr lang="en-US" sz="1800"/>
        </a:p>
      </dgm:t>
    </dgm:pt>
    <dgm:pt modelId="{C13BB93D-D5C4-4772-AA9B-C432BA476DB4}" type="sibTrans" cxnId="{C10B149B-7793-40C7-A204-88740C3309D0}">
      <dgm:prSet/>
      <dgm:spPr/>
      <dgm:t>
        <a:bodyPr/>
        <a:lstStyle/>
        <a:p>
          <a:endParaRPr lang="en-US" sz="1800"/>
        </a:p>
      </dgm:t>
    </dgm:pt>
    <dgm:pt modelId="{1D1691BE-ABED-4B95-8BE8-F73A09152606}" type="pres">
      <dgm:prSet presAssocID="{7F7BC8F3-CF2A-4916-A80C-57F17582CA0C}" presName="diagram" presStyleCnt="0">
        <dgm:presLayoutVars>
          <dgm:chPref val="1"/>
          <dgm:dir/>
          <dgm:animOne val="branch"/>
          <dgm:animLvl val="lvl"/>
          <dgm:resizeHandles/>
        </dgm:presLayoutVars>
      </dgm:prSet>
      <dgm:spPr/>
    </dgm:pt>
    <dgm:pt modelId="{2B706982-23FD-4F6B-8DAB-5F30F521FF1C}" type="pres">
      <dgm:prSet presAssocID="{662DCA70-D10A-497A-9D0B-DB3C0709342D}" presName="root" presStyleCnt="0"/>
      <dgm:spPr/>
    </dgm:pt>
    <dgm:pt modelId="{67A373DB-CD23-4E95-8502-75A65F01A711}" type="pres">
      <dgm:prSet presAssocID="{662DCA70-D10A-497A-9D0B-DB3C0709342D}" presName="rootComposite" presStyleCnt="0"/>
      <dgm:spPr/>
    </dgm:pt>
    <dgm:pt modelId="{9D96B395-F164-40C4-9A4F-C67E57B74DFF}" type="pres">
      <dgm:prSet presAssocID="{662DCA70-D10A-497A-9D0B-DB3C0709342D}" presName="rootText" presStyleLbl="node1" presStyleIdx="0" presStyleCnt="3" custScaleY="62822"/>
      <dgm:spPr/>
    </dgm:pt>
    <dgm:pt modelId="{F8DC9B98-1323-40CE-B0BC-32A7F5CB96A4}" type="pres">
      <dgm:prSet presAssocID="{662DCA70-D10A-497A-9D0B-DB3C0709342D}" presName="rootConnector" presStyleLbl="node1" presStyleIdx="0" presStyleCnt="3"/>
      <dgm:spPr/>
    </dgm:pt>
    <dgm:pt modelId="{FBE37D2D-4091-4B14-B44D-D8C60DAD0CAC}" type="pres">
      <dgm:prSet presAssocID="{662DCA70-D10A-497A-9D0B-DB3C0709342D}" presName="childShape" presStyleCnt="0"/>
      <dgm:spPr/>
    </dgm:pt>
    <dgm:pt modelId="{BC059A27-C9E7-43CF-AF92-4C4177E3D8E6}" type="pres">
      <dgm:prSet presAssocID="{E1B6B0D1-9041-40FA-A372-A30C112B2464}" presName="Name13" presStyleLbl="parChTrans1D2" presStyleIdx="0" presStyleCnt="6"/>
      <dgm:spPr/>
    </dgm:pt>
    <dgm:pt modelId="{AE359E53-6AEC-473A-A4D8-380B51B8B071}" type="pres">
      <dgm:prSet presAssocID="{90A330ED-FA74-431C-82A2-969CC5092E1D}" presName="childText" presStyleLbl="bgAcc1" presStyleIdx="0" presStyleCnt="6">
        <dgm:presLayoutVars>
          <dgm:bulletEnabled val="1"/>
        </dgm:presLayoutVars>
      </dgm:prSet>
      <dgm:spPr/>
    </dgm:pt>
    <dgm:pt modelId="{61BCA96A-A7F4-4F1C-9ADE-193B8A7170C2}" type="pres">
      <dgm:prSet presAssocID="{62A407B2-B2F2-47FC-8EC3-080B7C241890}" presName="Name13" presStyleLbl="parChTrans1D2" presStyleIdx="1" presStyleCnt="6"/>
      <dgm:spPr/>
    </dgm:pt>
    <dgm:pt modelId="{CAF4AA01-D6A8-4D98-959C-DFCBA53DD076}" type="pres">
      <dgm:prSet presAssocID="{0B6A5BE8-2F9B-4089-96C4-E37859BC8DB2}" presName="childText" presStyleLbl="bgAcc1" presStyleIdx="1" presStyleCnt="6">
        <dgm:presLayoutVars>
          <dgm:bulletEnabled val="1"/>
        </dgm:presLayoutVars>
      </dgm:prSet>
      <dgm:spPr/>
    </dgm:pt>
    <dgm:pt modelId="{AC71A736-CB43-4C52-9063-1ACEE7288834}" type="pres">
      <dgm:prSet presAssocID="{B0115FFF-A609-4534-B628-FE48626632DB}" presName="root" presStyleCnt="0"/>
      <dgm:spPr/>
    </dgm:pt>
    <dgm:pt modelId="{C85837B0-200B-446B-B73B-F47C5C5A35F4}" type="pres">
      <dgm:prSet presAssocID="{B0115FFF-A609-4534-B628-FE48626632DB}" presName="rootComposite" presStyleCnt="0"/>
      <dgm:spPr/>
    </dgm:pt>
    <dgm:pt modelId="{78BA27CC-40EC-42B4-B370-B6EF1E31C7D0}" type="pres">
      <dgm:prSet presAssocID="{B0115FFF-A609-4534-B628-FE48626632DB}" presName="rootText" presStyleLbl="node1" presStyleIdx="1" presStyleCnt="3" custScaleY="62822"/>
      <dgm:spPr/>
    </dgm:pt>
    <dgm:pt modelId="{36874D8C-5802-45D3-AFA0-D977519C2199}" type="pres">
      <dgm:prSet presAssocID="{B0115FFF-A609-4534-B628-FE48626632DB}" presName="rootConnector" presStyleLbl="node1" presStyleIdx="1" presStyleCnt="3"/>
      <dgm:spPr/>
    </dgm:pt>
    <dgm:pt modelId="{953E51EF-EC10-48E8-8B78-BA7E94489DB3}" type="pres">
      <dgm:prSet presAssocID="{B0115FFF-A609-4534-B628-FE48626632DB}" presName="childShape" presStyleCnt="0"/>
      <dgm:spPr/>
    </dgm:pt>
    <dgm:pt modelId="{142E4630-8863-4005-A946-07D4576B4C5C}" type="pres">
      <dgm:prSet presAssocID="{E274C6ED-5138-48BF-BC37-42DF53D5C6B4}" presName="Name13" presStyleLbl="parChTrans1D2" presStyleIdx="2" presStyleCnt="6"/>
      <dgm:spPr/>
    </dgm:pt>
    <dgm:pt modelId="{4A5F00A2-B6E1-4CBD-9683-0BE826C91340}" type="pres">
      <dgm:prSet presAssocID="{7157B46D-5C2A-4D3D-A348-0B6B2D1CB7EC}" presName="childText" presStyleLbl="bgAcc1" presStyleIdx="2" presStyleCnt="6">
        <dgm:presLayoutVars>
          <dgm:bulletEnabled val="1"/>
        </dgm:presLayoutVars>
      </dgm:prSet>
      <dgm:spPr/>
    </dgm:pt>
    <dgm:pt modelId="{B2198A57-3992-49B5-A42F-36EA446E708C}" type="pres">
      <dgm:prSet presAssocID="{E8C2DDFD-907D-4B37-AB73-D165CB1C4F26}" presName="Name13" presStyleLbl="parChTrans1D2" presStyleIdx="3" presStyleCnt="6"/>
      <dgm:spPr/>
    </dgm:pt>
    <dgm:pt modelId="{DD2D4D20-A029-4BA6-AF25-2BC010B2DCB4}" type="pres">
      <dgm:prSet presAssocID="{495601C2-8F4B-4C4A-994A-BF62ED90AA9A}" presName="childText" presStyleLbl="bgAcc1" presStyleIdx="3" presStyleCnt="6">
        <dgm:presLayoutVars>
          <dgm:bulletEnabled val="1"/>
        </dgm:presLayoutVars>
      </dgm:prSet>
      <dgm:spPr/>
    </dgm:pt>
    <dgm:pt modelId="{5339CBEF-152E-4B45-ADAE-5D0B5A408986}" type="pres">
      <dgm:prSet presAssocID="{6A83BF1F-831B-4C63-B1FB-4D5BC2D2A1D6}" presName="root" presStyleCnt="0"/>
      <dgm:spPr/>
    </dgm:pt>
    <dgm:pt modelId="{594D5884-89B7-45B4-B003-2B81F1AB72E5}" type="pres">
      <dgm:prSet presAssocID="{6A83BF1F-831B-4C63-B1FB-4D5BC2D2A1D6}" presName="rootComposite" presStyleCnt="0"/>
      <dgm:spPr/>
    </dgm:pt>
    <dgm:pt modelId="{2D3381F4-6FD9-449A-9D04-4D0D542ADB30}" type="pres">
      <dgm:prSet presAssocID="{6A83BF1F-831B-4C63-B1FB-4D5BC2D2A1D6}" presName="rootText" presStyleLbl="node1" presStyleIdx="2" presStyleCnt="3" custScaleY="62822"/>
      <dgm:spPr/>
    </dgm:pt>
    <dgm:pt modelId="{D97A8081-A3A2-4B2C-91EC-2D77482A9D60}" type="pres">
      <dgm:prSet presAssocID="{6A83BF1F-831B-4C63-B1FB-4D5BC2D2A1D6}" presName="rootConnector" presStyleLbl="node1" presStyleIdx="2" presStyleCnt="3"/>
      <dgm:spPr/>
    </dgm:pt>
    <dgm:pt modelId="{8D3D30D5-34FE-4EA1-BB8E-0C3AB5EC63C7}" type="pres">
      <dgm:prSet presAssocID="{6A83BF1F-831B-4C63-B1FB-4D5BC2D2A1D6}" presName="childShape" presStyleCnt="0"/>
      <dgm:spPr/>
    </dgm:pt>
    <dgm:pt modelId="{9C74446E-43BD-4423-9C0C-E766ED51663D}" type="pres">
      <dgm:prSet presAssocID="{A9F9F24D-FF6E-4FAD-AFC3-4361E44658FC}" presName="Name13" presStyleLbl="parChTrans1D2" presStyleIdx="4" presStyleCnt="6"/>
      <dgm:spPr/>
    </dgm:pt>
    <dgm:pt modelId="{EA620948-932A-4A29-BD28-F8AE8826A281}" type="pres">
      <dgm:prSet presAssocID="{1220D2C3-FF18-4530-806D-9B03E81CE77B}" presName="childText" presStyleLbl="bgAcc1" presStyleIdx="4" presStyleCnt="6">
        <dgm:presLayoutVars>
          <dgm:bulletEnabled val="1"/>
        </dgm:presLayoutVars>
      </dgm:prSet>
      <dgm:spPr/>
    </dgm:pt>
    <dgm:pt modelId="{E30FC8DB-44CE-4122-A237-313F27E99054}" type="pres">
      <dgm:prSet presAssocID="{73E7050E-6E77-4907-9BD9-C8F91D5BA966}" presName="Name13" presStyleLbl="parChTrans1D2" presStyleIdx="5" presStyleCnt="6"/>
      <dgm:spPr/>
    </dgm:pt>
    <dgm:pt modelId="{FECA080B-6DFE-4796-80E6-7775E5ED8164}" type="pres">
      <dgm:prSet presAssocID="{7FA3BD3B-43F8-40E0-AAF1-DD37E31E8F1B}" presName="childText" presStyleLbl="bgAcc1" presStyleIdx="5" presStyleCnt="6">
        <dgm:presLayoutVars>
          <dgm:bulletEnabled val="1"/>
        </dgm:presLayoutVars>
      </dgm:prSet>
      <dgm:spPr/>
    </dgm:pt>
  </dgm:ptLst>
  <dgm:cxnLst>
    <dgm:cxn modelId="{36C82C01-ED7A-4F62-89ED-22F3C0B1FA26}" type="presOf" srcId="{B0115FFF-A609-4534-B628-FE48626632DB}" destId="{36874D8C-5802-45D3-AFA0-D977519C2199}" srcOrd="1" destOrd="0" presId="urn:microsoft.com/office/officeart/2005/8/layout/hierarchy3"/>
    <dgm:cxn modelId="{97F75F0B-1C02-423B-A0EB-D51866668B61}" srcId="{6A83BF1F-831B-4C63-B1FB-4D5BC2D2A1D6}" destId="{1220D2C3-FF18-4530-806D-9B03E81CE77B}" srcOrd="0" destOrd="0" parTransId="{A9F9F24D-FF6E-4FAD-AFC3-4361E44658FC}" sibTransId="{E4F69386-46D0-4208-9E30-606BDFED92AA}"/>
    <dgm:cxn modelId="{F4002D1D-3BF1-41AB-82EE-C6538A88C2EE}" srcId="{662DCA70-D10A-497A-9D0B-DB3C0709342D}" destId="{90A330ED-FA74-431C-82A2-969CC5092E1D}" srcOrd="0" destOrd="0" parTransId="{E1B6B0D1-9041-40FA-A372-A30C112B2464}" sibTransId="{ADC8E47B-8B15-4953-BB85-F6B65EF91A7F}"/>
    <dgm:cxn modelId="{93844439-73B7-48CA-BBA5-4947FCA32ADE}" type="presOf" srcId="{1220D2C3-FF18-4530-806D-9B03E81CE77B}" destId="{EA620948-932A-4A29-BD28-F8AE8826A281}" srcOrd="0" destOrd="0" presId="urn:microsoft.com/office/officeart/2005/8/layout/hierarchy3"/>
    <dgm:cxn modelId="{83A1103F-148D-4009-898E-C21F5DFF0FEB}" type="presOf" srcId="{73E7050E-6E77-4907-9BD9-C8F91D5BA966}" destId="{E30FC8DB-44CE-4122-A237-313F27E99054}" srcOrd="0" destOrd="0" presId="urn:microsoft.com/office/officeart/2005/8/layout/hierarchy3"/>
    <dgm:cxn modelId="{3A6BFF5C-F1BE-488F-8130-B22B834B3E7A}" type="presOf" srcId="{6A83BF1F-831B-4C63-B1FB-4D5BC2D2A1D6}" destId="{D97A8081-A3A2-4B2C-91EC-2D77482A9D60}" srcOrd="1" destOrd="0" presId="urn:microsoft.com/office/officeart/2005/8/layout/hierarchy3"/>
    <dgm:cxn modelId="{3A71795F-2F24-469D-A34F-7F69B2596798}" type="presOf" srcId="{E1B6B0D1-9041-40FA-A372-A30C112B2464}" destId="{BC059A27-C9E7-43CF-AF92-4C4177E3D8E6}" srcOrd="0" destOrd="0" presId="urn:microsoft.com/office/officeart/2005/8/layout/hierarchy3"/>
    <dgm:cxn modelId="{683CB941-07B1-4A37-A126-F8A9727CD014}" srcId="{7F7BC8F3-CF2A-4916-A80C-57F17582CA0C}" destId="{6A83BF1F-831B-4C63-B1FB-4D5BC2D2A1D6}" srcOrd="2" destOrd="0" parTransId="{22194B9B-CC84-43B8-94D0-89461ED3EB96}" sibTransId="{A4EFFEB4-7089-4C8E-9F22-7A7602C27A8B}"/>
    <dgm:cxn modelId="{959AE964-AFFE-431D-A037-B5D656F4D575}" type="presOf" srcId="{A9F9F24D-FF6E-4FAD-AFC3-4361E44658FC}" destId="{9C74446E-43BD-4423-9C0C-E766ED51663D}" srcOrd="0" destOrd="0" presId="urn:microsoft.com/office/officeart/2005/8/layout/hierarchy3"/>
    <dgm:cxn modelId="{209E5366-E816-4288-8E47-C53797804160}" type="presOf" srcId="{7157B46D-5C2A-4D3D-A348-0B6B2D1CB7EC}" destId="{4A5F00A2-B6E1-4CBD-9683-0BE826C91340}" srcOrd="0" destOrd="0" presId="urn:microsoft.com/office/officeart/2005/8/layout/hierarchy3"/>
    <dgm:cxn modelId="{5365A26A-22CC-49A6-852D-A28DD9FF93ED}" type="presOf" srcId="{7F7BC8F3-CF2A-4916-A80C-57F17582CA0C}" destId="{1D1691BE-ABED-4B95-8BE8-F73A09152606}" srcOrd="0" destOrd="0" presId="urn:microsoft.com/office/officeart/2005/8/layout/hierarchy3"/>
    <dgm:cxn modelId="{E52A954C-81B7-4FF9-9044-EC0EC35FB46D}" type="presOf" srcId="{90A330ED-FA74-431C-82A2-969CC5092E1D}" destId="{AE359E53-6AEC-473A-A4D8-380B51B8B071}" srcOrd="0" destOrd="0" presId="urn:microsoft.com/office/officeart/2005/8/layout/hierarchy3"/>
    <dgm:cxn modelId="{B3ABF156-50E5-41F9-A5A9-AE1F89D7CB77}" type="presOf" srcId="{E8C2DDFD-907D-4B37-AB73-D165CB1C4F26}" destId="{B2198A57-3992-49B5-A42F-36EA446E708C}" srcOrd="0" destOrd="0" presId="urn:microsoft.com/office/officeart/2005/8/layout/hierarchy3"/>
    <dgm:cxn modelId="{E2E6FC57-3767-4732-B69C-2C999E8AE7F2}" srcId="{B0115FFF-A609-4534-B628-FE48626632DB}" destId="{7157B46D-5C2A-4D3D-A348-0B6B2D1CB7EC}" srcOrd="0" destOrd="0" parTransId="{E274C6ED-5138-48BF-BC37-42DF53D5C6B4}" sibTransId="{D10186D7-8671-407E-9DA6-82F7F8AEBA3D}"/>
    <dgm:cxn modelId="{2864087B-DAE6-4885-B2AB-472512C56523}" srcId="{662DCA70-D10A-497A-9D0B-DB3C0709342D}" destId="{0B6A5BE8-2F9B-4089-96C4-E37859BC8DB2}" srcOrd="1" destOrd="0" parTransId="{62A407B2-B2F2-47FC-8EC3-080B7C241890}" sibTransId="{023D8FD5-D44B-4810-BA5C-A4039E199698}"/>
    <dgm:cxn modelId="{01F6F985-0E0E-47FC-B22F-2EEA5ECCCA23}" type="presOf" srcId="{495601C2-8F4B-4C4A-994A-BF62ED90AA9A}" destId="{DD2D4D20-A029-4BA6-AF25-2BC010B2DCB4}" srcOrd="0" destOrd="0" presId="urn:microsoft.com/office/officeart/2005/8/layout/hierarchy3"/>
    <dgm:cxn modelId="{D63B1E9A-C4EC-4E1F-AEA6-43D0DE86DF16}" type="presOf" srcId="{6A83BF1F-831B-4C63-B1FB-4D5BC2D2A1D6}" destId="{2D3381F4-6FD9-449A-9D04-4D0D542ADB30}" srcOrd="0" destOrd="0" presId="urn:microsoft.com/office/officeart/2005/8/layout/hierarchy3"/>
    <dgm:cxn modelId="{C10B149B-7793-40C7-A204-88740C3309D0}" srcId="{6A83BF1F-831B-4C63-B1FB-4D5BC2D2A1D6}" destId="{7FA3BD3B-43F8-40E0-AAF1-DD37E31E8F1B}" srcOrd="1" destOrd="0" parTransId="{73E7050E-6E77-4907-9BD9-C8F91D5BA966}" sibTransId="{C13BB93D-D5C4-4772-AA9B-C432BA476DB4}"/>
    <dgm:cxn modelId="{FE9402A5-7A6C-464B-A1F6-69E0A2DD5355}" srcId="{B0115FFF-A609-4534-B628-FE48626632DB}" destId="{495601C2-8F4B-4C4A-994A-BF62ED90AA9A}" srcOrd="1" destOrd="0" parTransId="{E8C2DDFD-907D-4B37-AB73-D165CB1C4F26}" sibTransId="{D8E41104-77B3-4B28-A515-D4AD8CE781E4}"/>
    <dgm:cxn modelId="{8FD200A8-7DCC-464B-8693-416890175E0B}" type="presOf" srcId="{7FA3BD3B-43F8-40E0-AAF1-DD37E31E8F1B}" destId="{FECA080B-6DFE-4796-80E6-7775E5ED8164}" srcOrd="0" destOrd="0" presId="urn:microsoft.com/office/officeart/2005/8/layout/hierarchy3"/>
    <dgm:cxn modelId="{31A7B0AE-C38A-4A1E-BD90-16A45C190D81}" srcId="{7F7BC8F3-CF2A-4916-A80C-57F17582CA0C}" destId="{B0115FFF-A609-4534-B628-FE48626632DB}" srcOrd="1" destOrd="0" parTransId="{FC035F08-E9D1-4A31-846E-5133599C5221}" sibTransId="{FA8A20AD-F8C9-4FFE-B325-603A14678035}"/>
    <dgm:cxn modelId="{A5A9D9B3-ED1C-4296-8388-C04DEC2A01EE}" type="presOf" srcId="{662DCA70-D10A-497A-9D0B-DB3C0709342D}" destId="{9D96B395-F164-40C4-9A4F-C67E57B74DFF}" srcOrd="0" destOrd="0" presId="urn:microsoft.com/office/officeart/2005/8/layout/hierarchy3"/>
    <dgm:cxn modelId="{FA1678E1-C50A-4ABE-AEDE-BFE88CA1AD51}" type="presOf" srcId="{0B6A5BE8-2F9B-4089-96C4-E37859BC8DB2}" destId="{CAF4AA01-D6A8-4D98-959C-DFCBA53DD076}" srcOrd="0" destOrd="0" presId="urn:microsoft.com/office/officeart/2005/8/layout/hierarchy3"/>
    <dgm:cxn modelId="{85F7EFE1-2DAC-40FE-A4D6-5DE23DA20A8D}" type="presOf" srcId="{662DCA70-D10A-497A-9D0B-DB3C0709342D}" destId="{F8DC9B98-1323-40CE-B0BC-32A7F5CB96A4}" srcOrd="1" destOrd="0" presId="urn:microsoft.com/office/officeart/2005/8/layout/hierarchy3"/>
    <dgm:cxn modelId="{1A06E7EC-E89B-4E04-8EAA-6A3030B0A03E}" type="presOf" srcId="{62A407B2-B2F2-47FC-8EC3-080B7C241890}" destId="{61BCA96A-A7F4-4F1C-9ADE-193B8A7170C2}" srcOrd="0" destOrd="0" presId="urn:microsoft.com/office/officeart/2005/8/layout/hierarchy3"/>
    <dgm:cxn modelId="{8FDF16ED-CC43-428D-A7C5-13906563FD64}" srcId="{7F7BC8F3-CF2A-4916-A80C-57F17582CA0C}" destId="{662DCA70-D10A-497A-9D0B-DB3C0709342D}" srcOrd="0" destOrd="0" parTransId="{6B119FEE-5CF9-4CDA-829D-1B0B30E17218}" sibTransId="{FBBE5614-CA34-4226-9238-4CB1F401DD7A}"/>
    <dgm:cxn modelId="{21413DF8-C3F7-41F3-98F7-AC9C9FD60DB8}" type="presOf" srcId="{B0115FFF-A609-4534-B628-FE48626632DB}" destId="{78BA27CC-40EC-42B4-B370-B6EF1E31C7D0}" srcOrd="0" destOrd="0" presId="urn:microsoft.com/office/officeart/2005/8/layout/hierarchy3"/>
    <dgm:cxn modelId="{7EC37CFB-12F0-486D-AA6E-0D47C1300138}" type="presOf" srcId="{E274C6ED-5138-48BF-BC37-42DF53D5C6B4}" destId="{142E4630-8863-4005-A946-07D4576B4C5C}" srcOrd="0" destOrd="0" presId="urn:microsoft.com/office/officeart/2005/8/layout/hierarchy3"/>
    <dgm:cxn modelId="{332E2101-90AB-4F6F-AE9B-ECE4CC431BB6}" type="presParOf" srcId="{1D1691BE-ABED-4B95-8BE8-F73A09152606}" destId="{2B706982-23FD-4F6B-8DAB-5F30F521FF1C}" srcOrd="0" destOrd="0" presId="urn:microsoft.com/office/officeart/2005/8/layout/hierarchy3"/>
    <dgm:cxn modelId="{205DF1EB-9471-4EF4-B68B-4B181FFAD892}" type="presParOf" srcId="{2B706982-23FD-4F6B-8DAB-5F30F521FF1C}" destId="{67A373DB-CD23-4E95-8502-75A65F01A711}" srcOrd="0" destOrd="0" presId="urn:microsoft.com/office/officeart/2005/8/layout/hierarchy3"/>
    <dgm:cxn modelId="{4CB4E886-C4B2-4A35-866F-EE97E71B900E}" type="presParOf" srcId="{67A373DB-CD23-4E95-8502-75A65F01A711}" destId="{9D96B395-F164-40C4-9A4F-C67E57B74DFF}" srcOrd="0" destOrd="0" presId="urn:microsoft.com/office/officeart/2005/8/layout/hierarchy3"/>
    <dgm:cxn modelId="{D42051AD-4F8F-45C1-A58D-E82515C6F79D}" type="presParOf" srcId="{67A373DB-CD23-4E95-8502-75A65F01A711}" destId="{F8DC9B98-1323-40CE-B0BC-32A7F5CB96A4}" srcOrd="1" destOrd="0" presId="urn:microsoft.com/office/officeart/2005/8/layout/hierarchy3"/>
    <dgm:cxn modelId="{1E111798-E617-4982-90C3-2A31E135B160}" type="presParOf" srcId="{2B706982-23FD-4F6B-8DAB-5F30F521FF1C}" destId="{FBE37D2D-4091-4B14-B44D-D8C60DAD0CAC}" srcOrd="1" destOrd="0" presId="urn:microsoft.com/office/officeart/2005/8/layout/hierarchy3"/>
    <dgm:cxn modelId="{F3A7BF6C-3AAA-4BAC-8471-3B49D0A57A67}" type="presParOf" srcId="{FBE37D2D-4091-4B14-B44D-D8C60DAD0CAC}" destId="{BC059A27-C9E7-43CF-AF92-4C4177E3D8E6}" srcOrd="0" destOrd="0" presId="urn:microsoft.com/office/officeart/2005/8/layout/hierarchy3"/>
    <dgm:cxn modelId="{5677096B-F7D1-4FCF-8CCA-727B4FD3B9E0}" type="presParOf" srcId="{FBE37D2D-4091-4B14-B44D-D8C60DAD0CAC}" destId="{AE359E53-6AEC-473A-A4D8-380B51B8B071}" srcOrd="1" destOrd="0" presId="urn:microsoft.com/office/officeart/2005/8/layout/hierarchy3"/>
    <dgm:cxn modelId="{1CD89CAC-EDED-486F-8E7A-E057DAB1F1C1}" type="presParOf" srcId="{FBE37D2D-4091-4B14-B44D-D8C60DAD0CAC}" destId="{61BCA96A-A7F4-4F1C-9ADE-193B8A7170C2}" srcOrd="2" destOrd="0" presId="urn:microsoft.com/office/officeart/2005/8/layout/hierarchy3"/>
    <dgm:cxn modelId="{9F122378-27D7-484F-949A-909B5D141BCF}" type="presParOf" srcId="{FBE37D2D-4091-4B14-B44D-D8C60DAD0CAC}" destId="{CAF4AA01-D6A8-4D98-959C-DFCBA53DD076}" srcOrd="3" destOrd="0" presId="urn:microsoft.com/office/officeart/2005/8/layout/hierarchy3"/>
    <dgm:cxn modelId="{9FDD3F56-82F1-4249-9E45-654786BAA91C}" type="presParOf" srcId="{1D1691BE-ABED-4B95-8BE8-F73A09152606}" destId="{AC71A736-CB43-4C52-9063-1ACEE7288834}" srcOrd="1" destOrd="0" presId="urn:microsoft.com/office/officeart/2005/8/layout/hierarchy3"/>
    <dgm:cxn modelId="{90F2EA62-4713-49DD-AAC9-D7D1802B1428}" type="presParOf" srcId="{AC71A736-CB43-4C52-9063-1ACEE7288834}" destId="{C85837B0-200B-446B-B73B-F47C5C5A35F4}" srcOrd="0" destOrd="0" presId="urn:microsoft.com/office/officeart/2005/8/layout/hierarchy3"/>
    <dgm:cxn modelId="{326D4943-C268-4E6B-B849-BA1289E52004}" type="presParOf" srcId="{C85837B0-200B-446B-B73B-F47C5C5A35F4}" destId="{78BA27CC-40EC-42B4-B370-B6EF1E31C7D0}" srcOrd="0" destOrd="0" presId="urn:microsoft.com/office/officeart/2005/8/layout/hierarchy3"/>
    <dgm:cxn modelId="{8C92F407-DA40-4454-9778-09AF70F0D9F0}" type="presParOf" srcId="{C85837B0-200B-446B-B73B-F47C5C5A35F4}" destId="{36874D8C-5802-45D3-AFA0-D977519C2199}" srcOrd="1" destOrd="0" presId="urn:microsoft.com/office/officeart/2005/8/layout/hierarchy3"/>
    <dgm:cxn modelId="{5AC4BA9F-7E3C-401F-8FE7-038B827E1ED2}" type="presParOf" srcId="{AC71A736-CB43-4C52-9063-1ACEE7288834}" destId="{953E51EF-EC10-48E8-8B78-BA7E94489DB3}" srcOrd="1" destOrd="0" presId="urn:microsoft.com/office/officeart/2005/8/layout/hierarchy3"/>
    <dgm:cxn modelId="{BF59CF53-FB6B-4991-A0DA-AB675183BE7A}" type="presParOf" srcId="{953E51EF-EC10-48E8-8B78-BA7E94489DB3}" destId="{142E4630-8863-4005-A946-07D4576B4C5C}" srcOrd="0" destOrd="0" presId="urn:microsoft.com/office/officeart/2005/8/layout/hierarchy3"/>
    <dgm:cxn modelId="{F0EBA3D3-49B9-4034-9D6D-03905DF036C8}" type="presParOf" srcId="{953E51EF-EC10-48E8-8B78-BA7E94489DB3}" destId="{4A5F00A2-B6E1-4CBD-9683-0BE826C91340}" srcOrd="1" destOrd="0" presId="urn:microsoft.com/office/officeart/2005/8/layout/hierarchy3"/>
    <dgm:cxn modelId="{CE91FC1D-53EC-4EF8-BFCE-B0EFD990FFF6}" type="presParOf" srcId="{953E51EF-EC10-48E8-8B78-BA7E94489DB3}" destId="{B2198A57-3992-49B5-A42F-36EA446E708C}" srcOrd="2" destOrd="0" presId="urn:microsoft.com/office/officeart/2005/8/layout/hierarchy3"/>
    <dgm:cxn modelId="{539CCE2C-FB6E-4F63-9EF7-A6CE8585FD6C}" type="presParOf" srcId="{953E51EF-EC10-48E8-8B78-BA7E94489DB3}" destId="{DD2D4D20-A029-4BA6-AF25-2BC010B2DCB4}" srcOrd="3" destOrd="0" presId="urn:microsoft.com/office/officeart/2005/8/layout/hierarchy3"/>
    <dgm:cxn modelId="{AB4BA453-07A6-4026-B36A-A7F4240AD628}" type="presParOf" srcId="{1D1691BE-ABED-4B95-8BE8-F73A09152606}" destId="{5339CBEF-152E-4B45-ADAE-5D0B5A408986}" srcOrd="2" destOrd="0" presId="urn:microsoft.com/office/officeart/2005/8/layout/hierarchy3"/>
    <dgm:cxn modelId="{2961C3A5-480A-46DE-A0E1-B6A725B3CF13}" type="presParOf" srcId="{5339CBEF-152E-4B45-ADAE-5D0B5A408986}" destId="{594D5884-89B7-45B4-B003-2B81F1AB72E5}" srcOrd="0" destOrd="0" presId="urn:microsoft.com/office/officeart/2005/8/layout/hierarchy3"/>
    <dgm:cxn modelId="{ADB4FA24-39FF-491A-B60C-C64204857698}" type="presParOf" srcId="{594D5884-89B7-45B4-B003-2B81F1AB72E5}" destId="{2D3381F4-6FD9-449A-9D04-4D0D542ADB30}" srcOrd="0" destOrd="0" presId="urn:microsoft.com/office/officeart/2005/8/layout/hierarchy3"/>
    <dgm:cxn modelId="{4A04D392-DD6D-4B47-8DE6-4A8321B901B2}" type="presParOf" srcId="{594D5884-89B7-45B4-B003-2B81F1AB72E5}" destId="{D97A8081-A3A2-4B2C-91EC-2D77482A9D60}" srcOrd="1" destOrd="0" presId="urn:microsoft.com/office/officeart/2005/8/layout/hierarchy3"/>
    <dgm:cxn modelId="{74CB612B-2B28-42AB-9832-2DB2714219C6}" type="presParOf" srcId="{5339CBEF-152E-4B45-ADAE-5D0B5A408986}" destId="{8D3D30D5-34FE-4EA1-BB8E-0C3AB5EC63C7}" srcOrd="1" destOrd="0" presId="urn:microsoft.com/office/officeart/2005/8/layout/hierarchy3"/>
    <dgm:cxn modelId="{B2BE3838-DFCA-49FF-BEA7-19AB4DCCC7FD}" type="presParOf" srcId="{8D3D30D5-34FE-4EA1-BB8E-0C3AB5EC63C7}" destId="{9C74446E-43BD-4423-9C0C-E766ED51663D}" srcOrd="0" destOrd="0" presId="urn:microsoft.com/office/officeart/2005/8/layout/hierarchy3"/>
    <dgm:cxn modelId="{4351704F-162C-440C-ABE7-F4CF12BE8177}" type="presParOf" srcId="{8D3D30D5-34FE-4EA1-BB8E-0C3AB5EC63C7}" destId="{EA620948-932A-4A29-BD28-F8AE8826A281}" srcOrd="1" destOrd="0" presId="urn:microsoft.com/office/officeart/2005/8/layout/hierarchy3"/>
    <dgm:cxn modelId="{7C8D7172-67D5-4E9F-9667-CA6EBE66BD40}" type="presParOf" srcId="{8D3D30D5-34FE-4EA1-BB8E-0C3AB5EC63C7}" destId="{E30FC8DB-44CE-4122-A237-313F27E99054}" srcOrd="2" destOrd="0" presId="urn:microsoft.com/office/officeart/2005/8/layout/hierarchy3"/>
    <dgm:cxn modelId="{85F45D43-82E2-48A4-972D-FB2293408D50}" type="presParOf" srcId="{8D3D30D5-34FE-4EA1-BB8E-0C3AB5EC63C7}" destId="{FECA080B-6DFE-4796-80E6-7775E5ED8164}"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E65592-A721-4F60-9E99-5F157D876DFA}"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740107D2-03C2-4A34-B111-6ACCD7C58602}">
      <dgm:prSet custT="1"/>
      <dgm:spPr/>
      <dgm:t>
        <a:bodyPr/>
        <a:lstStyle/>
        <a:p>
          <a:r>
            <a:rPr lang="en-US" sz="1800"/>
            <a:t>Bundled licenses that include MFA</a:t>
          </a:r>
        </a:p>
      </dgm:t>
    </dgm:pt>
    <dgm:pt modelId="{7EFBDBEB-A2D6-43A4-AFD9-59D81D25A0AD}" type="parTrans" cxnId="{DBA02E13-28CE-43A7-85FB-765C8B803EC9}">
      <dgm:prSet/>
      <dgm:spPr/>
      <dgm:t>
        <a:bodyPr/>
        <a:lstStyle/>
        <a:p>
          <a:endParaRPr lang="en-US" sz="1800"/>
        </a:p>
      </dgm:t>
    </dgm:pt>
    <dgm:pt modelId="{F0C54D27-E761-466E-A1BB-CEA2CF0F9D50}" type="sibTrans" cxnId="{DBA02E13-28CE-43A7-85FB-765C8B803EC9}">
      <dgm:prSet/>
      <dgm:spPr/>
      <dgm:t>
        <a:bodyPr/>
        <a:lstStyle/>
        <a:p>
          <a:endParaRPr lang="en-US" sz="1800"/>
        </a:p>
      </dgm:t>
    </dgm:pt>
    <dgm:pt modelId="{91AE856F-AB29-460E-AFE8-C76108AA7334}">
      <dgm:prSet custT="1"/>
      <dgm:spPr/>
      <dgm:t>
        <a:bodyPr/>
        <a:lstStyle/>
        <a:p>
          <a:r>
            <a:rPr lang="en-US" sz="1800" dirty="0"/>
            <a:t>Azure Active Directory Premium </a:t>
          </a:r>
        </a:p>
      </dgm:t>
    </dgm:pt>
    <dgm:pt modelId="{A97C4E39-E3D6-449E-B62D-307033F294A0}" type="parTrans" cxnId="{D047A06F-CDD7-4B5B-941D-7E98ADF22A16}">
      <dgm:prSet/>
      <dgm:spPr/>
      <dgm:t>
        <a:bodyPr/>
        <a:lstStyle/>
        <a:p>
          <a:endParaRPr lang="en-US" sz="1800"/>
        </a:p>
      </dgm:t>
    </dgm:pt>
    <dgm:pt modelId="{4CDA75A9-345F-4DF8-877F-13A1F5E58D18}" type="sibTrans" cxnId="{D047A06F-CDD7-4B5B-941D-7E98ADF22A16}">
      <dgm:prSet/>
      <dgm:spPr/>
      <dgm:t>
        <a:bodyPr/>
        <a:lstStyle/>
        <a:p>
          <a:endParaRPr lang="en-US" sz="1800"/>
        </a:p>
      </dgm:t>
    </dgm:pt>
    <dgm:pt modelId="{37ED9E90-116F-40CC-9603-4E9F9E45384C}">
      <dgm:prSet custT="1"/>
      <dgm:spPr/>
      <dgm:t>
        <a:bodyPr/>
        <a:lstStyle/>
        <a:p>
          <a:r>
            <a:rPr lang="en-US" sz="1800" dirty="0"/>
            <a:t>Enterprise Mobility + Security</a:t>
          </a:r>
        </a:p>
      </dgm:t>
    </dgm:pt>
    <dgm:pt modelId="{247601E9-014E-46DF-9AF2-24EE9E61DB6D}" type="parTrans" cxnId="{50E068F7-1B22-4894-9E06-F0FB77642149}">
      <dgm:prSet/>
      <dgm:spPr/>
      <dgm:t>
        <a:bodyPr/>
        <a:lstStyle/>
        <a:p>
          <a:endParaRPr lang="en-US" sz="1800"/>
        </a:p>
      </dgm:t>
    </dgm:pt>
    <dgm:pt modelId="{754537F3-E5BF-4FD2-B56E-5D688E0F76AC}" type="sibTrans" cxnId="{50E068F7-1B22-4894-9E06-F0FB77642149}">
      <dgm:prSet/>
      <dgm:spPr/>
      <dgm:t>
        <a:bodyPr/>
        <a:lstStyle/>
        <a:p>
          <a:endParaRPr lang="en-US" sz="1800"/>
        </a:p>
      </dgm:t>
    </dgm:pt>
    <dgm:pt modelId="{E3046BE7-EEF8-478B-B0A2-F04EFA43DC5C}">
      <dgm:prSet custT="1"/>
      <dgm:spPr/>
      <dgm:t>
        <a:bodyPr/>
        <a:lstStyle/>
        <a:p>
          <a:r>
            <a:rPr lang="en-US" sz="1800"/>
            <a:t>MFA licenses</a:t>
          </a:r>
        </a:p>
      </dgm:t>
    </dgm:pt>
    <dgm:pt modelId="{4BD08EF8-A6DE-4E4B-B3A5-BBC2B74B3BD3}" type="parTrans" cxnId="{18B8CB2B-0017-429D-A828-DEACB343C88E}">
      <dgm:prSet/>
      <dgm:spPr/>
      <dgm:t>
        <a:bodyPr/>
        <a:lstStyle/>
        <a:p>
          <a:endParaRPr lang="en-US" sz="1800"/>
        </a:p>
      </dgm:t>
    </dgm:pt>
    <dgm:pt modelId="{6FB865D2-68B8-4E26-97CC-F74C908173A1}" type="sibTrans" cxnId="{18B8CB2B-0017-429D-A828-DEACB343C88E}">
      <dgm:prSet/>
      <dgm:spPr/>
      <dgm:t>
        <a:bodyPr/>
        <a:lstStyle/>
        <a:p>
          <a:endParaRPr lang="en-US" sz="1800"/>
        </a:p>
      </dgm:t>
    </dgm:pt>
    <dgm:pt modelId="{BE05BCBB-2F21-456C-A8E4-F4CE58EB66E8}">
      <dgm:prSet custT="1"/>
      <dgm:spPr/>
      <dgm:t>
        <a:bodyPr/>
        <a:lstStyle/>
        <a:p>
          <a:r>
            <a:rPr lang="en-US" sz="1800"/>
            <a:t>MFA consumption-based model</a:t>
          </a:r>
        </a:p>
      </dgm:t>
    </dgm:pt>
    <dgm:pt modelId="{1753473E-22F8-4692-9876-D0A6BBF67C40}" type="parTrans" cxnId="{E4BA881D-EDB9-4D32-AA04-EB03C6616379}">
      <dgm:prSet/>
      <dgm:spPr/>
      <dgm:t>
        <a:bodyPr/>
        <a:lstStyle/>
        <a:p>
          <a:endParaRPr lang="en-US" sz="1800"/>
        </a:p>
      </dgm:t>
    </dgm:pt>
    <dgm:pt modelId="{C6B5AFC6-1F72-468A-8BB8-602E3C94DE8F}" type="sibTrans" cxnId="{E4BA881D-EDB9-4D32-AA04-EB03C6616379}">
      <dgm:prSet/>
      <dgm:spPr/>
      <dgm:t>
        <a:bodyPr/>
        <a:lstStyle/>
        <a:p>
          <a:endParaRPr lang="en-US" sz="1800"/>
        </a:p>
      </dgm:t>
    </dgm:pt>
    <dgm:pt modelId="{3E37B00F-26D4-4790-A7C3-750C9239D1C2}">
      <dgm:prSet custT="1"/>
      <dgm:spPr/>
      <dgm:t>
        <a:bodyPr/>
        <a:lstStyle/>
        <a:p>
          <a:r>
            <a:rPr lang="en-US" sz="1800"/>
            <a:t>Per Enabled User </a:t>
          </a:r>
        </a:p>
      </dgm:t>
    </dgm:pt>
    <dgm:pt modelId="{E71D210E-3E4D-4119-A070-495BACC69291}" type="parTrans" cxnId="{FE017423-E704-40C6-A51C-099513468E14}">
      <dgm:prSet/>
      <dgm:spPr/>
      <dgm:t>
        <a:bodyPr/>
        <a:lstStyle/>
        <a:p>
          <a:endParaRPr lang="en-US" sz="1800"/>
        </a:p>
      </dgm:t>
    </dgm:pt>
    <dgm:pt modelId="{B60D3FA1-3EBE-404E-AA46-7B9267CFF20B}" type="sibTrans" cxnId="{FE017423-E704-40C6-A51C-099513468E14}">
      <dgm:prSet/>
      <dgm:spPr/>
      <dgm:t>
        <a:bodyPr/>
        <a:lstStyle/>
        <a:p>
          <a:endParaRPr lang="en-US" sz="1800"/>
        </a:p>
      </dgm:t>
    </dgm:pt>
    <dgm:pt modelId="{1E881041-0DE5-459E-B4B5-43FFCB0ADF67}">
      <dgm:prSet custT="1"/>
      <dgm:spPr/>
      <dgm:t>
        <a:bodyPr/>
        <a:lstStyle/>
        <a:p>
          <a:r>
            <a:rPr lang="en-US" sz="1800"/>
            <a:t>Per Authentication </a:t>
          </a:r>
        </a:p>
      </dgm:t>
    </dgm:pt>
    <dgm:pt modelId="{C9F85D0A-1B59-4977-9B89-9A08CF8288B2}" type="parTrans" cxnId="{66BA8183-D3CE-4F49-8E63-B2702986D1DD}">
      <dgm:prSet/>
      <dgm:spPr/>
      <dgm:t>
        <a:bodyPr/>
        <a:lstStyle/>
        <a:p>
          <a:endParaRPr lang="en-US" sz="1800"/>
        </a:p>
      </dgm:t>
    </dgm:pt>
    <dgm:pt modelId="{764CDB1A-C4F4-4E81-9CCC-820FDDC7500F}" type="sibTrans" cxnId="{66BA8183-D3CE-4F49-8E63-B2702986D1DD}">
      <dgm:prSet/>
      <dgm:spPr/>
      <dgm:t>
        <a:bodyPr/>
        <a:lstStyle/>
        <a:p>
          <a:endParaRPr lang="en-US" sz="1800"/>
        </a:p>
      </dgm:t>
    </dgm:pt>
    <dgm:pt modelId="{F4811515-7F06-4F1B-98A6-A1DFF157E326}">
      <dgm:prSet custT="1"/>
      <dgm:spPr/>
      <dgm:t>
        <a:bodyPr/>
        <a:lstStyle/>
        <a:p>
          <a:r>
            <a:rPr lang="en-US" sz="1800" dirty="0"/>
            <a:t>More to come!</a:t>
          </a:r>
        </a:p>
      </dgm:t>
    </dgm:pt>
    <dgm:pt modelId="{B1D9DEFB-D180-41CC-9BA8-16DBEEA19DFD}" type="parTrans" cxnId="{D77E5F4E-2C5D-4FC5-84E2-4BDF51096104}">
      <dgm:prSet/>
      <dgm:spPr/>
      <dgm:t>
        <a:bodyPr/>
        <a:lstStyle/>
        <a:p>
          <a:endParaRPr lang="en-US"/>
        </a:p>
      </dgm:t>
    </dgm:pt>
    <dgm:pt modelId="{C8695461-0A3D-40CC-BF37-E1269BC27542}" type="sibTrans" cxnId="{D77E5F4E-2C5D-4FC5-84E2-4BDF51096104}">
      <dgm:prSet/>
      <dgm:spPr/>
      <dgm:t>
        <a:bodyPr/>
        <a:lstStyle/>
        <a:p>
          <a:endParaRPr lang="en-US"/>
        </a:p>
      </dgm:t>
    </dgm:pt>
    <dgm:pt modelId="{40AC5FF8-1CFC-4462-98A8-3A1CD60D2EDA}" type="pres">
      <dgm:prSet presAssocID="{E8E65592-A721-4F60-9E99-5F157D876DFA}" presName="diagram" presStyleCnt="0">
        <dgm:presLayoutVars>
          <dgm:chPref val="1"/>
          <dgm:dir/>
          <dgm:animOne val="branch"/>
          <dgm:animLvl val="lvl"/>
          <dgm:resizeHandles/>
        </dgm:presLayoutVars>
      </dgm:prSet>
      <dgm:spPr/>
    </dgm:pt>
    <dgm:pt modelId="{7DA06635-9C09-4E2C-B093-C291DF57E5CE}" type="pres">
      <dgm:prSet presAssocID="{740107D2-03C2-4A34-B111-6ACCD7C58602}" presName="root" presStyleCnt="0"/>
      <dgm:spPr/>
    </dgm:pt>
    <dgm:pt modelId="{C1A71B43-8D51-40D5-A9D8-6C30CB7A1A86}" type="pres">
      <dgm:prSet presAssocID="{740107D2-03C2-4A34-B111-6ACCD7C58602}" presName="rootComposite" presStyleCnt="0"/>
      <dgm:spPr/>
    </dgm:pt>
    <dgm:pt modelId="{C5AF34DF-8CD3-405E-9727-E6E23F182A1F}" type="pres">
      <dgm:prSet presAssocID="{740107D2-03C2-4A34-B111-6ACCD7C58602}" presName="rootText" presStyleLbl="node1" presStyleIdx="0" presStyleCnt="3"/>
      <dgm:spPr/>
    </dgm:pt>
    <dgm:pt modelId="{3FA9EAEB-7BF4-447A-8532-C552F51A4CBA}" type="pres">
      <dgm:prSet presAssocID="{740107D2-03C2-4A34-B111-6ACCD7C58602}" presName="rootConnector" presStyleLbl="node1" presStyleIdx="0" presStyleCnt="3"/>
      <dgm:spPr/>
    </dgm:pt>
    <dgm:pt modelId="{A60A0E1F-7D9E-49E8-852B-0694C76260AD}" type="pres">
      <dgm:prSet presAssocID="{740107D2-03C2-4A34-B111-6ACCD7C58602}" presName="childShape" presStyleCnt="0"/>
      <dgm:spPr/>
    </dgm:pt>
    <dgm:pt modelId="{BD8A90A2-6FAC-4795-BD13-EA250F802235}" type="pres">
      <dgm:prSet presAssocID="{A97C4E39-E3D6-449E-B62D-307033F294A0}" presName="Name13" presStyleLbl="parChTrans1D2" presStyleIdx="0" presStyleCnt="5"/>
      <dgm:spPr/>
    </dgm:pt>
    <dgm:pt modelId="{2725CF2B-C925-4DA0-81BC-92B4D05A726A}" type="pres">
      <dgm:prSet presAssocID="{91AE856F-AB29-460E-AFE8-C76108AA7334}" presName="childText" presStyleLbl="bgAcc1" presStyleIdx="0" presStyleCnt="5">
        <dgm:presLayoutVars>
          <dgm:bulletEnabled val="1"/>
        </dgm:presLayoutVars>
      </dgm:prSet>
      <dgm:spPr/>
    </dgm:pt>
    <dgm:pt modelId="{ED19222D-ADDD-428D-9E46-1690E1A28671}" type="pres">
      <dgm:prSet presAssocID="{247601E9-014E-46DF-9AF2-24EE9E61DB6D}" presName="Name13" presStyleLbl="parChTrans1D2" presStyleIdx="1" presStyleCnt="5"/>
      <dgm:spPr/>
    </dgm:pt>
    <dgm:pt modelId="{343CB2A4-0299-428E-BCAB-9693BA555361}" type="pres">
      <dgm:prSet presAssocID="{37ED9E90-116F-40CC-9603-4E9F9E45384C}" presName="childText" presStyleLbl="bgAcc1" presStyleIdx="1" presStyleCnt="5">
        <dgm:presLayoutVars>
          <dgm:bulletEnabled val="1"/>
        </dgm:presLayoutVars>
      </dgm:prSet>
      <dgm:spPr/>
    </dgm:pt>
    <dgm:pt modelId="{8338A334-5412-468C-A680-0F0AAE96C15B}" type="pres">
      <dgm:prSet presAssocID="{B1D9DEFB-D180-41CC-9BA8-16DBEEA19DFD}" presName="Name13" presStyleLbl="parChTrans1D2" presStyleIdx="2" presStyleCnt="5"/>
      <dgm:spPr/>
    </dgm:pt>
    <dgm:pt modelId="{CFA3D8F3-E7BA-43C3-9241-500EF36A4988}" type="pres">
      <dgm:prSet presAssocID="{F4811515-7F06-4F1B-98A6-A1DFF157E326}" presName="childText" presStyleLbl="bgAcc1" presStyleIdx="2" presStyleCnt="5">
        <dgm:presLayoutVars>
          <dgm:bulletEnabled val="1"/>
        </dgm:presLayoutVars>
      </dgm:prSet>
      <dgm:spPr/>
    </dgm:pt>
    <dgm:pt modelId="{2BF2812C-6D08-4066-875F-890AEAFE0172}" type="pres">
      <dgm:prSet presAssocID="{E3046BE7-EEF8-478B-B0A2-F04EFA43DC5C}" presName="root" presStyleCnt="0"/>
      <dgm:spPr/>
    </dgm:pt>
    <dgm:pt modelId="{97091EDB-868B-4D5E-A495-C1CC8045CE03}" type="pres">
      <dgm:prSet presAssocID="{E3046BE7-EEF8-478B-B0A2-F04EFA43DC5C}" presName="rootComposite" presStyleCnt="0"/>
      <dgm:spPr/>
    </dgm:pt>
    <dgm:pt modelId="{36769A82-41C3-43D0-B0D7-571C010E810E}" type="pres">
      <dgm:prSet presAssocID="{E3046BE7-EEF8-478B-B0A2-F04EFA43DC5C}" presName="rootText" presStyleLbl="node1" presStyleIdx="1" presStyleCnt="3"/>
      <dgm:spPr/>
    </dgm:pt>
    <dgm:pt modelId="{53F996F6-C342-42F9-9379-94E69A5C508F}" type="pres">
      <dgm:prSet presAssocID="{E3046BE7-EEF8-478B-B0A2-F04EFA43DC5C}" presName="rootConnector" presStyleLbl="node1" presStyleIdx="1" presStyleCnt="3"/>
      <dgm:spPr/>
    </dgm:pt>
    <dgm:pt modelId="{7566B374-079A-4C4A-B8E7-6647F6987093}" type="pres">
      <dgm:prSet presAssocID="{E3046BE7-EEF8-478B-B0A2-F04EFA43DC5C}" presName="childShape" presStyleCnt="0"/>
      <dgm:spPr/>
    </dgm:pt>
    <dgm:pt modelId="{2B038BA5-C587-4689-B2D9-624CA4E0D75F}" type="pres">
      <dgm:prSet presAssocID="{BE05BCBB-2F21-456C-A8E4-F4CE58EB66E8}" presName="root" presStyleCnt="0"/>
      <dgm:spPr/>
    </dgm:pt>
    <dgm:pt modelId="{FF132EF1-B38C-40B7-8F48-374019EAA7C5}" type="pres">
      <dgm:prSet presAssocID="{BE05BCBB-2F21-456C-A8E4-F4CE58EB66E8}" presName="rootComposite" presStyleCnt="0"/>
      <dgm:spPr/>
    </dgm:pt>
    <dgm:pt modelId="{FB387EDD-5561-4EFF-9944-A8732F2EB3C1}" type="pres">
      <dgm:prSet presAssocID="{BE05BCBB-2F21-456C-A8E4-F4CE58EB66E8}" presName="rootText" presStyleLbl="node1" presStyleIdx="2" presStyleCnt="3"/>
      <dgm:spPr/>
    </dgm:pt>
    <dgm:pt modelId="{E8C20EAF-BD7B-4373-B7D8-4CE5BD8B4C37}" type="pres">
      <dgm:prSet presAssocID="{BE05BCBB-2F21-456C-A8E4-F4CE58EB66E8}" presName="rootConnector" presStyleLbl="node1" presStyleIdx="2" presStyleCnt="3"/>
      <dgm:spPr/>
    </dgm:pt>
    <dgm:pt modelId="{92D47F65-0121-44FD-9EA7-0E554346CEC3}" type="pres">
      <dgm:prSet presAssocID="{BE05BCBB-2F21-456C-A8E4-F4CE58EB66E8}" presName="childShape" presStyleCnt="0"/>
      <dgm:spPr/>
    </dgm:pt>
    <dgm:pt modelId="{10793DA0-B657-4E69-BA07-B17407BB2A17}" type="pres">
      <dgm:prSet presAssocID="{E71D210E-3E4D-4119-A070-495BACC69291}" presName="Name13" presStyleLbl="parChTrans1D2" presStyleIdx="3" presStyleCnt="5"/>
      <dgm:spPr/>
    </dgm:pt>
    <dgm:pt modelId="{D741F765-4A98-449E-BA2B-FD9829D5F97E}" type="pres">
      <dgm:prSet presAssocID="{3E37B00F-26D4-4790-A7C3-750C9239D1C2}" presName="childText" presStyleLbl="bgAcc1" presStyleIdx="3" presStyleCnt="5">
        <dgm:presLayoutVars>
          <dgm:bulletEnabled val="1"/>
        </dgm:presLayoutVars>
      </dgm:prSet>
      <dgm:spPr/>
    </dgm:pt>
    <dgm:pt modelId="{C41B3349-51C9-4077-92DE-4E44E94CEEA3}" type="pres">
      <dgm:prSet presAssocID="{C9F85D0A-1B59-4977-9B89-9A08CF8288B2}" presName="Name13" presStyleLbl="parChTrans1D2" presStyleIdx="4" presStyleCnt="5"/>
      <dgm:spPr/>
    </dgm:pt>
    <dgm:pt modelId="{182DE0C6-E65E-417D-BDD9-47983220557E}" type="pres">
      <dgm:prSet presAssocID="{1E881041-0DE5-459E-B4B5-43FFCB0ADF67}" presName="childText" presStyleLbl="bgAcc1" presStyleIdx="4" presStyleCnt="5">
        <dgm:presLayoutVars>
          <dgm:bulletEnabled val="1"/>
        </dgm:presLayoutVars>
      </dgm:prSet>
      <dgm:spPr/>
    </dgm:pt>
  </dgm:ptLst>
  <dgm:cxnLst>
    <dgm:cxn modelId="{DBA02E13-28CE-43A7-85FB-765C8B803EC9}" srcId="{E8E65592-A721-4F60-9E99-5F157D876DFA}" destId="{740107D2-03C2-4A34-B111-6ACCD7C58602}" srcOrd="0" destOrd="0" parTransId="{7EFBDBEB-A2D6-43A4-AFD9-59D81D25A0AD}" sibTransId="{F0C54D27-E761-466E-A1BB-CEA2CF0F9D50}"/>
    <dgm:cxn modelId="{E4BA881D-EDB9-4D32-AA04-EB03C6616379}" srcId="{E8E65592-A721-4F60-9E99-5F157D876DFA}" destId="{BE05BCBB-2F21-456C-A8E4-F4CE58EB66E8}" srcOrd="2" destOrd="0" parTransId="{1753473E-22F8-4692-9876-D0A6BBF67C40}" sibTransId="{C6B5AFC6-1F72-468A-8BB8-602E3C94DE8F}"/>
    <dgm:cxn modelId="{3F247C1F-B0DC-42E9-BE21-0E7B27070682}" type="presOf" srcId="{1E881041-0DE5-459E-B4B5-43FFCB0ADF67}" destId="{182DE0C6-E65E-417D-BDD9-47983220557E}" srcOrd="0" destOrd="0" presId="urn:microsoft.com/office/officeart/2005/8/layout/hierarchy3"/>
    <dgm:cxn modelId="{239F8922-CC12-4430-A4D2-C36ED384C056}" type="presOf" srcId="{740107D2-03C2-4A34-B111-6ACCD7C58602}" destId="{C5AF34DF-8CD3-405E-9727-E6E23F182A1F}" srcOrd="0" destOrd="0" presId="urn:microsoft.com/office/officeart/2005/8/layout/hierarchy3"/>
    <dgm:cxn modelId="{FE017423-E704-40C6-A51C-099513468E14}" srcId="{BE05BCBB-2F21-456C-A8E4-F4CE58EB66E8}" destId="{3E37B00F-26D4-4790-A7C3-750C9239D1C2}" srcOrd="0" destOrd="0" parTransId="{E71D210E-3E4D-4119-A070-495BACC69291}" sibTransId="{B60D3FA1-3EBE-404E-AA46-7B9267CFF20B}"/>
    <dgm:cxn modelId="{18B8CB2B-0017-429D-A828-DEACB343C88E}" srcId="{E8E65592-A721-4F60-9E99-5F157D876DFA}" destId="{E3046BE7-EEF8-478B-B0A2-F04EFA43DC5C}" srcOrd="1" destOrd="0" parTransId="{4BD08EF8-A6DE-4E4B-B3A5-BBC2B74B3BD3}" sibTransId="{6FB865D2-68B8-4E26-97CC-F74C908173A1}"/>
    <dgm:cxn modelId="{E1CA0460-D7EC-47F0-81DF-C8EA7DB27CDF}" type="presOf" srcId="{247601E9-014E-46DF-9AF2-24EE9E61DB6D}" destId="{ED19222D-ADDD-428D-9E46-1690E1A28671}" srcOrd="0" destOrd="0" presId="urn:microsoft.com/office/officeart/2005/8/layout/hierarchy3"/>
    <dgm:cxn modelId="{D16D2C64-3876-4638-A81A-56B023EB555C}" type="presOf" srcId="{740107D2-03C2-4A34-B111-6ACCD7C58602}" destId="{3FA9EAEB-7BF4-447A-8532-C552F51A4CBA}" srcOrd="1" destOrd="0" presId="urn:microsoft.com/office/officeart/2005/8/layout/hierarchy3"/>
    <dgm:cxn modelId="{D77E5F4E-2C5D-4FC5-84E2-4BDF51096104}" srcId="{740107D2-03C2-4A34-B111-6ACCD7C58602}" destId="{F4811515-7F06-4F1B-98A6-A1DFF157E326}" srcOrd="2" destOrd="0" parTransId="{B1D9DEFB-D180-41CC-9BA8-16DBEEA19DFD}" sibTransId="{C8695461-0A3D-40CC-BF37-E1269BC27542}"/>
    <dgm:cxn modelId="{D047A06F-CDD7-4B5B-941D-7E98ADF22A16}" srcId="{740107D2-03C2-4A34-B111-6ACCD7C58602}" destId="{91AE856F-AB29-460E-AFE8-C76108AA7334}" srcOrd="0" destOrd="0" parTransId="{A97C4E39-E3D6-449E-B62D-307033F294A0}" sibTransId="{4CDA75A9-345F-4DF8-877F-13A1F5E58D18}"/>
    <dgm:cxn modelId="{5E608958-2DB7-45C4-AC44-6EBEBB42715E}" type="presOf" srcId="{BE05BCBB-2F21-456C-A8E4-F4CE58EB66E8}" destId="{FB387EDD-5561-4EFF-9944-A8732F2EB3C1}" srcOrd="0" destOrd="0" presId="urn:microsoft.com/office/officeart/2005/8/layout/hierarchy3"/>
    <dgm:cxn modelId="{13463959-943B-4A5D-A5BB-A0663C9F60B6}" type="presOf" srcId="{BE05BCBB-2F21-456C-A8E4-F4CE58EB66E8}" destId="{E8C20EAF-BD7B-4373-B7D8-4CE5BD8B4C37}" srcOrd="1" destOrd="0" presId="urn:microsoft.com/office/officeart/2005/8/layout/hierarchy3"/>
    <dgm:cxn modelId="{16B9CC79-92E4-4547-96EF-0262BF545908}" type="presOf" srcId="{3E37B00F-26D4-4790-A7C3-750C9239D1C2}" destId="{D741F765-4A98-449E-BA2B-FD9829D5F97E}" srcOrd="0" destOrd="0" presId="urn:microsoft.com/office/officeart/2005/8/layout/hierarchy3"/>
    <dgm:cxn modelId="{DFF7C282-BD59-4A5F-B711-E5C0AAEA6A56}" type="presOf" srcId="{F4811515-7F06-4F1B-98A6-A1DFF157E326}" destId="{CFA3D8F3-E7BA-43C3-9241-500EF36A4988}" srcOrd="0" destOrd="0" presId="urn:microsoft.com/office/officeart/2005/8/layout/hierarchy3"/>
    <dgm:cxn modelId="{66BA8183-D3CE-4F49-8E63-B2702986D1DD}" srcId="{BE05BCBB-2F21-456C-A8E4-F4CE58EB66E8}" destId="{1E881041-0DE5-459E-B4B5-43FFCB0ADF67}" srcOrd="1" destOrd="0" parTransId="{C9F85D0A-1B59-4977-9B89-9A08CF8288B2}" sibTransId="{764CDB1A-C4F4-4E81-9CCC-820FDDC7500F}"/>
    <dgm:cxn modelId="{D558E283-B44B-4C35-974F-E5C3D171A1F2}" type="presOf" srcId="{C9F85D0A-1B59-4977-9B89-9A08CF8288B2}" destId="{C41B3349-51C9-4077-92DE-4E44E94CEEA3}" srcOrd="0" destOrd="0" presId="urn:microsoft.com/office/officeart/2005/8/layout/hierarchy3"/>
    <dgm:cxn modelId="{1B43A796-E174-4471-BB62-A2500501F046}" type="presOf" srcId="{A97C4E39-E3D6-449E-B62D-307033F294A0}" destId="{BD8A90A2-6FAC-4795-BD13-EA250F802235}" srcOrd="0" destOrd="0" presId="urn:microsoft.com/office/officeart/2005/8/layout/hierarchy3"/>
    <dgm:cxn modelId="{EFD2EFA4-678B-422F-B75A-0FCFF517DEA2}" type="presOf" srcId="{91AE856F-AB29-460E-AFE8-C76108AA7334}" destId="{2725CF2B-C925-4DA0-81BC-92B4D05A726A}" srcOrd="0" destOrd="0" presId="urn:microsoft.com/office/officeart/2005/8/layout/hierarchy3"/>
    <dgm:cxn modelId="{76B8B2AF-6C3E-4938-84D1-F6CBB5DA6407}" type="presOf" srcId="{37ED9E90-116F-40CC-9603-4E9F9E45384C}" destId="{343CB2A4-0299-428E-BCAB-9693BA555361}" srcOrd="0" destOrd="0" presId="urn:microsoft.com/office/officeart/2005/8/layout/hierarchy3"/>
    <dgm:cxn modelId="{A89B7DB1-CABB-4E24-ACC8-7E825539785A}" type="presOf" srcId="{E3046BE7-EEF8-478B-B0A2-F04EFA43DC5C}" destId="{36769A82-41C3-43D0-B0D7-571C010E810E}" srcOrd="0" destOrd="0" presId="urn:microsoft.com/office/officeart/2005/8/layout/hierarchy3"/>
    <dgm:cxn modelId="{802840C8-FBB1-468D-ADC3-C0D486D3FB7B}" type="presOf" srcId="{E3046BE7-EEF8-478B-B0A2-F04EFA43DC5C}" destId="{53F996F6-C342-42F9-9379-94E69A5C508F}" srcOrd="1" destOrd="0" presId="urn:microsoft.com/office/officeart/2005/8/layout/hierarchy3"/>
    <dgm:cxn modelId="{C5613ACE-21D3-4F62-8C70-E8C4742AB764}" type="presOf" srcId="{E8E65592-A721-4F60-9E99-5F157D876DFA}" destId="{40AC5FF8-1CFC-4462-98A8-3A1CD60D2EDA}" srcOrd="0" destOrd="0" presId="urn:microsoft.com/office/officeart/2005/8/layout/hierarchy3"/>
    <dgm:cxn modelId="{307A7FD3-B11F-4089-8E07-A67D87EBF061}" type="presOf" srcId="{E71D210E-3E4D-4119-A070-495BACC69291}" destId="{10793DA0-B657-4E69-BA07-B17407BB2A17}" srcOrd="0" destOrd="0" presId="urn:microsoft.com/office/officeart/2005/8/layout/hierarchy3"/>
    <dgm:cxn modelId="{947D46F2-9C4F-4437-B6C9-52AE70BC9908}" type="presOf" srcId="{B1D9DEFB-D180-41CC-9BA8-16DBEEA19DFD}" destId="{8338A334-5412-468C-A680-0F0AAE96C15B}" srcOrd="0" destOrd="0" presId="urn:microsoft.com/office/officeart/2005/8/layout/hierarchy3"/>
    <dgm:cxn modelId="{50E068F7-1B22-4894-9E06-F0FB77642149}" srcId="{740107D2-03C2-4A34-B111-6ACCD7C58602}" destId="{37ED9E90-116F-40CC-9603-4E9F9E45384C}" srcOrd="1" destOrd="0" parTransId="{247601E9-014E-46DF-9AF2-24EE9E61DB6D}" sibTransId="{754537F3-E5BF-4FD2-B56E-5D688E0F76AC}"/>
    <dgm:cxn modelId="{7426CD6E-A673-4ED5-9982-1CE0C6CF7CCE}" type="presParOf" srcId="{40AC5FF8-1CFC-4462-98A8-3A1CD60D2EDA}" destId="{7DA06635-9C09-4E2C-B093-C291DF57E5CE}" srcOrd="0" destOrd="0" presId="urn:microsoft.com/office/officeart/2005/8/layout/hierarchy3"/>
    <dgm:cxn modelId="{3FBF883C-8E65-4212-A933-1481DBBF1781}" type="presParOf" srcId="{7DA06635-9C09-4E2C-B093-C291DF57E5CE}" destId="{C1A71B43-8D51-40D5-A9D8-6C30CB7A1A86}" srcOrd="0" destOrd="0" presId="urn:microsoft.com/office/officeart/2005/8/layout/hierarchy3"/>
    <dgm:cxn modelId="{45360C1C-6814-4363-B253-69E215E575BD}" type="presParOf" srcId="{C1A71B43-8D51-40D5-A9D8-6C30CB7A1A86}" destId="{C5AF34DF-8CD3-405E-9727-E6E23F182A1F}" srcOrd="0" destOrd="0" presId="urn:microsoft.com/office/officeart/2005/8/layout/hierarchy3"/>
    <dgm:cxn modelId="{17D48003-A3BB-49A4-BEB2-74C589F8DE33}" type="presParOf" srcId="{C1A71B43-8D51-40D5-A9D8-6C30CB7A1A86}" destId="{3FA9EAEB-7BF4-447A-8532-C552F51A4CBA}" srcOrd="1" destOrd="0" presId="urn:microsoft.com/office/officeart/2005/8/layout/hierarchy3"/>
    <dgm:cxn modelId="{02D4180E-5374-40C7-AAE2-A8432B762FB8}" type="presParOf" srcId="{7DA06635-9C09-4E2C-B093-C291DF57E5CE}" destId="{A60A0E1F-7D9E-49E8-852B-0694C76260AD}" srcOrd="1" destOrd="0" presId="urn:microsoft.com/office/officeart/2005/8/layout/hierarchy3"/>
    <dgm:cxn modelId="{1FCA18C0-C694-4986-BB05-58FCF85A6736}" type="presParOf" srcId="{A60A0E1F-7D9E-49E8-852B-0694C76260AD}" destId="{BD8A90A2-6FAC-4795-BD13-EA250F802235}" srcOrd="0" destOrd="0" presId="urn:microsoft.com/office/officeart/2005/8/layout/hierarchy3"/>
    <dgm:cxn modelId="{58617C5E-B7B9-45FA-AEDB-A7CD807F8B6D}" type="presParOf" srcId="{A60A0E1F-7D9E-49E8-852B-0694C76260AD}" destId="{2725CF2B-C925-4DA0-81BC-92B4D05A726A}" srcOrd="1" destOrd="0" presId="urn:microsoft.com/office/officeart/2005/8/layout/hierarchy3"/>
    <dgm:cxn modelId="{183F9B1A-2863-4E84-A76A-68DAA1D2CB05}" type="presParOf" srcId="{A60A0E1F-7D9E-49E8-852B-0694C76260AD}" destId="{ED19222D-ADDD-428D-9E46-1690E1A28671}" srcOrd="2" destOrd="0" presId="urn:microsoft.com/office/officeart/2005/8/layout/hierarchy3"/>
    <dgm:cxn modelId="{E4736EBA-86B8-41B9-A3E7-985593CC1AF9}" type="presParOf" srcId="{A60A0E1F-7D9E-49E8-852B-0694C76260AD}" destId="{343CB2A4-0299-428E-BCAB-9693BA555361}" srcOrd="3" destOrd="0" presId="urn:microsoft.com/office/officeart/2005/8/layout/hierarchy3"/>
    <dgm:cxn modelId="{926CC1B3-1B23-46B6-9629-B32DB7B65E77}" type="presParOf" srcId="{A60A0E1F-7D9E-49E8-852B-0694C76260AD}" destId="{8338A334-5412-468C-A680-0F0AAE96C15B}" srcOrd="4" destOrd="0" presId="urn:microsoft.com/office/officeart/2005/8/layout/hierarchy3"/>
    <dgm:cxn modelId="{451BE051-459F-4D99-A422-E619604DAE63}" type="presParOf" srcId="{A60A0E1F-7D9E-49E8-852B-0694C76260AD}" destId="{CFA3D8F3-E7BA-43C3-9241-500EF36A4988}" srcOrd="5" destOrd="0" presId="urn:microsoft.com/office/officeart/2005/8/layout/hierarchy3"/>
    <dgm:cxn modelId="{A31A13A6-A340-4E4A-A802-CB2BDA02BFC9}" type="presParOf" srcId="{40AC5FF8-1CFC-4462-98A8-3A1CD60D2EDA}" destId="{2BF2812C-6D08-4066-875F-890AEAFE0172}" srcOrd="1" destOrd="0" presId="urn:microsoft.com/office/officeart/2005/8/layout/hierarchy3"/>
    <dgm:cxn modelId="{6E2696BF-7D03-4C95-BE05-535DF5E5966C}" type="presParOf" srcId="{2BF2812C-6D08-4066-875F-890AEAFE0172}" destId="{97091EDB-868B-4D5E-A495-C1CC8045CE03}" srcOrd="0" destOrd="0" presId="urn:microsoft.com/office/officeart/2005/8/layout/hierarchy3"/>
    <dgm:cxn modelId="{3AE82F18-1FE9-47D7-BDC9-3040566D984B}" type="presParOf" srcId="{97091EDB-868B-4D5E-A495-C1CC8045CE03}" destId="{36769A82-41C3-43D0-B0D7-571C010E810E}" srcOrd="0" destOrd="0" presId="urn:microsoft.com/office/officeart/2005/8/layout/hierarchy3"/>
    <dgm:cxn modelId="{E13E2DCF-9D28-447C-996E-5193A4FEF082}" type="presParOf" srcId="{97091EDB-868B-4D5E-A495-C1CC8045CE03}" destId="{53F996F6-C342-42F9-9379-94E69A5C508F}" srcOrd="1" destOrd="0" presId="urn:microsoft.com/office/officeart/2005/8/layout/hierarchy3"/>
    <dgm:cxn modelId="{B8EF80C7-B23B-4870-98DF-0B9945E560BD}" type="presParOf" srcId="{2BF2812C-6D08-4066-875F-890AEAFE0172}" destId="{7566B374-079A-4C4A-B8E7-6647F6987093}" srcOrd="1" destOrd="0" presId="urn:microsoft.com/office/officeart/2005/8/layout/hierarchy3"/>
    <dgm:cxn modelId="{9C7D00C3-9432-4E4C-A729-5807647ACF64}" type="presParOf" srcId="{40AC5FF8-1CFC-4462-98A8-3A1CD60D2EDA}" destId="{2B038BA5-C587-4689-B2D9-624CA4E0D75F}" srcOrd="2" destOrd="0" presId="urn:microsoft.com/office/officeart/2005/8/layout/hierarchy3"/>
    <dgm:cxn modelId="{B1B06328-0AB1-4A85-B4EC-ECCA21A9AD22}" type="presParOf" srcId="{2B038BA5-C587-4689-B2D9-624CA4E0D75F}" destId="{FF132EF1-B38C-40B7-8F48-374019EAA7C5}" srcOrd="0" destOrd="0" presId="urn:microsoft.com/office/officeart/2005/8/layout/hierarchy3"/>
    <dgm:cxn modelId="{9620CE40-00A3-40F3-91B7-0A424B5995F4}" type="presParOf" srcId="{FF132EF1-B38C-40B7-8F48-374019EAA7C5}" destId="{FB387EDD-5561-4EFF-9944-A8732F2EB3C1}" srcOrd="0" destOrd="0" presId="urn:microsoft.com/office/officeart/2005/8/layout/hierarchy3"/>
    <dgm:cxn modelId="{D4C4C5E3-CD32-46CA-970A-6AB86A093764}" type="presParOf" srcId="{FF132EF1-B38C-40B7-8F48-374019EAA7C5}" destId="{E8C20EAF-BD7B-4373-B7D8-4CE5BD8B4C37}" srcOrd="1" destOrd="0" presId="urn:microsoft.com/office/officeart/2005/8/layout/hierarchy3"/>
    <dgm:cxn modelId="{56A182BF-FB05-4894-A064-6036446B6F97}" type="presParOf" srcId="{2B038BA5-C587-4689-B2D9-624CA4E0D75F}" destId="{92D47F65-0121-44FD-9EA7-0E554346CEC3}" srcOrd="1" destOrd="0" presId="urn:microsoft.com/office/officeart/2005/8/layout/hierarchy3"/>
    <dgm:cxn modelId="{67CA685E-3A6C-4BE3-A22E-63E861ED105C}" type="presParOf" srcId="{92D47F65-0121-44FD-9EA7-0E554346CEC3}" destId="{10793DA0-B657-4E69-BA07-B17407BB2A17}" srcOrd="0" destOrd="0" presId="urn:microsoft.com/office/officeart/2005/8/layout/hierarchy3"/>
    <dgm:cxn modelId="{ECFFF08C-976C-41AE-82C3-8C9081C09E99}" type="presParOf" srcId="{92D47F65-0121-44FD-9EA7-0E554346CEC3}" destId="{D741F765-4A98-449E-BA2B-FD9829D5F97E}" srcOrd="1" destOrd="0" presId="urn:microsoft.com/office/officeart/2005/8/layout/hierarchy3"/>
    <dgm:cxn modelId="{571EF1CE-88B3-410E-BAED-01CBD529C7DE}" type="presParOf" srcId="{92D47F65-0121-44FD-9EA7-0E554346CEC3}" destId="{C41B3349-51C9-4077-92DE-4E44E94CEEA3}" srcOrd="2" destOrd="0" presId="urn:microsoft.com/office/officeart/2005/8/layout/hierarchy3"/>
    <dgm:cxn modelId="{1FFF2B87-8240-4F95-A88C-274F5CDCD701}" type="presParOf" srcId="{92D47F65-0121-44FD-9EA7-0E554346CEC3}" destId="{182DE0C6-E65E-417D-BDD9-47983220557E}"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5EA1C4-4D99-4FE5-BC0D-6FE8A41B578D}"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en-US"/>
        </a:p>
      </dgm:t>
    </dgm:pt>
    <dgm:pt modelId="{E22B0B9C-FCAE-4870-93CD-365E4387AF11}">
      <dgm:prSet/>
      <dgm:spPr/>
      <dgm:t>
        <a:bodyPr/>
        <a:lstStyle/>
        <a:p>
          <a:r>
            <a:rPr lang="en-US" dirty="0"/>
            <a:t>Service Settings configuration:</a:t>
          </a:r>
        </a:p>
      </dgm:t>
    </dgm:pt>
    <dgm:pt modelId="{8B955582-1766-45EB-8D91-3FCB6A373049}" type="parTrans" cxnId="{BC58CAB2-B9EB-489E-87EF-4F8B122C23B4}">
      <dgm:prSet/>
      <dgm:spPr/>
      <dgm:t>
        <a:bodyPr/>
        <a:lstStyle/>
        <a:p>
          <a:endParaRPr lang="en-US"/>
        </a:p>
      </dgm:t>
    </dgm:pt>
    <dgm:pt modelId="{BE5EDE52-C9C0-4F27-BCAF-C44BE9327BA0}" type="sibTrans" cxnId="{BC58CAB2-B9EB-489E-87EF-4F8B122C23B4}">
      <dgm:prSet/>
      <dgm:spPr/>
      <dgm:t>
        <a:bodyPr/>
        <a:lstStyle/>
        <a:p>
          <a:endParaRPr lang="en-US"/>
        </a:p>
      </dgm:t>
    </dgm:pt>
    <dgm:pt modelId="{E502EEAA-562C-49F9-91E8-CE3676C39370}">
      <dgm:prSet/>
      <dgm:spPr/>
      <dgm:t>
        <a:bodyPr/>
        <a:lstStyle/>
        <a:p>
          <a:r>
            <a:rPr lang="en-US" dirty="0"/>
            <a:t>Methods available to users</a:t>
          </a:r>
        </a:p>
      </dgm:t>
    </dgm:pt>
    <dgm:pt modelId="{329AB90D-633A-4736-A10C-BECEC78FF2A7}" type="parTrans" cxnId="{DD0CEC54-38A7-4A04-AA94-BA2F2F5067D5}">
      <dgm:prSet/>
      <dgm:spPr/>
      <dgm:t>
        <a:bodyPr/>
        <a:lstStyle/>
        <a:p>
          <a:endParaRPr lang="en-US"/>
        </a:p>
      </dgm:t>
    </dgm:pt>
    <dgm:pt modelId="{9ABCA20E-9BCA-4AD8-B4C1-AF55CDD74230}" type="sibTrans" cxnId="{DD0CEC54-38A7-4A04-AA94-BA2F2F5067D5}">
      <dgm:prSet/>
      <dgm:spPr/>
      <dgm:t>
        <a:bodyPr/>
        <a:lstStyle/>
        <a:p>
          <a:endParaRPr lang="en-US"/>
        </a:p>
      </dgm:t>
    </dgm:pt>
    <dgm:pt modelId="{A526932A-5D63-45D1-9589-22851EA966B9}">
      <dgm:prSet/>
      <dgm:spPr/>
      <dgm:t>
        <a:bodyPr/>
        <a:lstStyle/>
        <a:p>
          <a:r>
            <a:rPr lang="en-US" dirty="0"/>
            <a:t>Require MFA registration for all cloud users</a:t>
          </a:r>
        </a:p>
      </dgm:t>
    </dgm:pt>
    <dgm:pt modelId="{FE467156-58D0-43D7-BAA3-A6C52142367B}" type="parTrans" cxnId="{20CE5616-9682-42EE-BAF8-34BDE5ECC2A0}">
      <dgm:prSet/>
      <dgm:spPr/>
      <dgm:t>
        <a:bodyPr/>
        <a:lstStyle/>
        <a:p>
          <a:endParaRPr lang="en-US"/>
        </a:p>
      </dgm:t>
    </dgm:pt>
    <dgm:pt modelId="{614FEC01-A3C1-4E7F-81E4-F0381817FB69}" type="sibTrans" cxnId="{20CE5616-9682-42EE-BAF8-34BDE5ECC2A0}">
      <dgm:prSet/>
      <dgm:spPr/>
      <dgm:t>
        <a:bodyPr/>
        <a:lstStyle/>
        <a:p>
          <a:endParaRPr lang="en-US"/>
        </a:p>
      </dgm:t>
    </dgm:pt>
    <dgm:pt modelId="{9240BE9E-F3FD-4077-9855-370FEB202F28}">
      <dgm:prSet/>
      <dgm:spPr/>
      <dgm:t>
        <a:bodyPr/>
        <a:lstStyle/>
        <a:p>
          <a:r>
            <a:rPr lang="en-US"/>
            <a:t>Using Azure portal</a:t>
          </a:r>
        </a:p>
      </dgm:t>
    </dgm:pt>
    <dgm:pt modelId="{FE17A236-BB2C-4453-98C9-EEE53AF24063}" type="parTrans" cxnId="{FD46496C-F3CC-4810-AB2D-272B20C48981}">
      <dgm:prSet/>
      <dgm:spPr/>
      <dgm:t>
        <a:bodyPr/>
        <a:lstStyle/>
        <a:p>
          <a:endParaRPr lang="en-US"/>
        </a:p>
      </dgm:t>
    </dgm:pt>
    <dgm:pt modelId="{84BE847E-D684-46E3-B4C6-0DA38E589A4B}" type="sibTrans" cxnId="{FD46496C-F3CC-4810-AB2D-272B20C48981}">
      <dgm:prSet/>
      <dgm:spPr/>
      <dgm:t>
        <a:bodyPr/>
        <a:lstStyle/>
        <a:p>
          <a:endParaRPr lang="en-US"/>
        </a:p>
      </dgm:t>
    </dgm:pt>
    <dgm:pt modelId="{D98A061B-C572-47B3-9AFF-F401A33312EB}">
      <dgm:prSet/>
      <dgm:spPr/>
      <dgm:t>
        <a:bodyPr/>
        <a:lstStyle/>
        <a:p>
          <a:r>
            <a:rPr lang="en-US" dirty="0"/>
            <a:t>Enabling Azure MFA with a conditional access policy </a:t>
          </a:r>
        </a:p>
      </dgm:t>
    </dgm:pt>
    <dgm:pt modelId="{6BE53BC7-FE12-4AE0-873A-0EC6E8635EA3}" type="parTrans" cxnId="{8D73D7A5-7C3D-4488-A5D9-3F3ED8DAB649}">
      <dgm:prSet/>
      <dgm:spPr/>
      <dgm:t>
        <a:bodyPr/>
        <a:lstStyle/>
        <a:p>
          <a:endParaRPr lang="en-US"/>
        </a:p>
      </dgm:t>
    </dgm:pt>
    <dgm:pt modelId="{B0F91B59-1738-4543-BEC7-FE9106B31AC1}" type="sibTrans" cxnId="{8D73D7A5-7C3D-4488-A5D9-3F3ED8DAB649}">
      <dgm:prSet/>
      <dgm:spPr/>
      <dgm:t>
        <a:bodyPr/>
        <a:lstStyle/>
        <a:p>
          <a:endParaRPr lang="en-US"/>
        </a:p>
      </dgm:t>
    </dgm:pt>
    <dgm:pt modelId="{8A518A01-3DA8-4E58-81FD-A5FF2A0F4DF8}">
      <dgm:prSet/>
      <dgm:spPr/>
      <dgm:t>
        <a:bodyPr/>
        <a:lstStyle/>
        <a:p>
          <a:r>
            <a:rPr lang="en-US" dirty="0"/>
            <a:t>Use PowerShell</a:t>
          </a:r>
        </a:p>
      </dgm:t>
    </dgm:pt>
    <dgm:pt modelId="{AB9EAD76-B05A-4B4F-9C83-214FF09D083D}" type="parTrans" cxnId="{D4A0D745-C49A-490C-9F85-693EEAB9C3EC}">
      <dgm:prSet/>
      <dgm:spPr/>
      <dgm:t>
        <a:bodyPr/>
        <a:lstStyle/>
        <a:p>
          <a:endParaRPr lang="en-US"/>
        </a:p>
      </dgm:t>
    </dgm:pt>
    <dgm:pt modelId="{F15EF106-7F3C-4007-9CA5-C8815AF3F09B}" type="sibTrans" cxnId="{D4A0D745-C49A-490C-9F85-693EEAB9C3EC}">
      <dgm:prSet/>
      <dgm:spPr/>
      <dgm:t>
        <a:bodyPr/>
        <a:lstStyle/>
        <a:p>
          <a:endParaRPr lang="en-US"/>
        </a:p>
      </dgm:t>
    </dgm:pt>
    <dgm:pt modelId="{5CE83743-D127-4748-9AA1-2C92F0420D31}">
      <dgm:prSet/>
      <dgm:spPr/>
      <dgm:t>
        <a:bodyPr/>
        <a:lstStyle/>
        <a:p>
          <a:r>
            <a:rPr lang="en-US" dirty="0"/>
            <a:t>Azure AD Identity Protection: MFA registration</a:t>
          </a:r>
        </a:p>
      </dgm:t>
    </dgm:pt>
    <dgm:pt modelId="{5905687E-2F15-4BDD-BF1B-69F31A3A3153}" type="parTrans" cxnId="{F8BBDBB2-C249-4FE8-86BD-02723CBFDA4E}">
      <dgm:prSet/>
      <dgm:spPr/>
      <dgm:t>
        <a:bodyPr/>
        <a:lstStyle/>
        <a:p>
          <a:endParaRPr lang="en-US"/>
        </a:p>
      </dgm:t>
    </dgm:pt>
    <dgm:pt modelId="{6F31D5D9-8492-44E1-BD47-55238A659D36}" type="sibTrans" cxnId="{F8BBDBB2-C249-4FE8-86BD-02723CBFDA4E}">
      <dgm:prSet/>
      <dgm:spPr/>
      <dgm:t>
        <a:bodyPr/>
        <a:lstStyle/>
        <a:p>
          <a:endParaRPr lang="en-US"/>
        </a:p>
      </dgm:t>
    </dgm:pt>
    <dgm:pt modelId="{6387461B-D570-403B-9298-A5653C6C6F2E}">
      <dgm:prSet/>
      <dgm:spPr/>
      <dgm:t>
        <a:bodyPr/>
        <a:lstStyle/>
        <a:p>
          <a:r>
            <a:rPr lang="en-US" dirty="0"/>
            <a:t>Azure MFA - current registration status</a:t>
          </a:r>
        </a:p>
      </dgm:t>
    </dgm:pt>
    <dgm:pt modelId="{83B5357B-AD61-4378-BA3D-424D201F8063}" type="parTrans" cxnId="{150ACF96-DF49-439E-9AC2-74AE4184E4EA}">
      <dgm:prSet/>
      <dgm:spPr/>
      <dgm:t>
        <a:bodyPr/>
        <a:lstStyle/>
        <a:p>
          <a:endParaRPr lang="en-US"/>
        </a:p>
      </dgm:t>
    </dgm:pt>
    <dgm:pt modelId="{C5C20270-05C8-480B-BD6D-08AD98BFBBCA}" type="sibTrans" cxnId="{150ACF96-DF49-439E-9AC2-74AE4184E4EA}">
      <dgm:prSet/>
      <dgm:spPr/>
      <dgm:t>
        <a:bodyPr/>
        <a:lstStyle/>
        <a:p>
          <a:endParaRPr lang="en-US"/>
        </a:p>
      </dgm:t>
    </dgm:pt>
    <dgm:pt modelId="{6F8F3C48-812F-4FC5-9127-DEC3DFC58714}" type="pres">
      <dgm:prSet presAssocID="{395EA1C4-4D99-4FE5-BC0D-6FE8A41B578D}" presName="diagram" presStyleCnt="0">
        <dgm:presLayoutVars>
          <dgm:chPref val="1"/>
          <dgm:dir/>
          <dgm:animOne val="branch"/>
          <dgm:animLvl val="lvl"/>
          <dgm:resizeHandles/>
        </dgm:presLayoutVars>
      </dgm:prSet>
      <dgm:spPr/>
    </dgm:pt>
    <dgm:pt modelId="{037EDB28-7534-40BB-85B3-02BBD64E5323}" type="pres">
      <dgm:prSet presAssocID="{E22B0B9C-FCAE-4870-93CD-365E4387AF11}" presName="root" presStyleCnt="0"/>
      <dgm:spPr/>
    </dgm:pt>
    <dgm:pt modelId="{54BD133B-34BE-48AC-9BC8-A425CA63B8FC}" type="pres">
      <dgm:prSet presAssocID="{E22B0B9C-FCAE-4870-93CD-365E4387AF11}" presName="rootComposite" presStyleCnt="0"/>
      <dgm:spPr/>
    </dgm:pt>
    <dgm:pt modelId="{D4D2B370-AB48-4316-9137-9C747BC32311}" type="pres">
      <dgm:prSet presAssocID="{E22B0B9C-FCAE-4870-93CD-365E4387AF11}" presName="rootText" presStyleLbl="node1" presStyleIdx="0" presStyleCnt="3" custScaleX="141366"/>
      <dgm:spPr/>
    </dgm:pt>
    <dgm:pt modelId="{F07BFCB0-1ED5-452F-BBC6-44F4464B1234}" type="pres">
      <dgm:prSet presAssocID="{E22B0B9C-FCAE-4870-93CD-365E4387AF11}" presName="rootConnector" presStyleLbl="node1" presStyleIdx="0" presStyleCnt="3"/>
      <dgm:spPr/>
    </dgm:pt>
    <dgm:pt modelId="{2E663091-71D5-4BC0-82AF-4B1491C796C0}" type="pres">
      <dgm:prSet presAssocID="{E22B0B9C-FCAE-4870-93CD-365E4387AF11}" presName="childShape" presStyleCnt="0"/>
      <dgm:spPr/>
    </dgm:pt>
    <dgm:pt modelId="{0C259B62-6713-47DE-AD38-4F49F1CEDCFC}" type="pres">
      <dgm:prSet presAssocID="{329AB90D-633A-4736-A10C-BECEC78FF2A7}" presName="Name13" presStyleLbl="parChTrans1D2" presStyleIdx="0" presStyleCnt="5"/>
      <dgm:spPr/>
    </dgm:pt>
    <dgm:pt modelId="{8934BFB2-5311-4152-ABDC-2683804C5A92}" type="pres">
      <dgm:prSet presAssocID="{E502EEAA-562C-49F9-91E8-CE3676C39370}" presName="childText" presStyleLbl="bgAcc1" presStyleIdx="0" presStyleCnt="5" custScaleX="141365">
        <dgm:presLayoutVars>
          <dgm:bulletEnabled val="1"/>
        </dgm:presLayoutVars>
      </dgm:prSet>
      <dgm:spPr/>
    </dgm:pt>
    <dgm:pt modelId="{3473608A-4232-40D6-BF79-A05A250BBAC2}" type="pres">
      <dgm:prSet presAssocID="{A526932A-5D63-45D1-9589-22851EA966B9}" presName="root" presStyleCnt="0"/>
      <dgm:spPr/>
    </dgm:pt>
    <dgm:pt modelId="{3ED206B8-E332-4843-8B11-AE7EB7C109B4}" type="pres">
      <dgm:prSet presAssocID="{A526932A-5D63-45D1-9589-22851EA966B9}" presName="rootComposite" presStyleCnt="0"/>
      <dgm:spPr/>
    </dgm:pt>
    <dgm:pt modelId="{FAAA43C4-1A50-4507-9CC1-C8D591F77102}" type="pres">
      <dgm:prSet presAssocID="{A526932A-5D63-45D1-9589-22851EA966B9}" presName="rootText" presStyleLbl="node1" presStyleIdx="1" presStyleCnt="3" custScaleX="141366"/>
      <dgm:spPr/>
    </dgm:pt>
    <dgm:pt modelId="{9C80311C-F197-4C08-8A82-7558A334D1B6}" type="pres">
      <dgm:prSet presAssocID="{A526932A-5D63-45D1-9589-22851EA966B9}" presName="rootConnector" presStyleLbl="node1" presStyleIdx="1" presStyleCnt="3"/>
      <dgm:spPr/>
    </dgm:pt>
    <dgm:pt modelId="{9CC8D529-7203-4439-A34E-307103F99CAD}" type="pres">
      <dgm:prSet presAssocID="{A526932A-5D63-45D1-9589-22851EA966B9}" presName="childShape" presStyleCnt="0"/>
      <dgm:spPr/>
    </dgm:pt>
    <dgm:pt modelId="{84482A5D-5F7A-46CE-91B9-39C9422021E7}" type="pres">
      <dgm:prSet presAssocID="{FE17A236-BB2C-4453-98C9-EEE53AF24063}" presName="Name13" presStyleLbl="parChTrans1D2" presStyleIdx="1" presStyleCnt="5"/>
      <dgm:spPr/>
    </dgm:pt>
    <dgm:pt modelId="{227A96F4-047B-4BBD-8206-A0D3AEA19134}" type="pres">
      <dgm:prSet presAssocID="{9240BE9E-F3FD-4077-9855-370FEB202F28}" presName="childText" presStyleLbl="bgAcc1" presStyleIdx="1" presStyleCnt="5" custScaleX="141365">
        <dgm:presLayoutVars>
          <dgm:bulletEnabled val="1"/>
        </dgm:presLayoutVars>
      </dgm:prSet>
      <dgm:spPr/>
    </dgm:pt>
    <dgm:pt modelId="{C9502F5A-C1F8-42F9-9900-C68D0616FA0D}" type="pres">
      <dgm:prSet presAssocID="{6BE53BC7-FE12-4AE0-873A-0EC6E8635EA3}" presName="Name13" presStyleLbl="parChTrans1D2" presStyleIdx="2" presStyleCnt="5"/>
      <dgm:spPr/>
    </dgm:pt>
    <dgm:pt modelId="{3D0F85FB-4B22-4AD6-873E-2EF1D53EC149}" type="pres">
      <dgm:prSet presAssocID="{D98A061B-C572-47B3-9AFF-F401A33312EB}" presName="childText" presStyleLbl="bgAcc1" presStyleIdx="2" presStyleCnt="5" custScaleX="141365">
        <dgm:presLayoutVars>
          <dgm:bulletEnabled val="1"/>
        </dgm:presLayoutVars>
      </dgm:prSet>
      <dgm:spPr/>
    </dgm:pt>
    <dgm:pt modelId="{BC9DC4E2-29FF-46B8-8906-39EC53AA0242}" type="pres">
      <dgm:prSet presAssocID="{AB9EAD76-B05A-4B4F-9C83-214FF09D083D}" presName="Name13" presStyleLbl="parChTrans1D2" presStyleIdx="3" presStyleCnt="5"/>
      <dgm:spPr/>
    </dgm:pt>
    <dgm:pt modelId="{8CEE477F-3F45-441A-922D-2868709B9B9F}" type="pres">
      <dgm:prSet presAssocID="{8A518A01-3DA8-4E58-81FD-A5FF2A0F4DF8}" presName="childText" presStyleLbl="bgAcc1" presStyleIdx="3" presStyleCnt="5" custScaleX="141365">
        <dgm:presLayoutVars>
          <dgm:bulletEnabled val="1"/>
        </dgm:presLayoutVars>
      </dgm:prSet>
      <dgm:spPr/>
    </dgm:pt>
    <dgm:pt modelId="{A146DBD4-8167-4B7D-A65F-8ED7F937A1F1}" type="pres">
      <dgm:prSet presAssocID="{5905687E-2F15-4BDD-BF1B-69F31A3A3153}" presName="Name13" presStyleLbl="parChTrans1D2" presStyleIdx="4" presStyleCnt="5"/>
      <dgm:spPr/>
    </dgm:pt>
    <dgm:pt modelId="{FA845875-6DBF-4C3B-82D3-90058672BC54}" type="pres">
      <dgm:prSet presAssocID="{5CE83743-D127-4748-9AA1-2C92F0420D31}" presName="childText" presStyleLbl="bgAcc1" presStyleIdx="4" presStyleCnt="5" custScaleX="141365">
        <dgm:presLayoutVars>
          <dgm:bulletEnabled val="1"/>
        </dgm:presLayoutVars>
      </dgm:prSet>
      <dgm:spPr/>
    </dgm:pt>
    <dgm:pt modelId="{CCFEC5B7-6345-4BFD-823D-AD0EE2977AB2}" type="pres">
      <dgm:prSet presAssocID="{6387461B-D570-403B-9298-A5653C6C6F2E}" presName="root" presStyleCnt="0"/>
      <dgm:spPr/>
    </dgm:pt>
    <dgm:pt modelId="{20D5F8D8-5B8D-4115-AF49-0D840E86B374}" type="pres">
      <dgm:prSet presAssocID="{6387461B-D570-403B-9298-A5653C6C6F2E}" presName="rootComposite" presStyleCnt="0"/>
      <dgm:spPr/>
    </dgm:pt>
    <dgm:pt modelId="{C755D52C-6E0A-4BCD-B599-C29DA77C586E}" type="pres">
      <dgm:prSet presAssocID="{6387461B-D570-403B-9298-A5653C6C6F2E}" presName="rootText" presStyleLbl="node1" presStyleIdx="2" presStyleCnt="3" custScaleX="141366"/>
      <dgm:spPr/>
    </dgm:pt>
    <dgm:pt modelId="{5CC9B8FD-9F5C-4619-8BCC-D1317AC534EF}" type="pres">
      <dgm:prSet presAssocID="{6387461B-D570-403B-9298-A5653C6C6F2E}" presName="rootConnector" presStyleLbl="node1" presStyleIdx="2" presStyleCnt="3"/>
      <dgm:spPr/>
    </dgm:pt>
    <dgm:pt modelId="{ADD0A244-8711-4EBB-AB25-3474C0D77A98}" type="pres">
      <dgm:prSet presAssocID="{6387461B-D570-403B-9298-A5653C6C6F2E}" presName="childShape" presStyleCnt="0"/>
      <dgm:spPr/>
    </dgm:pt>
  </dgm:ptLst>
  <dgm:cxnLst>
    <dgm:cxn modelId="{A4D0CC02-EA69-4F19-8CC1-4302FC0AEFE0}" type="presOf" srcId="{9240BE9E-F3FD-4077-9855-370FEB202F28}" destId="{227A96F4-047B-4BBD-8206-A0D3AEA19134}" srcOrd="0" destOrd="0" presId="urn:microsoft.com/office/officeart/2005/8/layout/hierarchy3"/>
    <dgm:cxn modelId="{8FB47A09-32BD-4CF7-8E80-4CD965E5D96C}" type="presOf" srcId="{8A518A01-3DA8-4E58-81FD-A5FF2A0F4DF8}" destId="{8CEE477F-3F45-441A-922D-2868709B9B9F}" srcOrd="0" destOrd="0" presId="urn:microsoft.com/office/officeart/2005/8/layout/hierarchy3"/>
    <dgm:cxn modelId="{A82A6F11-495B-4DFF-950A-6B839B006D4B}" type="presOf" srcId="{A526932A-5D63-45D1-9589-22851EA966B9}" destId="{FAAA43C4-1A50-4507-9CC1-C8D591F77102}" srcOrd="0" destOrd="0" presId="urn:microsoft.com/office/officeart/2005/8/layout/hierarchy3"/>
    <dgm:cxn modelId="{20CE5616-9682-42EE-BAF8-34BDE5ECC2A0}" srcId="{395EA1C4-4D99-4FE5-BC0D-6FE8A41B578D}" destId="{A526932A-5D63-45D1-9589-22851EA966B9}" srcOrd="1" destOrd="0" parTransId="{FE467156-58D0-43D7-BAA3-A6C52142367B}" sibTransId="{614FEC01-A3C1-4E7F-81E4-F0381817FB69}"/>
    <dgm:cxn modelId="{C3F6261F-EBBE-4D1F-9429-25DC5C232C66}" type="presOf" srcId="{5905687E-2F15-4BDD-BF1B-69F31A3A3153}" destId="{A146DBD4-8167-4B7D-A65F-8ED7F937A1F1}" srcOrd="0" destOrd="0" presId="urn:microsoft.com/office/officeart/2005/8/layout/hierarchy3"/>
    <dgm:cxn modelId="{65888A32-A14C-4CC2-B07E-9AD9EE41C7C1}" type="presOf" srcId="{329AB90D-633A-4736-A10C-BECEC78FF2A7}" destId="{0C259B62-6713-47DE-AD38-4F49F1CEDCFC}" srcOrd="0" destOrd="0" presId="urn:microsoft.com/office/officeart/2005/8/layout/hierarchy3"/>
    <dgm:cxn modelId="{68CB4139-C403-42F2-ADBC-8F4506D1BDDE}" type="presOf" srcId="{E502EEAA-562C-49F9-91E8-CE3676C39370}" destId="{8934BFB2-5311-4152-ABDC-2683804C5A92}" srcOrd="0" destOrd="0" presId="urn:microsoft.com/office/officeart/2005/8/layout/hierarchy3"/>
    <dgm:cxn modelId="{D4A0D745-C49A-490C-9F85-693EEAB9C3EC}" srcId="{A526932A-5D63-45D1-9589-22851EA966B9}" destId="{8A518A01-3DA8-4E58-81FD-A5FF2A0F4DF8}" srcOrd="2" destOrd="0" parTransId="{AB9EAD76-B05A-4B4F-9C83-214FF09D083D}" sibTransId="{F15EF106-7F3C-4007-9CA5-C8815AF3F09B}"/>
    <dgm:cxn modelId="{FD46496C-F3CC-4810-AB2D-272B20C48981}" srcId="{A526932A-5D63-45D1-9589-22851EA966B9}" destId="{9240BE9E-F3FD-4077-9855-370FEB202F28}" srcOrd="0" destOrd="0" parTransId="{FE17A236-BB2C-4453-98C9-EEE53AF24063}" sibTransId="{84BE847E-D684-46E3-B4C6-0DA38E589A4B}"/>
    <dgm:cxn modelId="{0B6F5B50-EBDB-4F77-967A-290E7E8BC2A6}" type="presOf" srcId="{6BE53BC7-FE12-4AE0-873A-0EC6E8635EA3}" destId="{C9502F5A-C1F8-42F9-9900-C68D0616FA0D}" srcOrd="0" destOrd="0" presId="urn:microsoft.com/office/officeart/2005/8/layout/hierarchy3"/>
    <dgm:cxn modelId="{E6200C53-B71C-4CC9-A16B-D9225BE19555}" type="presOf" srcId="{E22B0B9C-FCAE-4870-93CD-365E4387AF11}" destId="{D4D2B370-AB48-4316-9137-9C747BC32311}" srcOrd="0" destOrd="0" presId="urn:microsoft.com/office/officeart/2005/8/layout/hierarchy3"/>
    <dgm:cxn modelId="{35B34E54-BEF5-4DB2-8EDE-DA20CE7985BC}" type="presOf" srcId="{A526932A-5D63-45D1-9589-22851EA966B9}" destId="{9C80311C-F197-4C08-8A82-7558A334D1B6}" srcOrd="1" destOrd="0" presId="urn:microsoft.com/office/officeart/2005/8/layout/hierarchy3"/>
    <dgm:cxn modelId="{DD0CEC54-38A7-4A04-AA94-BA2F2F5067D5}" srcId="{E22B0B9C-FCAE-4870-93CD-365E4387AF11}" destId="{E502EEAA-562C-49F9-91E8-CE3676C39370}" srcOrd="0" destOrd="0" parTransId="{329AB90D-633A-4736-A10C-BECEC78FF2A7}" sibTransId="{9ABCA20E-9BCA-4AD8-B4C1-AF55CDD74230}"/>
    <dgm:cxn modelId="{3D8A2659-C9BD-448A-8B01-B92704816FE2}" type="presOf" srcId="{FE17A236-BB2C-4453-98C9-EEE53AF24063}" destId="{84482A5D-5F7A-46CE-91B9-39C9422021E7}" srcOrd="0" destOrd="0" presId="urn:microsoft.com/office/officeart/2005/8/layout/hierarchy3"/>
    <dgm:cxn modelId="{F42F5383-F31F-45C6-B272-B03D00121CA3}" type="presOf" srcId="{E22B0B9C-FCAE-4870-93CD-365E4387AF11}" destId="{F07BFCB0-1ED5-452F-BBC6-44F4464B1234}" srcOrd="1" destOrd="0" presId="urn:microsoft.com/office/officeart/2005/8/layout/hierarchy3"/>
    <dgm:cxn modelId="{0F90618A-81E6-419A-B24F-60ABAC23D52E}" type="presOf" srcId="{6387461B-D570-403B-9298-A5653C6C6F2E}" destId="{5CC9B8FD-9F5C-4619-8BCC-D1317AC534EF}" srcOrd="1" destOrd="0" presId="urn:microsoft.com/office/officeart/2005/8/layout/hierarchy3"/>
    <dgm:cxn modelId="{8E759A8C-CB54-47B4-9A27-7FD1D53F6B4A}" type="presOf" srcId="{395EA1C4-4D99-4FE5-BC0D-6FE8A41B578D}" destId="{6F8F3C48-812F-4FC5-9127-DEC3DFC58714}" srcOrd="0" destOrd="0" presId="urn:microsoft.com/office/officeart/2005/8/layout/hierarchy3"/>
    <dgm:cxn modelId="{150ACF96-DF49-439E-9AC2-74AE4184E4EA}" srcId="{395EA1C4-4D99-4FE5-BC0D-6FE8A41B578D}" destId="{6387461B-D570-403B-9298-A5653C6C6F2E}" srcOrd="2" destOrd="0" parTransId="{83B5357B-AD61-4378-BA3D-424D201F8063}" sibTransId="{C5C20270-05C8-480B-BD6D-08AD98BFBBCA}"/>
    <dgm:cxn modelId="{8D73D7A5-7C3D-4488-A5D9-3F3ED8DAB649}" srcId="{A526932A-5D63-45D1-9589-22851EA966B9}" destId="{D98A061B-C572-47B3-9AFF-F401A33312EB}" srcOrd="1" destOrd="0" parTransId="{6BE53BC7-FE12-4AE0-873A-0EC6E8635EA3}" sibTransId="{B0F91B59-1738-4543-BEC7-FE9106B31AC1}"/>
    <dgm:cxn modelId="{BC58CAB2-B9EB-489E-87EF-4F8B122C23B4}" srcId="{395EA1C4-4D99-4FE5-BC0D-6FE8A41B578D}" destId="{E22B0B9C-FCAE-4870-93CD-365E4387AF11}" srcOrd="0" destOrd="0" parTransId="{8B955582-1766-45EB-8D91-3FCB6A373049}" sibTransId="{BE5EDE52-C9C0-4F27-BCAF-C44BE9327BA0}"/>
    <dgm:cxn modelId="{F8BBDBB2-C249-4FE8-86BD-02723CBFDA4E}" srcId="{A526932A-5D63-45D1-9589-22851EA966B9}" destId="{5CE83743-D127-4748-9AA1-2C92F0420D31}" srcOrd="3" destOrd="0" parTransId="{5905687E-2F15-4BDD-BF1B-69F31A3A3153}" sibTransId="{6F31D5D9-8492-44E1-BD47-55238A659D36}"/>
    <dgm:cxn modelId="{D105B3C8-40E0-4C3B-9C8D-538F9B06A8E2}" type="presOf" srcId="{AB9EAD76-B05A-4B4F-9C83-214FF09D083D}" destId="{BC9DC4E2-29FF-46B8-8906-39EC53AA0242}" srcOrd="0" destOrd="0" presId="urn:microsoft.com/office/officeart/2005/8/layout/hierarchy3"/>
    <dgm:cxn modelId="{4E9EABD9-68FE-4E65-8917-59A159FA8E1C}" type="presOf" srcId="{6387461B-D570-403B-9298-A5653C6C6F2E}" destId="{C755D52C-6E0A-4BCD-B599-C29DA77C586E}" srcOrd="0" destOrd="0" presId="urn:microsoft.com/office/officeart/2005/8/layout/hierarchy3"/>
    <dgm:cxn modelId="{152133EE-CE75-4603-AABB-87B13225098A}" type="presOf" srcId="{5CE83743-D127-4748-9AA1-2C92F0420D31}" destId="{FA845875-6DBF-4C3B-82D3-90058672BC54}" srcOrd="0" destOrd="0" presId="urn:microsoft.com/office/officeart/2005/8/layout/hierarchy3"/>
    <dgm:cxn modelId="{1AB117FF-ECB2-4503-A1FE-09A4E6AB4B55}" type="presOf" srcId="{D98A061B-C572-47B3-9AFF-F401A33312EB}" destId="{3D0F85FB-4B22-4AD6-873E-2EF1D53EC149}" srcOrd="0" destOrd="0" presId="urn:microsoft.com/office/officeart/2005/8/layout/hierarchy3"/>
    <dgm:cxn modelId="{82E8F85F-5442-4EC6-96A1-5B62BA77DD48}" type="presParOf" srcId="{6F8F3C48-812F-4FC5-9127-DEC3DFC58714}" destId="{037EDB28-7534-40BB-85B3-02BBD64E5323}" srcOrd="0" destOrd="0" presId="urn:microsoft.com/office/officeart/2005/8/layout/hierarchy3"/>
    <dgm:cxn modelId="{38BA4DA8-1C63-4F91-9E9E-B3F52DFF7DF1}" type="presParOf" srcId="{037EDB28-7534-40BB-85B3-02BBD64E5323}" destId="{54BD133B-34BE-48AC-9BC8-A425CA63B8FC}" srcOrd="0" destOrd="0" presId="urn:microsoft.com/office/officeart/2005/8/layout/hierarchy3"/>
    <dgm:cxn modelId="{BA3077AA-1A02-43A8-8499-05A5423DB11C}" type="presParOf" srcId="{54BD133B-34BE-48AC-9BC8-A425CA63B8FC}" destId="{D4D2B370-AB48-4316-9137-9C747BC32311}" srcOrd="0" destOrd="0" presId="urn:microsoft.com/office/officeart/2005/8/layout/hierarchy3"/>
    <dgm:cxn modelId="{7A8D1724-D89C-46AA-90F9-574B7AA18A56}" type="presParOf" srcId="{54BD133B-34BE-48AC-9BC8-A425CA63B8FC}" destId="{F07BFCB0-1ED5-452F-BBC6-44F4464B1234}" srcOrd="1" destOrd="0" presId="urn:microsoft.com/office/officeart/2005/8/layout/hierarchy3"/>
    <dgm:cxn modelId="{E3AC97B2-A624-4F52-A69A-D5D166C28520}" type="presParOf" srcId="{037EDB28-7534-40BB-85B3-02BBD64E5323}" destId="{2E663091-71D5-4BC0-82AF-4B1491C796C0}" srcOrd="1" destOrd="0" presId="urn:microsoft.com/office/officeart/2005/8/layout/hierarchy3"/>
    <dgm:cxn modelId="{BDE14736-28A9-4F08-A326-62517C4C91A9}" type="presParOf" srcId="{2E663091-71D5-4BC0-82AF-4B1491C796C0}" destId="{0C259B62-6713-47DE-AD38-4F49F1CEDCFC}" srcOrd="0" destOrd="0" presId="urn:microsoft.com/office/officeart/2005/8/layout/hierarchy3"/>
    <dgm:cxn modelId="{DBD44A5F-9F01-4BC5-912F-2FC3984EA4A0}" type="presParOf" srcId="{2E663091-71D5-4BC0-82AF-4B1491C796C0}" destId="{8934BFB2-5311-4152-ABDC-2683804C5A92}" srcOrd="1" destOrd="0" presId="urn:microsoft.com/office/officeart/2005/8/layout/hierarchy3"/>
    <dgm:cxn modelId="{532B9205-9C77-46CC-93F8-70ECD11F8C01}" type="presParOf" srcId="{6F8F3C48-812F-4FC5-9127-DEC3DFC58714}" destId="{3473608A-4232-40D6-BF79-A05A250BBAC2}" srcOrd="1" destOrd="0" presId="urn:microsoft.com/office/officeart/2005/8/layout/hierarchy3"/>
    <dgm:cxn modelId="{66AB2047-14B5-44F7-A57A-2551DDB6751F}" type="presParOf" srcId="{3473608A-4232-40D6-BF79-A05A250BBAC2}" destId="{3ED206B8-E332-4843-8B11-AE7EB7C109B4}" srcOrd="0" destOrd="0" presId="urn:microsoft.com/office/officeart/2005/8/layout/hierarchy3"/>
    <dgm:cxn modelId="{912B8823-C2A8-44FC-BF14-EF2092497D93}" type="presParOf" srcId="{3ED206B8-E332-4843-8B11-AE7EB7C109B4}" destId="{FAAA43C4-1A50-4507-9CC1-C8D591F77102}" srcOrd="0" destOrd="0" presId="urn:microsoft.com/office/officeart/2005/8/layout/hierarchy3"/>
    <dgm:cxn modelId="{358BF351-3905-4C02-8107-F27FF01840F9}" type="presParOf" srcId="{3ED206B8-E332-4843-8B11-AE7EB7C109B4}" destId="{9C80311C-F197-4C08-8A82-7558A334D1B6}" srcOrd="1" destOrd="0" presId="urn:microsoft.com/office/officeart/2005/8/layout/hierarchy3"/>
    <dgm:cxn modelId="{7C20D311-D447-4683-9F60-146851F18D78}" type="presParOf" srcId="{3473608A-4232-40D6-BF79-A05A250BBAC2}" destId="{9CC8D529-7203-4439-A34E-307103F99CAD}" srcOrd="1" destOrd="0" presId="urn:microsoft.com/office/officeart/2005/8/layout/hierarchy3"/>
    <dgm:cxn modelId="{3578885C-5DEE-4228-80AD-B1F9806E17FC}" type="presParOf" srcId="{9CC8D529-7203-4439-A34E-307103F99CAD}" destId="{84482A5D-5F7A-46CE-91B9-39C9422021E7}" srcOrd="0" destOrd="0" presId="urn:microsoft.com/office/officeart/2005/8/layout/hierarchy3"/>
    <dgm:cxn modelId="{8DFDA5B1-2C4B-4E8D-841D-3184A782B247}" type="presParOf" srcId="{9CC8D529-7203-4439-A34E-307103F99CAD}" destId="{227A96F4-047B-4BBD-8206-A0D3AEA19134}" srcOrd="1" destOrd="0" presId="urn:microsoft.com/office/officeart/2005/8/layout/hierarchy3"/>
    <dgm:cxn modelId="{C6937091-234F-488D-99B7-F2CF942645D2}" type="presParOf" srcId="{9CC8D529-7203-4439-A34E-307103F99CAD}" destId="{C9502F5A-C1F8-42F9-9900-C68D0616FA0D}" srcOrd="2" destOrd="0" presId="urn:microsoft.com/office/officeart/2005/8/layout/hierarchy3"/>
    <dgm:cxn modelId="{6586136A-C3B1-4F65-92D7-3B547F824025}" type="presParOf" srcId="{9CC8D529-7203-4439-A34E-307103F99CAD}" destId="{3D0F85FB-4B22-4AD6-873E-2EF1D53EC149}" srcOrd="3" destOrd="0" presId="urn:microsoft.com/office/officeart/2005/8/layout/hierarchy3"/>
    <dgm:cxn modelId="{240E5EEE-4923-4A50-95CD-9F448E207B4B}" type="presParOf" srcId="{9CC8D529-7203-4439-A34E-307103F99CAD}" destId="{BC9DC4E2-29FF-46B8-8906-39EC53AA0242}" srcOrd="4" destOrd="0" presId="urn:microsoft.com/office/officeart/2005/8/layout/hierarchy3"/>
    <dgm:cxn modelId="{10EA3DA5-9398-4585-A874-6ECB89F31E61}" type="presParOf" srcId="{9CC8D529-7203-4439-A34E-307103F99CAD}" destId="{8CEE477F-3F45-441A-922D-2868709B9B9F}" srcOrd="5" destOrd="0" presId="urn:microsoft.com/office/officeart/2005/8/layout/hierarchy3"/>
    <dgm:cxn modelId="{8CDC4C77-5380-4E54-85E6-0E1569687F92}" type="presParOf" srcId="{9CC8D529-7203-4439-A34E-307103F99CAD}" destId="{A146DBD4-8167-4B7D-A65F-8ED7F937A1F1}" srcOrd="6" destOrd="0" presId="urn:microsoft.com/office/officeart/2005/8/layout/hierarchy3"/>
    <dgm:cxn modelId="{7183D7DD-5C4A-4F8D-913C-9830900F868C}" type="presParOf" srcId="{9CC8D529-7203-4439-A34E-307103F99CAD}" destId="{FA845875-6DBF-4C3B-82D3-90058672BC54}" srcOrd="7" destOrd="0" presId="urn:microsoft.com/office/officeart/2005/8/layout/hierarchy3"/>
    <dgm:cxn modelId="{E0DC9436-57A1-489A-9CE2-AD2964D1202B}" type="presParOf" srcId="{6F8F3C48-812F-4FC5-9127-DEC3DFC58714}" destId="{CCFEC5B7-6345-4BFD-823D-AD0EE2977AB2}" srcOrd="2" destOrd="0" presId="urn:microsoft.com/office/officeart/2005/8/layout/hierarchy3"/>
    <dgm:cxn modelId="{A66CB9DC-6C53-40C6-9615-1F2EC5700658}" type="presParOf" srcId="{CCFEC5B7-6345-4BFD-823D-AD0EE2977AB2}" destId="{20D5F8D8-5B8D-4115-AF49-0D840E86B374}" srcOrd="0" destOrd="0" presId="urn:microsoft.com/office/officeart/2005/8/layout/hierarchy3"/>
    <dgm:cxn modelId="{ACE46BF8-33CB-4B59-99BC-48459660DF1F}" type="presParOf" srcId="{20D5F8D8-5B8D-4115-AF49-0D840E86B374}" destId="{C755D52C-6E0A-4BCD-B599-C29DA77C586E}" srcOrd="0" destOrd="0" presId="urn:microsoft.com/office/officeart/2005/8/layout/hierarchy3"/>
    <dgm:cxn modelId="{056C8B07-B06C-48A1-8843-DC247D420B82}" type="presParOf" srcId="{20D5F8D8-5B8D-4115-AF49-0D840E86B374}" destId="{5CC9B8FD-9F5C-4619-8BCC-D1317AC534EF}" srcOrd="1" destOrd="0" presId="urn:microsoft.com/office/officeart/2005/8/layout/hierarchy3"/>
    <dgm:cxn modelId="{AB3623BE-0B3A-4281-9FF1-089744FEEB41}" type="presParOf" srcId="{CCFEC5B7-6345-4BFD-823D-AD0EE2977AB2}" destId="{ADD0A244-8711-4EBB-AB25-3474C0D77A9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6DC6C2-01D2-4FF4-AE3C-932859F67354}"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94A7B02-FF4C-4499-91FD-5697EC9693AF}">
      <dgm:prSet/>
      <dgm:spPr/>
      <dgm:t>
        <a:bodyPr/>
        <a:lstStyle/>
        <a:p>
          <a:r>
            <a:rPr lang="en-US"/>
            <a:t>Classical way</a:t>
          </a:r>
        </a:p>
      </dgm:t>
    </dgm:pt>
    <dgm:pt modelId="{B6C6650D-F81C-4EC3-82B0-3DDD297A13D3}" type="parTrans" cxnId="{C64B7AF2-3BA2-4A6F-92E3-B84793216C9D}">
      <dgm:prSet/>
      <dgm:spPr/>
      <dgm:t>
        <a:bodyPr/>
        <a:lstStyle/>
        <a:p>
          <a:endParaRPr lang="en-US"/>
        </a:p>
      </dgm:t>
    </dgm:pt>
    <dgm:pt modelId="{8AFAECE1-987C-49F4-A75F-730A15421101}" type="sibTrans" cxnId="{C64B7AF2-3BA2-4A6F-92E3-B84793216C9D}">
      <dgm:prSet/>
      <dgm:spPr/>
      <dgm:t>
        <a:bodyPr/>
        <a:lstStyle/>
        <a:p>
          <a:endParaRPr lang="en-US"/>
        </a:p>
      </dgm:t>
    </dgm:pt>
    <dgm:pt modelId="{06CD76CF-A875-45F6-A47A-13A6E1AA1322}">
      <dgm:prSet/>
      <dgm:spPr/>
      <dgm:t>
        <a:bodyPr/>
        <a:lstStyle/>
        <a:p>
          <a:r>
            <a:rPr lang="en-US" dirty="0"/>
            <a:t>Enable user’s MFA</a:t>
          </a:r>
        </a:p>
      </dgm:t>
    </dgm:pt>
    <dgm:pt modelId="{D799F8DA-F518-4F7C-BC63-087C7871D8B3}" type="parTrans" cxnId="{DCC511EE-937F-4ED1-92FA-6473BFC7D978}">
      <dgm:prSet/>
      <dgm:spPr/>
      <dgm:t>
        <a:bodyPr/>
        <a:lstStyle/>
        <a:p>
          <a:endParaRPr lang="en-US"/>
        </a:p>
      </dgm:t>
    </dgm:pt>
    <dgm:pt modelId="{2566ACAB-BDB4-4588-9DBD-1D3C5A1A672F}" type="sibTrans" cxnId="{DCC511EE-937F-4ED1-92FA-6473BFC7D978}">
      <dgm:prSet/>
      <dgm:spPr/>
      <dgm:t>
        <a:bodyPr/>
        <a:lstStyle/>
        <a:p>
          <a:endParaRPr lang="en-US"/>
        </a:p>
      </dgm:t>
    </dgm:pt>
    <dgm:pt modelId="{AF5814A3-A1A4-43A7-9A11-236B8AC0E94D}">
      <dgm:prSet/>
      <dgm:spPr/>
      <dgm:t>
        <a:bodyPr/>
        <a:lstStyle/>
        <a:p>
          <a:r>
            <a:rPr lang="en-US"/>
            <a:t>User asks about MFA enrollment and input data</a:t>
          </a:r>
        </a:p>
      </dgm:t>
    </dgm:pt>
    <dgm:pt modelId="{D492CB7C-1049-4863-8B05-FCBAA9000F20}" type="parTrans" cxnId="{110666D4-9D79-4DE7-B418-7A33F2DE6722}">
      <dgm:prSet/>
      <dgm:spPr/>
      <dgm:t>
        <a:bodyPr/>
        <a:lstStyle/>
        <a:p>
          <a:endParaRPr lang="en-US"/>
        </a:p>
      </dgm:t>
    </dgm:pt>
    <dgm:pt modelId="{93801C56-29AF-4EC4-ACD1-11FAE147037B}" type="sibTrans" cxnId="{110666D4-9D79-4DE7-B418-7A33F2DE6722}">
      <dgm:prSet/>
      <dgm:spPr/>
      <dgm:t>
        <a:bodyPr/>
        <a:lstStyle/>
        <a:p>
          <a:endParaRPr lang="en-US"/>
        </a:p>
      </dgm:t>
    </dgm:pt>
    <dgm:pt modelId="{81C52DD3-C024-4C46-A4C8-0E27432AE394}">
      <dgm:prSet/>
      <dgm:spPr/>
      <dgm:t>
        <a:bodyPr/>
        <a:lstStyle/>
        <a:p>
          <a:r>
            <a:rPr lang="en-US" dirty="0"/>
            <a:t>Classical portal shows “Enforces” status</a:t>
          </a:r>
        </a:p>
      </dgm:t>
    </dgm:pt>
    <dgm:pt modelId="{9E1BD22E-9262-41D0-9D6F-AFD0261D01F1}" type="parTrans" cxnId="{AC98556E-16A9-4D64-AA55-D14E498D177D}">
      <dgm:prSet/>
      <dgm:spPr/>
      <dgm:t>
        <a:bodyPr/>
        <a:lstStyle/>
        <a:p>
          <a:endParaRPr lang="en-US"/>
        </a:p>
      </dgm:t>
    </dgm:pt>
    <dgm:pt modelId="{F1E8DA59-5937-4DC1-9204-29CEDD4C27A3}" type="sibTrans" cxnId="{AC98556E-16A9-4D64-AA55-D14E498D177D}">
      <dgm:prSet/>
      <dgm:spPr/>
      <dgm:t>
        <a:bodyPr/>
        <a:lstStyle/>
        <a:p>
          <a:endParaRPr lang="en-US"/>
        </a:p>
      </dgm:t>
    </dgm:pt>
    <dgm:pt modelId="{210B8ED9-7C97-458C-B3B4-34E558B7219A}">
      <dgm:prSet/>
      <dgm:spPr/>
      <dgm:t>
        <a:bodyPr/>
        <a:lstStyle/>
        <a:p>
          <a:r>
            <a:rPr lang="en-US" dirty="0"/>
            <a:t>Result – MFA is “on” for every Azure AD authentication</a:t>
          </a:r>
        </a:p>
      </dgm:t>
    </dgm:pt>
    <dgm:pt modelId="{730E4599-C834-4625-B915-CD9706EB8614}" type="parTrans" cxnId="{997F674B-C7AD-46C5-99CE-3A7D06A667FC}">
      <dgm:prSet/>
      <dgm:spPr/>
      <dgm:t>
        <a:bodyPr/>
        <a:lstStyle/>
        <a:p>
          <a:endParaRPr lang="en-US"/>
        </a:p>
      </dgm:t>
    </dgm:pt>
    <dgm:pt modelId="{3CBDDA7F-03C4-4FF2-8A88-9F999A2F4B9A}" type="sibTrans" cxnId="{997F674B-C7AD-46C5-99CE-3A7D06A667FC}">
      <dgm:prSet/>
      <dgm:spPr/>
      <dgm:t>
        <a:bodyPr/>
        <a:lstStyle/>
        <a:p>
          <a:endParaRPr lang="en-US"/>
        </a:p>
      </dgm:t>
    </dgm:pt>
    <dgm:pt modelId="{C5A23758-1980-47CD-B3FC-9F1671BA33C9}">
      <dgm:prSet/>
      <dgm:spPr/>
      <dgm:t>
        <a:bodyPr/>
        <a:lstStyle/>
        <a:p>
          <a:r>
            <a:rPr lang="en-US"/>
            <a:t>Using aka.ms/MFASetup</a:t>
          </a:r>
        </a:p>
      </dgm:t>
    </dgm:pt>
    <dgm:pt modelId="{6AFD0593-AA25-493A-AE3E-CEA8DBB6A244}" type="parTrans" cxnId="{BF746D51-00AC-43EE-9649-5FE15C141D38}">
      <dgm:prSet/>
      <dgm:spPr/>
      <dgm:t>
        <a:bodyPr/>
        <a:lstStyle/>
        <a:p>
          <a:endParaRPr lang="en-US"/>
        </a:p>
      </dgm:t>
    </dgm:pt>
    <dgm:pt modelId="{96E05DDA-D19C-46D0-BE41-93A2F3229414}" type="sibTrans" cxnId="{BF746D51-00AC-43EE-9649-5FE15C141D38}">
      <dgm:prSet/>
      <dgm:spPr/>
      <dgm:t>
        <a:bodyPr/>
        <a:lstStyle/>
        <a:p>
          <a:endParaRPr lang="en-US"/>
        </a:p>
      </dgm:t>
    </dgm:pt>
    <dgm:pt modelId="{4B22B3CE-EA9D-47A2-85DB-42182802E2B5}">
      <dgm:prSet/>
      <dgm:spPr/>
      <dgm:t>
        <a:bodyPr/>
        <a:lstStyle/>
        <a:p>
          <a:r>
            <a:rPr lang="en-US" dirty="0"/>
            <a:t>Ask end-user to accomplish enrollment by opening a resource </a:t>
          </a:r>
          <a:r>
            <a:rPr lang="en-US" dirty="0">
              <a:hlinkClick xmlns:r="http://schemas.openxmlformats.org/officeDocument/2006/relationships" r:id="rId1"/>
            </a:rPr>
            <a:t>http://aka.ms/MFASetup</a:t>
          </a:r>
          <a:r>
            <a:rPr lang="en-US" dirty="0"/>
            <a:t> </a:t>
          </a:r>
        </a:p>
      </dgm:t>
    </dgm:pt>
    <dgm:pt modelId="{1B77BD01-30A9-4AC8-86EC-6EB9F39E06BB}" type="parTrans" cxnId="{9DAC6DED-B5EA-4BA1-9B4B-9E6B631B4F08}">
      <dgm:prSet/>
      <dgm:spPr/>
      <dgm:t>
        <a:bodyPr/>
        <a:lstStyle/>
        <a:p>
          <a:endParaRPr lang="en-US"/>
        </a:p>
      </dgm:t>
    </dgm:pt>
    <dgm:pt modelId="{130D706D-C78F-4709-8361-272F2D0E09DE}" type="sibTrans" cxnId="{9DAC6DED-B5EA-4BA1-9B4B-9E6B631B4F08}">
      <dgm:prSet/>
      <dgm:spPr/>
      <dgm:t>
        <a:bodyPr/>
        <a:lstStyle/>
        <a:p>
          <a:endParaRPr lang="en-US"/>
        </a:p>
      </dgm:t>
    </dgm:pt>
    <dgm:pt modelId="{2BBE5853-FD46-4EF8-AE63-B71E49EA68B1}">
      <dgm:prSet/>
      <dgm:spPr/>
      <dgm:t>
        <a:bodyPr/>
        <a:lstStyle/>
        <a:p>
          <a:r>
            <a:rPr lang="en-US" dirty="0"/>
            <a:t>User prompts about MFA based on Conditional Access (CA) policies configuration</a:t>
          </a:r>
        </a:p>
      </dgm:t>
    </dgm:pt>
    <dgm:pt modelId="{F1025009-E408-469E-B5BB-01A422DFCE67}" type="parTrans" cxnId="{E0BA59B0-DC68-436F-B7B8-22D0D051218A}">
      <dgm:prSet/>
      <dgm:spPr/>
      <dgm:t>
        <a:bodyPr/>
        <a:lstStyle/>
        <a:p>
          <a:endParaRPr lang="en-US"/>
        </a:p>
      </dgm:t>
    </dgm:pt>
    <dgm:pt modelId="{D18829B0-1421-4D1A-A592-5B45C5CA15F5}" type="sibTrans" cxnId="{E0BA59B0-DC68-436F-B7B8-22D0D051218A}">
      <dgm:prSet/>
      <dgm:spPr/>
      <dgm:t>
        <a:bodyPr/>
        <a:lstStyle/>
        <a:p>
          <a:endParaRPr lang="en-US"/>
        </a:p>
      </dgm:t>
    </dgm:pt>
    <dgm:pt modelId="{1080AA02-A910-40F2-A889-E03039A86CF1}">
      <dgm:prSet/>
      <dgm:spPr/>
      <dgm:t>
        <a:bodyPr/>
        <a:lstStyle/>
        <a:p>
          <a:r>
            <a:rPr lang="en-US"/>
            <a:t>Conditional Access policies</a:t>
          </a:r>
        </a:p>
      </dgm:t>
    </dgm:pt>
    <dgm:pt modelId="{DEECDD81-503C-4066-8AE9-B15E54E1C20C}" type="parTrans" cxnId="{68D384D7-D093-43D8-A1EC-2044A7C3819D}">
      <dgm:prSet/>
      <dgm:spPr/>
      <dgm:t>
        <a:bodyPr/>
        <a:lstStyle/>
        <a:p>
          <a:endParaRPr lang="en-US"/>
        </a:p>
      </dgm:t>
    </dgm:pt>
    <dgm:pt modelId="{78D39524-7D50-4C14-AD71-D151247485AA}" type="sibTrans" cxnId="{68D384D7-D093-43D8-A1EC-2044A7C3819D}">
      <dgm:prSet/>
      <dgm:spPr/>
      <dgm:t>
        <a:bodyPr/>
        <a:lstStyle/>
        <a:p>
          <a:endParaRPr lang="en-US"/>
        </a:p>
      </dgm:t>
    </dgm:pt>
    <dgm:pt modelId="{30DDAC31-3BFC-43CD-A520-1102F4F3D720}">
      <dgm:prSet/>
      <dgm:spPr/>
      <dgm:t>
        <a:bodyPr/>
        <a:lstStyle/>
        <a:p>
          <a:r>
            <a:rPr lang="en-US" dirty="0"/>
            <a:t>Create CA to require MFA</a:t>
          </a:r>
        </a:p>
      </dgm:t>
    </dgm:pt>
    <dgm:pt modelId="{18114465-F6F3-4559-967A-F765DB1D1DF0}" type="parTrans" cxnId="{B5CF4131-09E1-4CF7-BFB8-097C64547EBF}">
      <dgm:prSet/>
      <dgm:spPr/>
      <dgm:t>
        <a:bodyPr/>
        <a:lstStyle/>
        <a:p>
          <a:endParaRPr lang="en-US"/>
        </a:p>
      </dgm:t>
    </dgm:pt>
    <dgm:pt modelId="{D469950A-82CF-45B1-BC1A-EA3F2B5541A9}" type="sibTrans" cxnId="{B5CF4131-09E1-4CF7-BFB8-097C64547EBF}">
      <dgm:prSet/>
      <dgm:spPr/>
      <dgm:t>
        <a:bodyPr/>
        <a:lstStyle/>
        <a:p>
          <a:endParaRPr lang="en-US"/>
        </a:p>
      </dgm:t>
    </dgm:pt>
    <dgm:pt modelId="{F2FC75BA-DEE6-4272-A1CC-86E8816D4FD8}">
      <dgm:prSet/>
      <dgm:spPr/>
      <dgm:t>
        <a:bodyPr/>
        <a:lstStyle/>
        <a:p>
          <a:r>
            <a:rPr lang="en-US"/>
            <a:t>User sign-in in a scope of the CA</a:t>
          </a:r>
        </a:p>
      </dgm:t>
    </dgm:pt>
    <dgm:pt modelId="{741705A9-26C7-420F-BE2C-DEF23AB2798E}" type="parTrans" cxnId="{D62DB0A6-9A33-4338-9C55-5A63EB6379E5}">
      <dgm:prSet/>
      <dgm:spPr/>
      <dgm:t>
        <a:bodyPr/>
        <a:lstStyle/>
        <a:p>
          <a:endParaRPr lang="en-US"/>
        </a:p>
      </dgm:t>
    </dgm:pt>
    <dgm:pt modelId="{B4C7CDA9-71B1-4E91-91EF-859805FFF7C7}" type="sibTrans" cxnId="{D62DB0A6-9A33-4338-9C55-5A63EB6379E5}">
      <dgm:prSet/>
      <dgm:spPr/>
      <dgm:t>
        <a:bodyPr/>
        <a:lstStyle/>
        <a:p>
          <a:endParaRPr lang="en-US"/>
        </a:p>
      </dgm:t>
    </dgm:pt>
    <dgm:pt modelId="{A9359F93-0A3D-48E5-A82E-584AF6C67FF1}">
      <dgm:prSet/>
      <dgm:spPr/>
      <dgm:t>
        <a:bodyPr/>
        <a:lstStyle/>
        <a:p>
          <a:r>
            <a:rPr lang="en-US" dirty="0"/>
            <a:t>It initiates MFA enrollment</a:t>
          </a:r>
        </a:p>
      </dgm:t>
    </dgm:pt>
    <dgm:pt modelId="{F937B008-8011-41E3-9AB5-AD4E78615F58}" type="parTrans" cxnId="{5D636A54-9936-4728-AB9F-1AF7A3D56006}">
      <dgm:prSet/>
      <dgm:spPr/>
      <dgm:t>
        <a:bodyPr/>
        <a:lstStyle/>
        <a:p>
          <a:endParaRPr lang="en-US"/>
        </a:p>
      </dgm:t>
    </dgm:pt>
    <dgm:pt modelId="{5970A72C-1E0F-4040-950E-1405BE08D2DB}" type="sibTrans" cxnId="{5D636A54-9936-4728-AB9F-1AF7A3D56006}">
      <dgm:prSet/>
      <dgm:spPr/>
      <dgm:t>
        <a:bodyPr/>
        <a:lstStyle/>
        <a:p>
          <a:endParaRPr lang="en-US"/>
        </a:p>
      </dgm:t>
    </dgm:pt>
    <dgm:pt modelId="{3532AAC7-6540-4472-855E-6CF839FCFDBE}">
      <dgm:prSet/>
      <dgm:spPr/>
      <dgm:t>
        <a:bodyPr/>
        <a:lstStyle/>
        <a:p>
          <a:r>
            <a:rPr lang="en-US" dirty="0"/>
            <a:t>Azure AD Identity Protection</a:t>
          </a:r>
        </a:p>
      </dgm:t>
    </dgm:pt>
    <dgm:pt modelId="{F80C92D7-8F91-426A-AAB9-3C0CE0F18BFC}" type="parTrans" cxnId="{7921A4BC-F7F3-43F0-B9EC-188A4E70870B}">
      <dgm:prSet/>
      <dgm:spPr/>
      <dgm:t>
        <a:bodyPr/>
        <a:lstStyle/>
        <a:p>
          <a:endParaRPr lang="en-US"/>
        </a:p>
      </dgm:t>
    </dgm:pt>
    <dgm:pt modelId="{E4A97D94-995C-4B63-9FDF-ADC75A38D8F9}" type="sibTrans" cxnId="{7921A4BC-F7F3-43F0-B9EC-188A4E70870B}">
      <dgm:prSet/>
      <dgm:spPr/>
      <dgm:t>
        <a:bodyPr/>
        <a:lstStyle/>
        <a:p>
          <a:endParaRPr lang="en-US"/>
        </a:p>
      </dgm:t>
    </dgm:pt>
    <dgm:pt modelId="{6B5AC377-52B5-4808-8E80-57EC0B32338A}">
      <dgm:prSet/>
      <dgm:spPr/>
      <dgm:t>
        <a:bodyPr/>
        <a:lstStyle/>
        <a:p>
          <a:r>
            <a:rPr lang="en-US" dirty="0"/>
            <a:t>Assign Azure AD P2 license </a:t>
          </a:r>
        </a:p>
      </dgm:t>
    </dgm:pt>
    <dgm:pt modelId="{FF2D8720-38EC-4875-B550-FB966E078EFE}" type="parTrans" cxnId="{502B9030-7556-4C0B-8241-3A82108CC6EC}">
      <dgm:prSet/>
      <dgm:spPr/>
      <dgm:t>
        <a:bodyPr/>
        <a:lstStyle/>
        <a:p>
          <a:endParaRPr lang="en-US"/>
        </a:p>
      </dgm:t>
    </dgm:pt>
    <dgm:pt modelId="{79221829-F527-4E05-B152-EA033DBC32D8}" type="sibTrans" cxnId="{502B9030-7556-4C0B-8241-3A82108CC6EC}">
      <dgm:prSet/>
      <dgm:spPr/>
      <dgm:t>
        <a:bodyPr/>
        <a:lstStyle/>
        <a:p>
          <a:endParaRPr lang="en-US"/>
        </a:p>
      </dgm:t>
    </dgm:pt>
    <dgm:pt modelId="{9365AC96-CD18-41ED-A66C-F319ADEF1243}">
      <dgm:prSet/>
      <dgm:spPr/>
      <dgm:t>
        <a:bodyPr/>
        <a:lstStyle/>
        <a:p>
          <a:r>
            <a:rPr lang="en-US" dirty="0"/>
            <a:t>Assign Azure AD P1 license </a:t>
          </a:r>
        </a:p>
      </dgm:t>
    </dgm:pt>
    <dgm:pt modelId="{786B15E9-194A-480A-BFE5-5EF28733371D}" type="parTrans" cxnId="{E369CED3-6FB7-41D3-8514-BD7E7DC0338D}">
      <dgm:prSet/>
      <dgm:spPr/>
      <dgm:t>
        <a:bodyPr/>
        <a:lstStyle/>
        <a:p>
          <a:endParaRPr lang="en-US"/>
        </a:p>
      </dgm:t>
    </dgm:pt>
    <dgm:pt modelId="{17AC0992-AE60-482C-9951-DF9B25C67C40}" type="sibTrans" cxnId="{E369CED3-6FB7-41D3-8514-BD7E7DC0338D}">
      <dgm:prSet/>
      <dgm:spPr/>
      <dgm:t>
        <a:bodyPr/>
        <a:lstStyle/>
        <a:p>
          <a:endParaRPr lang="en-US"/>
        </a:p>
      </dgm:t>
    </dgm:pt>
    <dgm:pt modelId="{A6040B79-F7CB-44A1-B32A-3EE0C39D27C1}">
      <dgm:prSet/>
      <dgm:spPr/>
      <dgm:t>
        <a:bodyPr/>
        <a:lstStyle/>
        <a:p>
          <a:r>
            <a:rPr lang="en-US" dirty="0"/>
            <a:t>Assign Azure AD P1 license </a:t>
          </a:r>
        </a:p>
      </dgm:t>
    </dgm:pt>
    <dgm:pt modelId="{08D96127-4FD9-4EB8-A61C-259EABDBEBD5}" type="parTrans" cxnId="{6FDB0EF5-FC07-43ED-A28C-1D9D64A037B1}">
      <dgm:prSet/>
      <dgm:spPr/>
      <dgm:t>
        <a:bodyPr/>
        <a:lstStyle/>
        <a:p>
          <a:endParaRPr lang="en-US"/>
        </a:p>
      </dgm:t>
    </dgm:pt>
    <dgm:pt modelId="{823E1CB1-8600-4F5C-8F38-AB09ABE0715D}" type="sibTrans" cxnId="{6FDB0EF5-FC07-43ED-A28C-1D9D64A037B1}">
      <dgm:prSet/>
      <dgm:spPr/>
      <dgm:t>
        <a:bodyPr/>
        <a:lstStyle/>
        <a:p>
          <a:endParaRPr lang="en-US"/>
        </a:p>
      </dgm:t>
    </dgm:pt>
    <dgm:pt modelId="{CC920B0B-ED6D-4E26-8E60-E951B7A95B1B}">
      <dgm:prSet/>
      <dgm:spPr/>
      <dgm:t>
        <a:bodyPr/>
        <a:lstStyle/>
        <a:p>
          <a:r>
            <a:rPr lang="en-US" dirty="0"/>
            <a:t>Assign Azure AD P1 license </a:t>
          </a:r>
        </a:p>
      </dgm:t>
    </dgm:pt>
    <dgm:pt modelId="{5A5E455B-9920-459C-81F8-C3C46B8E1E58}" type="parTrans" cxnId="{362D521D-75C6-4543-B029-8FEFB1904AB4}">
      <dgm:prSet/>
      <dgm:spPr/>
      <dgm:t>
        <a:bodyPr/>
        <a:lstStyle/>
        <a:p>
          <a:endParaRPr lang="en-US"/>
        </a:p>
      </dgm:t>
    </dgm:pt>
    <dgm:pt modelId="{BB6C2705-E959-4982-8924-26CBBF6C1A9A}" type="sibTrans" cxnId="{362D521D-75C6-4543-B029-8FEFB1904AB4}">
      <dgm:prSet/>
      <dgm:spPr/>
      <dgm:t>
        <a:bodyPr/>
        <a:lstStyle/>
        <a:p>
          <a:endParaRPr lang="en-US"/>
        </a:p>
      </dgm:t>
    </dgm:pt>
    <dgm:pt modelId="{63861B78-C0AA-40B8-A544-6AD354DCF729}">
      <dgm:prSet/>
      <dgm:spPr/>
      <dgm:t>
        <a:bodyPr/>
        <a:lstStyle/>
        <a:p>
          <a:r>
            <a:rPr lang="en-US" dirty="0"/>
            <a:t>Configure Azure AD Identity Protection – MFA registration</a:t>
          </a:r>
        </a:p>
      </dgm:t>
    </dgm:pt>
    <dgm:pt modelId="{10C21AB3-233C-476F-8C80-C95106B95836}" type="parTrans" cxnId="{7E5BD3F3-BD64-4CF7-AFEA-A5C8CDBF5DBC}">
      <dgm:prSet/>
      <dgm:spPr/>
      <dgm:t>
        <a:bodyPr/>
        <a:lstStyle/>
        <a:p>
          <a:endParaRPr lang="en-US"/>
        </a:p>
      </dgm:t>
    </dgm:pt>
    <dgm:pt modelId="{98AE51F0-C80D-43CE-987E-D7075AB5E9FC}" type="sibTrans" cxnId="{7E5BD3F3-BD64-4CF7-AFEA-A5C8CDBF5DBC}">
      <dgm:prSet/>
      <dgm:spPr/>
      <dgm:t>
        <a:bodyPr/>
        <a:lstStyle/>
        <a:p>
          <a:endParaRPr lang="en-US"/>
        </a:p>
      </dgm:t>
    </dgm:pt>
    <dgm:pt modelId="{74EFBF1A-A292-4E85-B9CB-264B4D9866AD}">
      <dgm:prSet/>
      <dgm:spPr/>
      <dgm:t>
        <a:bodyPr/>
        <a:lstStyle/>
        <a:p>
          <a:r>
            <a:rPr lang="en-US" dirty="0"/>
            <a:t>User sign-in initiates MFA enrollment with option to postpone</a:t>
          </a:r>
        </a:p>
      </dgm:t>
    </dgm:pt>
    <dgm:pt modelId="{54374353-1576-4015-8BF9-0910E50C11FA}" type="parTrans" cxnId="{72038891-2B8E-44A1-8680-7BE807A7D900}">
      <dgm:prSet/>
      <dgm:spPr/>
      <dgm:t>
        <a:bodyPr/>
        <a:lstStyle/>
        <a:p>
          <a:endParaRPr lang="en-US"/>
        </a:p>
      </dgm:t>
    </dgm:pt>
    <dgm:pt modelId="{B7C12322-868C-45EE-A76C-5659CC29767F}" type="sibTrans" cxnId="{72038891-2B8E-44A1-8680-7BE807A7D900}">
      <dgm:prSet/>
      <dgm:spPr/>
      <dgm:t>
        <a:bodyPr/>
        <a:lstStyle/>
        <a:p>
          <a:endParaRPr lang="en-US"/>
        </a:p>
      </dgm:t>
    </dgm:pt>
    <dgm:pt modelId="{7087FBBE-3D0B-4526-9240-3E4CA841CD33}" type="pres">
      <dgm:prSet presAssocID="{F96DC6C2-01D2-4FF4-AE3C-932859F67354}" presName="Name0" presStyleCnt="0">
        <dgm:presLayoutVars>
          <dgm:dir/>
          <dgm:animLvl val="lvl"/>
          <dgm:resizeHandles val="exact"/>
        </dgm:presLayoutVars>
      </dgm:prSet>
      <dgm:spPr/>
    </dgm:pt>
    <dgm:pt modelId="{B42CC0D0-8E5B-48C4-93FB-BBED66EC53B9}" type="pres">
      <dgm:prSet presAssocID="{394A7B02-FF4C-4499-91FD-5697EC9693AF}" presName="composite" presStyleCnt="0"/>
      <dgm:spPr/>
    </dgm:pt>
    <dgm:pt modelId="{7DC1F994-850D-44EC-9754-C3627D44D067}" type="pres">
      <dgm:prSet presAssocID="{394A7B02-FF4C-4499-91FD-5697EC9693AF}" presName="parTx" presStyleLbl="alignNode1" presStyleIdx="0" presStyleCnt="4">
        <dgm:presLayoutVars>
          <dgm:chMax val="0"/>
          <dgm:chPref val="0"/>
          <dgm:bulletEnabled val="1"/>
        </dgm:presLayoutVars>
      </dgm:prSet>
      <dgm:spPr/>
    </dgm:pt>
    <dgm:pt modelId="{DA803A31-BF24-4D22-9942-0A67C8D1C393}" type="pres">
      <dgm:prSet presAssocID="{394A7B02-FF4C-4499-91FD-5697EC9693AF}" presName="desTx" presStyleLbl="alignAccFollowNode1" presStyleIdx="0" presStyleCnt="4">
        <dgm:presLayoutVars>
          <dgm:bulletEnabled val="1"/>
        </dgm:presLayoutVars>
      </dgm:prSet>
      <dgm:spPr/>
    </dgm:pt>
    <dgm:pt modelId="{2E1B7472-96F8-44E8-AEDC-FAFF1A20C294}" type="pres">
      <dgm:prSet presAssocID="{8AFAECE1-987C-49F4-A75F-730A15421101}" presName="space" presStyleCnt="0"/>
      <dgm:spPr/>
    </dgm:pt>
    <dgm:pt modelId="{35A91127-74A8-42EE-B5C9-0CCB4285AC0F}" type="pres">
      <dgm:prSet presAssocID="{C5A23758-1980-47CD-B3FC-9F1671BA33C9}" presName="composite" presStyleCnt="0"/>
      <dgm:spPr/>
    </dgm:pt>
    <dgm:pt modelId="{5DAC0E35-D8B5-4C80-9A3D-595D432A4390}" type="pres">
      <dgm:prSet presAssocID="{C5A23758-1980-47CD-B3FC-9F1671BA33C9}" presName="parTx" presStyleLbl="alignNode1" presStyleIdx="1" presStyleCnt="4">
        <dgm:presLayoutVars>
          <dgm:chMax val="0"/>
          <dgm:chPref val="0"/>
          <dgm:bulletEnabled val="1"/>
        </dgm:presLayoutVars>
      </dgm:prSet>
      <dgm:spPr/>
    </dgm:pt>
    <dgm:pt modelId="{C35CED17-93B8-4E74-9899-C1018CB87AA9}" type="pres">
      <dgm:prSet presAssocID="{C5A23758-1980-47CD-B3FC-9F1671BA33C9}" presName="desTx" presStyleLbl="alignAccFollowNode1" presStyleIdx="1" presStyleCnt="4">
        <dgm:presLayoutVars>
          <dgm:bulletEnabled val="1"/>
        </dgm:presLayoutVars>
      </dgm:prSet>
      <dgm:spPr/>
    </dgm:pt>
    <dgm:pt modelId="{50227D22-1582-4B66-83E8-F47A0FFDF874}" type="pres">
      <dgm:prSet presAssocID="{96E05DDA-D19C-46D0-BE41-93A2F3229414}" presName="space" presStyleCnt="0"/>
      <dgm:spPr/>
    </dgm:pt>
    <dgm:pt modelId="{1A740DC8-B013-423B-8457-A20983A81B04}" type="pres">
      <dgm:prSet presAssocID="{1080AA02-A910-40F2-A889-E03039A86CF1}" presName="composite" presStyleCnt="0"/>
      <dgm:spPr/>
    </dgm:pt>
    <dgm:pt modelId="{471583BD-4956-417D-B1E1-D7BAFB98E6DD}" type="pres">
      <dgm:prSet presAssocID="{1080AA02-A910-40F2-A889-E03039A86CF1}" presName="parTx" presStyleLbl="alignNode1" presStyleIdx="2" presStyleCnt="4">
        <dgm:presLayoutVars>
          <dgm:chMax val="0"/>
          <dgm:chPref val="0"/>
          <dgm:bulletEnabled val="1"/>
        </dgm:presLayoutVars>
      </dgm:prSet>
      <dgm:spPr/>
    </dgm:pt>
    <dgm:pt modelId="{4AC4A36C-CEBE-418C-905E-F828383C8A6E}" type="pres">
      <dgm:prSet presAssocID="{1080AA02-A910-40F2-A889-E03039A86CF1}" presName="desTx" presStyleLbl="alignAccFollowNode1" presStyleIdx="2" presStyleCnt="4">
        <dgm:presLayoutVars>
          <dgm:bulletEnabled val="1"/>
        </dgm:presLayoutVars>
      </dgm:prSet>
      <dgm:spPr/>
    </dgm:pt>
    <dgm:pt modelId="{8C01D6F5-CEA8-404C-AC09-8C21C4AE0ADD}" type="pres">
      <dgm:prSet presAssocID="{78D39524-7D50-4C14-AD71-D151247485AA}" presName="space" presStyleCnt="0"/>
      <dgm:spPr/>
    </dgm:pt>
    <dgm:pt modelId="{670C0EE6-3CA0-45AC-8392-B7D5BADCEAED}" type="pres">
      <dgm:prSet presAssocID="{3532AAC7-6540-4472-855E-6CF839FCFDBE}" presName="composite" presStyleCnt="0"/>
      <dgm:spPr/>
    </dgm:pt>
    <dgm:pt modelId="{5BBCE83F-AE30-4BF4-A3F4-84DBB3800D69}" type="pres">
      <dgm:prSet presAssocID="{3532AAC7-6540-4472-855E-6CF839FCFDBE}" presName="parTx" presStyleLbl="alignNode1" presStyleIdx="3" presStyleCnt="4">
        <dgm:presLayoutVars>
          <dgm:chMax val="0"/>
          <dgm:chPref val="0"/>
          <dgm:bulletEnabled val="1"/>
        </dgm:presLayoutVars>
      </dgm:prSet>
      <dgm:spPr/>
    </dgm:pt>
    <dgm:pt modelId="{49064712-ABD3-448A-A888-E9779B40C8AF}" type="pres">
      <dgm:prSet presAssocID="{3532AAC7-6540-4472-855E-6CF839FCFDBE}" presName="desTx" presStyleLbl="alignAccFollowNode1" presStyleIdx="3" presStyleCnt="4">
        <dgm:presLayoutVars>
          <dgm:bulletEnabled val="1"/>
        </dgm:presLayoutVars>
      </dgm:prSet>
      <dgm:spPr/>
    </dgm:pt>
  </dgm:ptLst>
  <dgm:cxnLst>
    <dgm:cxn modelId="{4A1ABE03-11D1-40A1-A08E-608B90158854}" type="presOf" srcId="{63861B78-C0AA-40B8-A544-6AD354DCF729}" destId="{49064712-ABD3-448A-A888-E9779B40C8AF}" srcOrd="0" destOrd="1" presId="urn:microsoft.com/office/officeart/2005/8/layout/hList1"/>
    <dgm:cxn modelId="{F904EF1B-7D8C-4954-8D07-4486F1CE129D}" type="presOf" srcId="{74EFBF1A-A292-4E85-B9CB-264B4D9866AD}" destId="{49064712-ABD3-448A-A888-E9779B40C8AF}" srcOrd="0" destOrd="2" presId="urn:microsoft.com/office/officeart/2005/8/layout/hList1"/>
    <dgm:cxn modelId="{362D521D-75C6-4543-B029-8FEFB1904AB4}" srcId="{1080AA02-A910-40F2-A889-E03039A86CF1}" destId="{CC920B0B-ED6D-4E26-8E60-E951B7A95B1B}" srcOrd="0" destOrd="0" parTransId="{5A5E455B-9920-459C-81F8-C3C46B8E1E58}" sibTransId="{BB6C2705-E959-4982-8924-26CBBF6C1A9A}"/>
    <dgm:cxn modelId="{502B9030-7556-4C0B-8241-3A82108CC6EC}" srcId="{3532AAC7-6540-4472-855E-6CF839FCFDBE}" destId="{6B5AC377-52B5-4808-8E80-57EC0B32338A}" srcOrd="0" destOrd="0" parTransId="{FF2D8720-38EC-4875-B550-FB966E078EFE}" sibTransId="{79221829-F527-4E05-B152-EA033DBC32D8}"/>
    <dgm:cxn modelId="{B5CF4131-09E1-4CF7-BFB8-097C64547EBF}" srcId="{1080AA02-A910-40F2-A889-E03039A86CF1}" destId="{30DDAC31-3BFC-43CD-A520-1102F4F3D720}" srcOrd="1" destOrd="0" parTransId="{18114465-F6F3-4559-967A-F765DB1D1DF0}" sibTransId="{D469950A-82CF-45B1-BC1A-EA3F2B5541A9}"/>
    <dgm:cxn modelId="{ACBBF636-99B7-47B6-97E7-AC9F2D6D5FFF}" type="presOf" srcId="{3532AAC7-6540-4472-855E-6CF839FCFDBE}" destId="{5BBCE83F-AE30-4BF4-A3F4-84DBB3800D69}" srcOrd="0" destOrd="0" presId="urn:microsoft.com/office/officeart/2005/8/layout/hList1"/>
    <dgm:cxn modelId="{8853FC3D-7E1F-4B4F-A844-379F27EDECF2}" type="presOf" srcId="{210B8ED9-7C97-458C-B3B4-34E558B7219A}" destId="{DA803A31-BF24-4D22-9942-0A67C8D1C393}" srcOrd="0" destOrd="4" presId="urn:microsoft.com/office/officeart/2005/8/layout/hList1"/>
    <dgm:cxn modelId="{CE6E735C-7573-4089-B38A-ACF3A84A0272}" type="presOf" srcId="{1080AA02-A910-40F2-A889-E03039A86CF1}" destId="{471583BD-4956-417D-B1E1-D7BAFB98E6DD}" srcOrd="0" destOrd="0" presId="urn:microsoft.com/office/officeart/2005/8/layout/hList1"/>
    <dgm:cxn modelId="{FEE17048-F5A9-44B3-B361-11B249D49F24}" type="presOf" srcId="{CC920B0B-ED6D-4E26-8E60-E951B7A95B1B}" destId="{4AC4A36C-CEBE-418C-905E-F828383C8A6E}" srcOrd="0" destOrd="0" presId="urn:microsoft.com/office/officeart/2005/8/layout/hList1"/>
    <dgm:cxn modelId="{997F674B-C7AD-46C5-99CE-3A7D06A667FC}" srcId="{394A7B02-FF4C-4499-91FD-5697EC9693AF}" destId="{210B8ED9-7C97-458C-B3B4-34E558B7219A}" srcOrd="4" destOrd="0" parTransId="{730E4599-C834-4625-B915-CD9706EB8614}" sibTransId="{3CBDDA7F-03C4-4FF2-8A88-9F999A2F4B9A}"/>
    <dgm:cxn modelId="{B203CD6B-4481-4131-BF7C-03E600072746}" type="presOf" srcId="{C5A23758-1980-47CD-B3FC-9F1671BA33C9}" destId="{5DAC0E35-D8B5-4C80-9A3D-595D432A4390}" srcOrd="0" destOrd="0" presId="urn:microsoft.com/office/officeart/2005/8/layout/hList1"/>
    <dgm:cxn modelId="{AC98556E-16A9-4D64-AA55-D14E498D177D}" srcId="{394A7B02-FF4C-4499-91FD-5697EC9693AF}" destId="{81C52DD3-C024-4C46-A4C8-0E27432AE394}" srcOrd="3" destOrd="0" parTransId="{9E1BD22E-9262-41D0-9D6F-AFD0261D01F1}" sibTransId="{F1E8DA59-5937-4DC1-9204-29CEDD4C27A3}"/>
    <dgm:cxn modelId="{65AA006F-45E1-4F2A-AB86-4ADF421F0C38}" type="presOf" srcId="{9365AC96-CD18-41ED-A66C-F319ADEF1243}" destId="{DA803A31-BF24-4D22-9942-0A67C8D1C393}" srcOrd="0" destOrd="0" presId="urn:microsoft.com/office/officeart/2005/8/layout/hList1"/>
    <dgm:cxn modelId="{BF746D51-00AC-43EE-9649-5FE15C141D38}" srcId="{F96DC6C2-01D2-4FF4-AE3C-932859F67354}" destId="{C5A23758-1980-47CD-B3FC-9F1671BA33C9}" srcOrd="1" destOrd="0" parTransId="{6AFD0593-AA25-493A-AE3E-CEA8DBB6A244}" sibTransId="{96E05DDA-D19C-46D0-BE41-93A2F3229414}"/>
    <dgm:cxn modelId="{5D636A54-9936-4728-AB9F-1AF7A3D56006}" srcId="{1080AA02-A910-40F2-A889-E03039A86CF1}" destId="{A9359F93-0A3D-48E5-A82E-584AF6C67FF1}" srcOrd="3" destOrd="0" parTransId="{F937B008-8011-41E3-9AB5-AD4E78615F58}" sibTransId="{5970A72C-1E0F-4040-950E-1405BE08D2DB}"/>
    <dgm:cxn modelId="{92D08F7F-BE0D-4F47-896D-710A840759AC}" type="presOf" srcId="{30DDAC31-3BFC-43CD-A520-1102F4F3D720}" destId="{4AC4A36C-CEBE-418C-905E-F828383C8A6E}" srcOrd="0" destOrd="1" presId="urn:microsoft.com/office/officeart/2005/8/layout/hList1"/>
    <dgm:cxn modelId="{343DE489-E898-4474-9CD5-9DFCB7D4014B}" type="presOf" srcId="{F96DC6C2-01D2-4FF4-AE3C-932859F67354}" destId="{7087FBBE-3D0B-4526-9240-3E4CA841CD33}" srcOrd="0" destOrd="0" presId="urn:microsoft.com/office/officeart/2005/8/layout/hList1"/>
    <dgm:cxn modelId="{3B84CF8A-EE60-40D6-A8E0-342849F16902}" type="presOf" srcId="{AF5814A3-A1A4-43A7-9A11-236B8AC0E94D}" destId="{DA803A31-BF24-4D22-9942-0A67C8D1C393}" srcOrd="0" destOrd="2" presId="urn:microsoft.com/office/officeart/2005/8/layout/hList1"/>
    <dgm:cxn modelId="{72038891-2B8E-44A1-8680-7BE807A7D900}" srcId="{3532AAC7-6540-4472-855E-6CF839FCFDBE}" destId="{74EFBF1A-A292-4E85-B9CB-264B4D9866AD}" srcOrd="2" destOrd="0" parTransId="{54374353-1576-4015-8BF9-0910E50C11FA}" sibTransId="{B7C12322-868C-45EE-A76C-5659CC29767F}"/>
    <dgm:cxn modelId="{D62DB0A6-9A33-4338-9C55-5A63EB6379E5}" srcId="{1080AA02-A910-40F2-A889-E03039A86CF1}" destId="{F2FC75BA-DEE6-4272-A1CC-86E8816D4FD8}" srcOrd="2" destOrd="0" parTransId="{741705A9-26C7-420F-BE2C-DEF23AB2798E}" sibTransId="{B4C7CDA9-71B1-4E91-91EF-859805FFF7C7}"/>
    <dgm:cxn modelId="{E0BA59B0-DC68-436F-B7B8-22D0D051218A}" srcId="{C5A23758-1980-47CD-B3FC-9F1671BA33C9}" destId="{2BBE5853-FD46-4EF8-AE63-B71E49EA68B1}" srcOrd="2" destOrd="0" parTransId="{F1025009-E408-469E-B5BB-01A422DFCE67}" sibTransId="{D18829B0-1421-4D1A-A592-5B45C5CA15F5}"/>
    <dgm:cxn modelId="{107EE6B5-D1F9-48F8-BBE7-CF63EE503EFA}" type="presOf" srcId="{4B22B3CE-EA9D-47A2-85DB-42182802E2B5}" destId="{C35CED17-93B8-4E74-9899-C1018CB87AA9}" srcOrd="0" destOrd="1" presId="urn:microsoft.com/office/officeart/2005/8/layout/hList1"/>
    <dgm:cxn modelId="{321580B6-4368-443E-BD95-363283CBD1D4}" type="presOf" srcId="{F2FC75BA-DEE6-4272-A1CC-86E8816D4FD8}" destId="{4AC4A36C-CEBE-418C-905E-F828383C8A6E}" srcOrd="0" destOrd="2" presId="urn:microsoft.com/office/officeart/2005/8/layout/hList1"/>
    <dgm:cxn modelId="{7921A4BC-F7F3-43F0-B9EC-188A4E70870B}" srcId="{F96DC6C2-01D2-4FF4-AE3C-932859F67354}" destId="{3532AAC7-6540-4472-855E-6CF839FCFDBE}" srcOrd="3" destOrd="0" parTransId="{F80C92D7-8F91-426A-AAB9-3C0CE0F18BFC}" sibTransId="{E4A97D94-995C-4B63-9FDF-ADC75A38D8F9}"/>
    <dgm:cxn modelId="{375655C9-13CA-493D-ADF9-24C486B93BE0}" type="presOf" srcId="{2BBE5853-FD46-4EF8-AE63-B71E49EA68B1}" destId="{C35CED17-93B8-4E74-9899-C1018CB87AA9}" srcOrd="0" destOrd="2" presId="urn:microsoft.com/office/officeart/2005/8/layout/hList1"/>
    <dgm:cxn modelId="{4E936BCA-3D04-4689-8FA1-B9BF436FAFD1}" type="presOf" srcId="{394A7B02-FF4C-4499-91FD-5697EC9693AF}" destId="{7DC1F994-850D-44EC-9754-C3627D44D067}" srcOrd="0" destOrd="0" presId="urn:microsoft.com/office/officeart/2005/8/layout/hList1"/>
    <dgm:cxn modelId="{E369CED3-6FB7-41D3-8514-BD7E7DC0338D}" srcId="{394A7B02-FF4C-4499-91FD-5697EC9693AF}" destId="{9365AC96-CD18-41ED-A66C-F319ADEF1243}" srcOrd="0" destOrd="0" parTransId="{786B15E9-194A-480A-BFE5-5EF28733371D}" sibTransId="{17AC0992-AE60-482C-9951-DF9B25C67C40}"/>
    <dgm:cxn modelId="{110666D4-9D79-4DE7-B418-7A33F2DE6722}" srcId="{394A7B02-FF4C-4499-91FD-5697EC9693AF}" destId="{AF5814A3-A1A4-43A7-9A11-236B8AC0E94D}" srcOrd="2" destOrd="0" parTransId="{D492CB7C-1049-4863-8B05-FCBAA9000F20}" sibTransId="{93801C56-29AF-4EC4-ACD1-11FAE147037B}"/>
    <dgm:cxn modelId="{68D384D7-D093-43D8-A1EC-2044A7C3819D}" srcId="{F96DC6C2-01D2-4FF4-AE3C-932859F67354}" destId="{1080AA02-A910-40F2-A889-E03039A86CF1}" srcOrd="2" destOrd="0" parTransId="{DEECDD81-503C-4066-8AE9-B15E54E1C20C}" sibTransId="{78D39524-7D50-4C14-AD71-D151247485AA}"/>
    <dgm:cxn modelId="{3BB7DBDB-8365-4D6E-BFD5-49F5023934F9}" type="presOf" srcId="{6B5AC377-52B5-4808-8E80-57EC0B32338A}" destId="{49064712-ABD3-448A-A888-E9779B40C8AF}" srcOrd="0" destOrd="0" presId="urn:microsoft.com/office/officeart/2005/8/layout/hList1"/>
    <dgm:cxn modelId="{9DAC6DED-B5EA-4BA1-9B4B-9E6B631B4F08}" srcId="{C5A23758-1980-47CD-B3FC-9F1671BA33C9}" destId="{4B22B3CE-EA9D-47A2-85DB-42182802E2B5}" srcOrd="1" destOrd="0" parTransId="{1B77BD01-30A9-4AC8-86EC-6EB9F39E06BB}" sibTransId="{130D706D-C78F-4709-8361-272F2D0E09DE}"/>
    <dgm:cxn modelId="{DCC511EE-937F-4ED1-92FA-6473BFC7D978}" srcId="{394A7B02-FF4C-4499-91FD-5697EC9693AF}" destId="{06CD76CF-A875-45F6-A47A-13A6E1AA1322}" srcOrd="1" destOrd="0" parTransId="{D799F8DA-F518-4F7C-BC63-087C7871D8B3}" sibTransId="{2566ACAB-BDB4-4588-9DBD-1D3C5A1A672F}"/>
    <dgm:cxn modelId="{103FA9EF-DB3E-487D-A4D3-381B74DEBA72}" type="presOf" srcId="{81C52DD3-C024-4C46-A4C8-0E27432AE394}" destId="{DA803A31-BF24-4D22-9942-0A67C8D1C393}" srcOrd="0" destOrd="3" presId="urn:microsoft.com/office/officeart/2005/8/layout/hList1"/>
    <dgm:cxn modelId="{C64B7AF2-3BA2-4A6F-92E3-B84793216C9D}" srcId="{F96DC6C2-01D2-4FF4-AE3C-932859F67354}" destId="{394A7B02-FF4C-4499-91FD-5697EC9693AF}" srcOrd="0" destOrd="0" parTransId="{B6C6650D-F81C-4EC3-82B0-3DDD297A13D3}" sibTransId="{8AFAECE1-987C-49F4-A75F-730A15421101}"/>
    <dgm:cxn modelId="{7E5BD3F3-BD64-4CF7-AFEA-A5C8CDBF5DBC}" srcId="{3532AAC7-6540-4472-855E-6CF839FCFDBE}" destId="{63861B78-C0AA-40B8-A544-6AD354DCF729}" srcOrd="1" destOrd="0" parTransId="{10C21AB3-233C-476F-8C80-C95106B95836}" sibTransId="{98AE51F0-C80D-43CE-987E-D7075AB5E9FC}"/>
    <dgm:cxn modelId="{6FDB0EF5-FC07-43ED-A28C-1D9D64A037B1}" srcId="{C5A23758-1980-47CD-B3FC-9F1671BA33C9}" destId="{A6040B79-F7CB-44A1-B32A-3EE0C39D27C1}" srcOrd="0" destOrd="0" parTransId="{08D96127-4FD9-4EB8-A61C-259EABDBEBD5}" sibTransId="{823E1CB1-8600-4F5C-8F38-AB09ABE0715D}"/>
    <dgm:cxn modelId="{CEBC02F6-3259-49ED-AFD7-440C1E7D35B8}" type="presOf" srcId="{A6040B79-F7CB-44A1-B32A-3EE0C39D27C1}" destId="{C35CED17-93B8-4E74-9899-C1018CB87AA9}" srcOrd="0" destOrd="0" presId="urn:microsoft.com/office/officeart/2005/8/layout/hList1"/>
    <dgm:cxn modelId="{7393E3FA-A1FF-48FA-A842-B37B9AD23EA9}" type="presOf" srcId="{06CD76CF-A875-45F6-A47A-13A6E1AA1322}" destId="{DA803A31-BF24-4D22-9942-0A67C8D1C393}" srcOrd="0" destOrd="1" presId="urn:microsoft.com/office/officeart/2005/8/layout/hList1"/>
    <dgm:cxn modelId="{B09F7DFC-292A-45C8-B601-0772ACDB899F}" type="presOf" srcId="{A9359F93-0A3D-48E5-A82E-584AF6C67FF1}" destId="{4AC4A36C-CEBE-418C-905E-F828383C8A6E}" srcOrd="0" destOrd="3" presId="urn:microsoft.com/office/officeart/2005/8/layout/hList1"/>
    <dgm:cxn modelId="{445F0DAD-F0F9-40D1-9CB4-88BF9C082D3A}" type="presParOf" srcId="{7087FBBE-3D0B-4526-9240-3E4CA841CD33}" destId="{B42CC0D0-8E5B-48C4-93FB-BBED66EC53B9}" srcOrd="0" destOrd="0" presId="urn:microsoft.com/office/officeart/2005/8/layout/hList1"/>
    <dgm:cxn modelId="{C89E6CCE-7F25-42B1-AB9A-E9AC6D3915E1}" type="presParOf" srcId="{B42CC0D0-8E5B-48C4-93FB-BBED66EC53B9}" destId="{7DC1F994-850D-44EC-9754-C3627D44D067}" srcOrd="0" destOrd="0" presId="urn:microsoft.com/office/officeart/2005/8/layout/hList1"/>
    <dgm:cxn modelId="{96EF72F4-885F-4453-AEDA-0321C0E14904}" type="presParOf" srcId="{B42CC0D0-8E5B-48C4-93FB-BBED66EC53B9}" destId="{DA803A31-BF24-4D22-9942-0A67C8D1C393}" srcOrd="1" destOrd="0" presId="urn:microsoft.com/office/officeart/2005/8/layout/hList1"/>
    <dgm:cxn modelId="{8EE415B7-364D-4A0C-B5B1-AA561533EF9A}" type="presParOf" srcId="{7087FBBE-3D0B-4526-9240-3E4CA841CD33}" destId="{2E1B7472-96F8-44E8-AEDC-FAFF1A20C294}" srcOrd="1" destOrd="0" presId="urn:microsoft.com/office/officeart/2005/8/layout/hList1"/>
    <dgm:cxn modelId="{30C461E8-EC0D-4A8F-8443-D915C97E33D1}" type="presParOf" srcId="{7087FBBE-3D0B-4526-9240-3E4CA841CD33}" destId="{35A91127-74A8-42EE-B5C9-0CCB4285AC0F}" srcOrd="2" destOrd="0" presId="urn:microsoft.com/office/officeart/2005/8/layout/hList1"/>
    <dgm:cxn modelId="{8A04CFB8-9D73-46A7-96D7-23E262C33838}" type="presParOf" srcId="{35A91127-74A8-42EE-B5C9-0CCB4285AC0F}" destId="{5DAC0E35-D8B5-4C80-9A3D-595D432A4390}" srcOrd="0" destOrd="0" presId="urn:microsoft.com/office/officeart/2005/8/layout/hList1"/>
    <dgm:cxn modelId="{A16F37C1-6EAD-470B-B1F3-3C1F088C7EED}" type="presParOf" srcId="{35A91127-74A8-42EE-B5C9-0CCB4285AC0F}" destId="{C35CED17-93B8-4E74-9899-C1018CB87AA9}" srcOrd="1" destOrd="0" presId="urn:microsoft.com/office/officeart/2005/8/layout/hList1"/>
    <dgm:cxn modelId="{47861361-FDE5-4C5A-ACC8-2328833A88FE}" type="presParOf" srcId="{7087FBBE-3D0B-4526-9240-3E4CA841CD33}" destId="{50227D22-1582-4B66-83E8-F47A0FFDF874}" srcOrd="3" destOrd="0" presId="urn:microsoft.com/office/officeart/2005/8/layout/hList1"/>
    <dgm:cxn modelId="{4FF77704-BAD0-41CB-8164-14014C1D4C55}" type="presParOf" srcId="{7087FBBE-3D0B-4526-9240-3E4CA841CD33}" destId="{1A740DC8-B013-423B-8457-A20983A81B04}" srcOrd="4" destOrd="0" presId="urn:microsoft.com/office/officeart/2005/8/layout/hList1"/>
    <dgm:cxn modelId="{7A2BE555-FCCE-4594-821E-323E3418DB43}" type="presParOf" srcId="{1A740DC8-B013-423B-8457-A20983A81B04}" destId="{471583BD-4956-417D-B1E1-D7BAFB98E6DD}" srcOrd="0" destOrd="0" presId="urn:microsoft.com/office/officeart/2005/8/layout/hList1"/>
    <dgm:cxn modelId="{64EBB0DA-19FD-4DB3-AA91-8C2DDA273A10}" type="presParOf" srcId="{1A740DC8-B013-423B-8457-A20983A81B04}" destId="{4AC4A36C-CEBE-418C-905E-F828383C8A6E}" srcOrd="1" destOrd="0" presId="urn:microsoft.com/office/officeart/2005/8/layout/hList1"/>
    <dgm:cxn modelId="{DA2387CB-798B-43EB-96EF-F0472FDD8816}" type="presParOf" srcId="{7087FBBE-3D0B-4526-9240-3E4CA841CD33}" destId="{8C01D6F5-CEA8-404C-AC09-8C21C4AE0ADD}" srcOrd="5" destOrd="0" presId="urn:microsoft.com/office/officeart/2005/8/layout/hList1"/>
    <dgm:cxn modelId="{66343FA0-1258-4D53-BAA1-A4ABDD2FC106}" type="presParOf" srcId="{7087FBBE-3D0B-4526-9240-3E4CA841CD33}" destId="{670C0EE6-3CA0-45AC-8392-B7D5BADCEAED}" srcOrd="6" destOrd="0" presId="urn:microsoft.com/office/officeart/2005/8/layout/hList1"/>
    <dgm:cxn modelId="{1C7D62EC-8414-4209-B808-94602E32A676}" type="presParOf" srcId="{670C0EE6-3CA0-45AC-8392-B7D5BADCEAED}" destId="{5BBCE83F-AE30-4BF4-A3F4-84DBB3800D69}" srcOrd="0" destOrd="0" presId="urn:microsoft.com/office/officeart/2005/8/layout/hList1"/>
    <dgm:cxn modelId="{4FEA333B-9F1A-4A56-AF02-0F9ECDD64826}" type="presParOf" srcId="{670C0EE6-3CA0-45AC-8392-B7D5BADCEAED}" destId="{49064712-ABD3-448A-A888-E9779B40C8A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EFFD68-9741-4914-9EF7-57512C5679D6}"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07680CEA-5210-4A00-94F1-9408FE885938}">
      <dgm:prSet/>
      <dgm:spPr/>
      <dgm:t>
        <a:bodyPr/>
        <a:lstStyle/>
        <a:p>
          <a:r>
            <a:rPr lang="en-US" b="0" dirty="0"/>
            <a:t>Assignments:</a:t>
          </a:r>
          <a:endParaRPr lang="en-US" dirty="0"/>
        </a:p>
      </dgm:t>
    </dgm:pt>
    <dgm:pt modelId="{D4604AFF-22E6-4B23-83F9-7968686DFB44}" type="parTrans" cxnId="{A8A66AF4-9D04-453C-8905-82EE5A254A4D}">
      <dgm:prSet/>
      <dgm:spPr/>
      <dgm:t>
        <a:bodyPr/>
        <a:lstStyle/>
        <a:p>
          <a:endParaRPr lang="en-US"/>
        </a:p>
      </dgm:t>
    </dgm:pt>
    <dgm:pt modelId="{B6FDEEB5-ADDB-4433-8285-9DE633B07947}" type="sibTrans" cxnId="{A8A66AF4-9D04-453C-8905-82EE5A254A4D}">
      <dgm:prSet/>
      <dgm:spPr/>
      <dgm:t>
        <a:bodyPr/>
        <a:lstStyle/>
        <a:p>
          <a:endParaRPr lang="en-US"/>
        </a:p>
      </dgm:t>
    </dgm:pt>
    <dgm:pt modelId="{7B0AB09E-17B4-4AF0-8530-028FBC9664B9}">
      <dgm:prSet/>
      <dgm:spPr/>
      <dgm:t>
        <a:bodyPr/>
        <a:lstStyle/>
        <a:p>
          <a:r>
            <a:rPr lang="en-US" b="0" dirty="0"/>
            <a:t>Controls:</a:t>
          </a:r>
          <a:endParaRPr lang="en-US" dirty="0"/>
        </a:p>
      </dgm:t>
    </dgm:pt>
    <dgm:pt modelId="{B081E867-B36C-4AE2-BA1B-4A08EFCED891}" type="parTrans" cxnId="{F65322E3-DBBE-4B59-85D0-DABA6C3B7999}">
      <dgm:prSet/>
      <dgm:spPr/>
      <dgm:t>
        <a:bodyPr/>
        <a:lstStyle/>
        <a:p>
          <a:endParaRPr lang="en-US"/>
        </a:p>
      </dgm:t>
    </dgm:pt>
    <dgm:pt modelId="{588DDF76-940D-4086-A852-99BAD28CE8E0}" type="sibTrans" cxnId="{F65322E3-DBBE-4B59-85D0-DABA6C3B7999}">
      <dgm:prSet/>
      <dgm:spPr/>
      <dgm:t>
        <a:bodyPr/>
        <a:lstStyle/>
        <a:p>
          <a:endParaRPr lang="en-US"/>
        </a:p>
      </dgm:t>
    </dgm:pt>
    <dgm:pt modelId="{D38DB2D6-35AD-44A9-84E9-35405FC3B75A}">
      <dgm:prSet custT="1"/>
      <dgm:spPr/>
      <dgm:t>
        <a:bodyPr/>
        <a:lstStyle/>
        <a:p>
          <a:r>
            <a:rPr lang="en-US" sz="1800" b="1" dirty="0"/>
            <a:t>Who?</a:t>
          </a:r>
          <a:endParaRPr lang="en-US" sz="1800" dirty="0"/>
        </a:p>
      </dgm:t>
    </dgm:pt>
    <dgm:pt modelId="{116D97CE-9722-4004-AB16-D78AAAE7122B}" type="parTrans" cxnId="{B9288EA1-E91E-40E1-8FC6-ADCCFBE51E5F}">
      <dgm:prSet/>
      <dgm:spPr/>
      <dgm:t>
        <a:bodyPr/>
        <a:lstStyle/>
        <a:p>
          <a:endParaRPr lang="en-US"/>
        </a:p>
      </dgm:t>
    </dgm:pt>
    <dgm:pt modelId="{268F06A2-C36C-443B-A5DE-361CEA208793}" type="sibTrans" cxnId="{B9288EA1-E91E-40E1-8FC6-ADCCFBE51E5F}">
      <dgm:prSet/>
      <dgm:spPr/>
      <dgm:t>
        <a:bodyPr/>
        <a:lstStyle/>
        <a:p>
          <a:endParaRPr lang="en-US"/>
        </a:p>
      </dgm:t>
    </dgm:pt>
    <dgm:pt modelId="{42DD7345-97CB-4593-B04D-292B4FB6FC81}">
      <dgm:prSet custT="1"/>
      <dgm:spPr/>
      <dgm:t>
        <a:bodyPr/>
        <a:lstStyle/>
        <a:p>
          <a:r>
            <a:rPr lang="en-US" sz="1800" b="1" dirty="0"/>
            <a:t>Do this.</a:t>
          </a:r>
          <a:endParaRPr lang="en-US" sz="1800" dirty="0"/>
        </a:p>
      </dgm:t>
    </dgm:pt>
    <dgm:pt modelId="{6387C0B7-7FD1-4627-9EB9-DEF69EF708CE}" type="parTrans" cxnId="{ADB06C9E-F70A-4923-BBCA-C4DD646CF258}">
      <dgm:prSet/>
      <dgm:spPr/>
      <dgm:t>
        <a:bodyPr/>
        <a:lstStyle/>
        <a:p>
          <a:endParaRPr lang="en-US"/>
        </a:p>
      </dgm:t>
    </dgm:pt>
    <dgm:pt modelId="{D994BBB6-64C2-4BA6-8B79-B81E34C4EFF8}" type="sibTrans" cxnId="{ADB06C9E-F70A-4923-BBCA-C4DD646CF258}">
      <dgm:prSet/>
      <dgm:spPr/>
      <dgm:t>
        <a:bodyPr/>
        <a:lstStyle/>
        <a:p>
          <a:endParaRPr lang="en-US"/>
        </a:p>
      </dgm:t>
    </dgm:pt>
    <dgm:pt modelId="{6C39F38F-7329-4BFD-B52C-24BE5B243D73}" type="pres">
      <dgm:prSet presAssocID="{39EFFD68-9741-4914-9EF7-57512C5679D6}" presName="linearFlow" presStyleCnt="0">
        <dgm:presLayoutVars>
          <dgm:dir/>
          <dgm:animLvl val="lvl"/>
          <dgm:resizeHandles val="exact"/>
        </dgm:presLayoutVars>
      </dgm:prSet>
      <dgm:spPr/>
    </dgm:pt>
    <dgm:pt modelId="{01D0A92D-DCBC-4199-86BC-24534BAAD2BC}" type="pres">
      <dgm:prSet presAssocID="{07680CEA-5210-4A00-94F1-9408FE885938}" presName="composite" presStyleCnt="0"/>
      <dgm:spPr/>
    </dgm:pt>
    <dgm:pt modelId="{787E0B40-B9B3-4D6F-A6CA-541C25A3BE98}" type="pres">
      <dgm:prSet presAssocID="{07680CEA-5210-4A00-94F1-9408FE885938}" presName="parTx" presStyleLbl="node1" presStyleIdx="0" presStyleCnt="2">
        <dgm:presLayoutVars>
          <dgm:chMax val="0"/>
          <dgm:chPref val="0"/>
          <dgm:bulletEnabled val="1"/>
        </dgm:presLayoutVars>
      </dgm:prSet>
      <dgm:spPr/>
    </dgm:pt>
    <dgm:pt modelId="{5D849AFE-40A7-4276-BF9E-307289ADAC9B}" type="pres">
      <dgm:prSet presAssocID="{07680CEA-5210-4A00-94F1-9408FE885938}" presName="parSh" presStyleLbl="node1" presStyleIdx="0" presStyleCnt="2"/>
      <dgm:spPr/>
    </dgm:pt>
    <dgm:pt modelId="{C962985A-3F9C-4272-AC84-E79BE362C314}" type="pres">
      <dgm:prSet presAssocID="{07680CEA-5210-4A00-94F1-9408FE885938}" presName="desTx" presStyleLbl="fgAcc1" presStyleIdx="0" presStyleCnt="2">
        <dgm:presLayoutVars>
          <dgm:bulletEnabled val="1"/>
        </dgm:presLayoutVars>
      </dgm:prSet>
      <dgm:spPr/>
    </dgm:pt>
    <dgm:pt modelId="{84B2683E-C34B-4002-8DC0-68A4D72CBBAD}" type="pres">
      <dgm:prSet presAssocID="{B6FDEEB5-ADDB-4433-8285-9DE633B07947}" presName="sibTrans" presStyleLbl="sibTrans2D1" presStyleIdx="0" presStyleCnt="1"/>
      <dgm:spPr/>
    </dgm:pt>
    <dgm:pt modelId="{AEBBD5D1-7616-405A-88CC-C1928C9DBB4B}" type="pres">
      <dgm:prSet presAssocID="{B6FDEEB5-ADDB-4433-8285-9DE633B07947}" presName="connTx" presStyleLbl="sibTrans2D1" presStyleIdx="0" presStyleCnt="1"/>
      <dgm:spPr/>
    </dgm:pt>
    <dgm:pt modelId="{DD526908-E9C8-4A79-BF79-2112A5DCC62A}" type="pres">
      <dgm:prSet presAssocID="{7B0AB09E-17B4-4AF0-8530-028FBC9664B9}" presName="composite" presStyleCnt="0"/>
      <dgm:spPr/>
    </dgm:pt>
    <dgm:pt modelId="{B0C2271D-A520-4BFD-ADCE-4217E49484F6}" type="pres">
      <dgm:prSet presAssocID="{7B0AB09E-17B4-4AF0-8530-028FBC9664B9}" presName="parTx" presStyleLbl="node1" presStyleIdx="0" presStyleCnt="2">
        <dgm:presLayoutVars>
          <dgm:chMax val="0"/>
          <dgm:chPref val="0"/>
          <dgm:bulletEnabled val="1"/>
        </dgm:presLayoutVars>
      </dgm:prSet>
      <dgm:spPr/>
    </dgm:pt>
    <dgm:pt modelId="{25887446-4E68-4463-9BFF-24A5F1AE12EA}" type="pres">
      <dgm:prSet presAssocID="{7B0AB09E-17B4-4AF0-8530-028FBC9664B9}" presName="parSh" presStyleLbl="node1" presStyleIdx="1" presStyleCnt="2"/>
      <dgm:spPr/>
    </dgm:pt>
    <dgm:pt modelId="{C8670C6C-A179-46BB-9084-1E85F911B67A}" type="pres">
      <dgm:prSet presAssocID="{7B0AB09E-17B4-4AF0-8530-028FBC9664B9}" presName="desTx" presStyleLbl="fgAcc1" presStyleIdx="1" presStyleCnt="2">
        <dgm:presLayoutVars>
          <dgm:bulletEnabled val="1"/>
        </dgm:presLayoutVars>
      </dgm:prSet>
      <dgm:spPr/>
    </dgm:pt>
  </dgm:ptLst>
  <dgm:cxnLst>
    <dgm:cxn modelId="{2940C65B-DF75-402B-BBF2-3FF37BB14074}" type="presOf" srcId="{42DD7345-97CB-4593-B04D-292B4FB6FC81}" destId="{C8670C6C-A179-46BB-9084-1E85F911B67A}" srcOrd="0" destOrd="0" presId="urn:microsoft.com/office/officeart/2005/8/layout/process3"/>
    <dgm:cxn modelId="{8F6CA864-B64A-4B0A-8C3A-95F0D810DE3C}" type="presOf" srcId="{39EFFD68-9741-4914-9EF7-57512C5679D6}" destId="{6C39F38F-7329-4BFD-B52C-24BE5B243D73}" srcOrd="0" destOrd="0" presId="urn:microsoft.com/office/officeart/2005/8/layout/process3"/>
    <dgm:cxn modelId="{BB265F56-6553-4010-89F9-E9447B8995B6}" type="presOf" srcId="{D38DB2D6-35AD-44A9-84E9-35405FC3B75A}" destId="{C962985A-3F9C-4272-AC84-E79BE362C314}" srcOrd="0" destOrd="0" presId="urn:microsoft.com/office/officeart/2005/8/layout/process3"/>
    <dgm:cxn modelId="{1E92567E-42D4-43C4-9120-77C623AAED69}" type="presOf" srcId="{B6FDEEB5-ADDB-4433-8285-9DE633B07947}" destId="{AEBBD5D1-7616-405A-88CC-C1928C9DBB4B}" srcOrd="1" destOrd="0" presId="urn:microsoft.com/office/officeart/2005/8/layout/process3"/>
    <dgm:cxn modelId="{ADB06C9E-F70A-4923-BBCA-C4DD646CF258}" srcId="{7B0AB09E-17B4-4AF0-8530-028FBC9664B9}" destId="{42DD7345-97CB-4593-B04D-292B4FB6FC81}" srcOrd="0" destOrd="0" parTransId="{6387C0B7-7FD1-4627-9EB9-DEF69EF708CE}" sibTransId="{D994BBB6-64C2-4BA6-8B79-B81E34C4EFF8}"/>
    <dgm:cxn modelId="{B9288EA1-E91E-40E1-8FC6-ADCCFBE51E5F}" srcId="{07680CEA-5210-4A00-94F1-9408FE885938}" destId="{D38DB2D6-35AD-44A9-84E9-35405FC3B75A}" srcOrd="0" destOrd="0" parTransId="{116D97CE-9722-4004-AB16-D78AAAE7122B}" sibTransId="{268F06A2-C36C-443B-A5DE-361CEA208793}"/>
    <dgm:cxn modelId="{5D66DFD3-4059-4882-86D0-3849FEDC0D1B}" type="presOf" srcId="{7B0AB09E-17B4-4AF0-8530-028FBC9664B9}" destId="{25887446-4E68-4463-9BFF-24A5F1AE12EA}" srcOrd="1" destOrd="0" presId="urn:microsoft.com/office/officeart/2005/8/layout/process3"/>
    <dgm:cxn modelId="{F7B6E2E1-8ED6-4DD5-84C5-20EA9725CB4A}" type="presOf" srcId="{B6FDEEB5-ADDB-4433-8285-9DE633B07947}" destId="{84B2683E-C34B-4002-8DC0-68A4D72CBBAD}" srcOrd="0" destOrd="0" presId="urn:microsoft.com/office/officeart/2005/8/layout/process3"/>
    <dgm:cxn modelId="{F65322E3-DBBE-4B59-85D0-DABA6C3B7999}" srcId="{39EFFD68-9741-4914-9EF7-57512C5679D6}" destId="{7B0AB09E-17B4-4AF0-8530-028FBC9664B9}" srcOrd="1" destOrd="0" parTransId="{B081E867-B36C-4AE2-BA1B-4A08EFCED891}" sibTransId="{588DDF76-940D-4086-A852-99BAD28CE8E0}"/>
    <dgm:cxn modelId="{228BBEE7-3558-4F1E-8581-96952C507FC5}" type="presOf" srcId="{7B0AB09E-17B4-4AF0-8530-028FBC9664B9}" destId="{B0C2271D-A520-4BFD-ADCE-4217E49484F6}" srcOrd="0" destOrd="0" presId="urn:microsoft.com/office/officeart/2005/8/layout/process3"/>
    <dgm:cxn modelId="{B2278CE9-2A1A-40EC-8DCF-8BB8843A029C}" type="presOf" srcId="{07680CEA-5210-4A00-94F1-9408FE885938}" destId="{787E0B40-B9B3-4D6F-A6CA-541C25A3BE98}" srcOrd="0" destOrd="0" presId="urn:microsoft.com/office/officeart/2005/8/layout/process3"/>
    <dgm:cxn modelId="{61E4F7F0-D2E6-4971-B442-7F0CA2C38A5F}" type="presOf" srcId="{07680CEA-5210-4A00-94F1-9408FE885938}" destId="{5D849AFE-40A7-4276-BF9E-307289ADAC9B}" srcOrd="1" destOrd="0" presId="urn:microsoft.com/office/officeart/2005/8/layout/process3"/>
    <dgm:cxn modelId="{A8A66AF4-9D04-453C-8905-82EE5A254A4D}" srcId="{39EFFD68-9741-4914-9EF7-57512C5679D6}" destId="{07680CEA-5210-4A00-94F1-9408FE885938}" srcOrd="0" destOrd="0" parTransId="{D4604AFF-22E6-4B23-83F9-7968686DFB44}" sibTransId="{B6FDEEB5-ADDB-4433-8285-9DE633B07947}"/>
    <dgm:cxn modelId="{9CB13C5C-5DC4-477E-B3BB-6C13EBD0FE1F}" type="presParOf" srcId="{6C39F38F-7329-4BFD-B52C-24BE5B243D73}" destId="{01D0A92D-DCBC-4199-86BC-24534BAAD2BC}" srcOrd="0" destOrd="0" presId="urn:microsoft.com/office/officeart/2005/8/layout/process3"/>
    <dgm:cxn modelId="{70309F8F-1E6B-471D-9DC6-D552830F134F}" type="presParOf" srcId="{01D0A92D-DCBC-4199-86BC-24534BAAD2BC}" destId="{787E0B40-B9B3-4D6F-A6CA-541C25A3BE98}" srcOrd="0" destOrd="0" presId="urn:microsoft.com/office/officeart/2005/8/layout/process3"/>
    <dgm:cxn modelId="{30A00C62-DA23-4433-BCF6-34103D14569F}" type="presParOf" srcId="{01D0A92D-DCBC-4199-86BC-24534BAAD2BC}" destId="{5D849AFE-40A7-4276-BF9E-307289ADAC9B}" srcOrd="1" destOrd="0" presId="urn:microsoft.com/office/officeart/2005/8/layout/process3"/>
    <dgm:cxn modelId="{8F335FDA-0CE5-41E9-9683-CCED65A4E7A7}" type="presParOf" srcId="{01D0A92D-DCBC-4199-86BC-24534BAAD2BC}" destId="{C962985A-3F9C-4272-AC84-E79BE362C314}" srcOrd="2" destOrd="0" presId="urn:microsoft.com/office/officeart/2005/8/layout/process3"/>
    <dgm:cxn modelId="{4DD8C8E4-E0A1-4773-882E-BD8886905448}" type="presParOf" srcId="{6C39F38F-7329-4BFD-B52C-24BE5B243D73}" destId="{84B2683E-C34B-4002-8DC0-68A4D72CBBAD}" srcOrd="1" destOrd="0" presId="urn:microsoft.com/office/officeart/2005/8/layout/process3"/>
    <dgm:cxn modelId="{56764969-0185-4193-954B-8DE4C2090F06}" type="presParOf" srcId="{84B2683E-C34B-4002-8DC0-68A4D72CBBAD}" destId="{AEBBD5D1-7616-405A-88CC-C1928C9DBB4B}" srcOrd="0" destOrd="0" presId="urn:microsoft.com/office/officeart/2005/8/layout/process3"/>
    <dgm:cxn modelId="{1C4830FD-4E2E-4124-8DA1-4E37CDB51ED3}" type="presParOf" srcId="{6C39F38F-7329-4BFD-B52C-24BE5B243D73}" destId="{DD526908-E9C8-4A79-BF79-2112A5DCC62A}" srcOrd="2" destOrd="0" presId="urn:microsoft.com/office/officeart/2005/8/layout/process3"/>
    <dgm:cxn modelId="{E723242C-76E8-4150-81C7-C07F625E9D16}" type="presParOf" srcId="{DD526908-E9C8-4A79-BF79-2112A5DCC62A}" destId="{B0C2271D-A520-4BFD-ADCE-4217E49484F6}" srcOrd="0" destOrd="0" presId="urn:microsoft.com/office/officeart/2005/8/layout/process3"/>
    <dgm:cxn modelId="{58CC6066-4DEE-4408-A179-AFF1D014B050}" type="presParOf" srcId="{DD526908-E9C8-4A79-BF79-2112A5DCC62A}" destId="{25887446-4E68-4463-9BFF-24A5F1AE12EA}" srcOrd="1" destOrd="0" presId="urn:microsoft.com/office/officeart/2005/8/layout/process3"/>
    <dgm:cxn modelId="{49EC7C03-5382-41CB-896F-B5B4E3B21ECB}" type="presParOf" srcId="{DD526908-E9C8-4A79-BF79-2112A5DCC62A}" destId="{C8670C6C-A179-46BB-9084-1E85F911B67A}"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EFFD68-9741-4914-9EF7-57512C5679D6}"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07680CEA-5210-4A00-94F1-9408FE885938}">
      <dgm:prSet custT="1"/>
      <dgm:spPr/>
      <dgm:t>
        <a:bodyPr/>
        <a:lstStyle/>
        <a:p>
          <a:r>
            <a:rPr lang="en-US" sz="2600" b="0" dirty="0"/>
            <a:t>Assignments:</a:t>
          </a:r>
          <a:endParaRPr lang="en-US" sz="2600" dirty="0"/>
        </a:p>
      </dgm:t>
    </dgm:pt>
    <dgm:pt modelId="{D4604AFF-22E6-4B23-83F9-7968686DFB44}" type="parTrans" cxnId="{A8A66AF4-9D04-453C-8905-82EE5A254A4D}">
      <dgm:prSet/>
      <dgm:spPr/>
      <dgm:t>
        <a:bodyPr/>
        <a:lstStyle/>
        <a:p>
          <a:endParaRPr lang="en-US"/>
        </a:p>
      </dgm:t>
    </dgm:pt>
    <dgm:pt modelId="{B6FDEEB5-ADDB-4433-8285-9DE633B07947}" type="sibTrans" cxnId="{A8A66AF4-9D04-453C-8905-82EE5A254A4D}">
      <dgm:prSet/>
      <dgm:spPr/>
      <dgm:t>
        <a:bodyPr/>
        <a:lstStyle/>
        <a:p>
          <a:endParaRPr lang="en-US"/>
        </a:p>
      </dgm:t>
    </dgm:pt>
    <dgm:pt modelId="{7B0AB09E-17B4-4AF0-8530-028FBC9664B9}">
      <dgm:prSet custT="1"/>
      <dgm:spPr/>
      <dgm:t>
        <a:bodyPr/>
        <a:lstStyle/>
        <a:p>
          <a:r>
            <a:rPr lang="en-US" sz="2600" b="0" dirty="0"/>
            <a:t>Controls:</a:t>
          </a:r>
          <a:endParaRPr lang="en-US" sz="2600" dirty="0"/>
        </a:p>
      </dgm:t>
    </dgm:pt>
    <dgm:pt modelId="{B081E867-B36C-4AE2-BA1B-4A08EFCED891}" type="parTrans" cxnId="{F65322E3-DBBE-4B59-85D0-DABA6C3B7999}">
      <dgm:prSet/>
      <dgm:spPr/>
      <dgm:t>
        <a:bodyPr/>
        <a:lstStyle/>
        <a:p>
          <a:endParaRPr lang="en-US"/>
        </a:p>
      </dgm:t>
    </dgm:pt>
    <dgm:pt modelId="{588DDF76-940D-4086-A852-99BAD28CE8E0}" type="sibTrans" cxnId="{F65322E3-DBBE-4B59-85D0-DABA6C3B7999}">
      <dgm:prSet/>
      <dgm:spPr/>
      <dgm:t>
        <a:bodyPr/>
        <a:lstStyle/>
        <a:p>
          <a:endParaRPr lang="en-US"/>
        </a:p>
      </dgm:t>
    </dgm:pt>
    <dgm:pt modelId="{5E7927BD-5770-4DFB-8B10-FF55DF0BD1B4}">
      <dgm:prSet custT="1"/>
      <dgm:spPr/>
      <dgm:t>
        <a:bodyPr/>
        <a:lstStyle/>
        <a:p>
          <a:r>
            <a:rPr lang="en-US" sz="1800" b="1" dirty="0"/>
            <a:t>Who? &amp;</a:t>
          </a:r>
          <a:endParaRPr lang="en-US" sz="1800" dirty="0"/>
        </a:p>
      </dgm:t>
    </dgm:pt>
    <dgm:pt modelId="{1BDADF2D-2D3E-4E19-A5E7-C7A2D2A520DE}" type="parTrans" cxnId="{345214A2-E684-45BD-869F-170770F3438D}">
      <dgm:prSet/>
      <dgm:spPr/>
      <dgm:t>
        <a:bodyPr/>
        <a:lstStyle/>
        <a:p>
          <a:endParaRPr lang="en-US"/>
        </a:p>
      </dgm:t>
    </dgm:pt>
    <dgm:pt modelId="{F02BBA68-35E4-40D1-A4FF-4057D859A283}" type="sibTrans" cxnId="{345214A2-E684-45BD-869F-170770F3438D}">
      <dgm:prSet/>
      <dgm:spPr/>
      <dgm:t>
        <a:bodyPr/>
        <a:lstStyle/>
        <a:p>
          <a:endParaRPr lang="en-US"/>
        </a:p>
      </dgm:t>
    </dgm:pt>
    <dgm:pt modelId="{1432A095-E16F-408B-9A24-74C87903A358}">
      <dgm:prSet custT="1"/>
      <dgm:spPr/>
      <dgm:t>
        <a:bodyPr/>
        <a:lstStyle/>
        <a:p>
          <a:r>
            <a:rPr lang="en-US" sz="1800" b="1" dirty="0"/>
            <a:t>Cloud App &amp;</a:t>
          </a:r>
          <a:endParaRPr lang="en-US" sz="1800" dirty="0"/>
        </a:p>
      </dgm:t>
    </dgm:pt>
    <dgm:pt modelId="{6D061E89-26E2-493B-B65B-0375E711A6E0}" type="parTrans" cxnId="{D3FC7814-3833-4B08-9304-C4C06241BF7F}">
      <dgm:prSet/>
      <dgm:spPr/>
      <dgm:t>
        <a:bodyPr/>
        <a:lstStyle/>
        <a:p>
          <a:endParaRPr lang="en-US"/>
        </a:p>
      </dgm:t>
    </dgm:pt>
    <dgm:pt modelId="{BC72A889-B8F8-42FD-9A5E-8DE2B80F1E69}" type="sibTrans" cxnId="{D3FC7814-3833-4B08-9304-C4C06241BF7F}">
      <dgm:prSet/>
      <dgm:spPr/>
      <dgm:t>
        <a:bodyPr/>
        <a:lstStyle/>
        <a:p>
          <a:endParaRPr lang="en-US"/>
        </a:p>
      </dgm:t>
    </dgm:pt>
    <dgm:pt modelId="{9AEC3A80-AC60-4A0F-87F8-465C08C41BBB}">
      <dgm:prSet custT="1"/>
      <dgm:spPr/>
      <dgm:t>
        <a:bodyPr/>
        <a:lstStyle/>
        <a:p>
          <a:r>
            <a:rPr lang="en-US" sz="1800" b="1" dirty="0"/>
            <a:t>Do this.</a:t>
          </a:r>
          <a:endParaRPr lang="en-US" sz="1800" dirty="0"/>
        </a:p>
      </dgm:t>
    </dgm:pt>
    <dgm:pt modelId="{E7DEB49D-1321-49E9-9798-E15FD04E94F6}" type="parTrans" cxnId="{99BB5222-1451-4F4A-92C2-751CF77291B5}">
      <dgm:prSet/>
      <dgm:spPr/>
      <dgm:t>
        <a:bodyPr/>
        <a:lstStyle/>
        <a:p>
          <a:endParaRPr lang="en-US"/>
        </a:p>
      </dgm:t>
    </dgm:pt>
    <dgm:pt modelId="{AA4D358C-209A-4682-A5DC-9389450D5048}" type="sibTrans" cxnId="{99BB5222-1451-4F4A-92C2-751CF77291B5}">
      <dgm:prSet/>
      <dgm:spPr/>
      <dgm:t>
        <a:bodyPr/>
        <a:lstStyle/>
        <a:p>
          <a:endParaRPr lang="en-US"/>
        </a:p>
      </dgm:t>
    </dgm:pt>
    <dgm:pt modelId="{6C040E58-275A-4929-8319-15F5B743F87C}">
      <dgm:prSet custT="1"/>
      <dgm:spPr/>
      <dgm:t>
        <a:bodyPr/>
        <a:lstStyle/>
        <a:p>
          <a:r>
            <a:rPr lang="en-US" sz="1800" b="1" dirty="0"/>
            <a:t>Conditions</a:t>
          </a:r>
        </a:p>
      </dgm:t>
    </dgm:pt>
    <dgm:pt modelId="{BD3DFB69-0253-4B8F-9A5B-E3151051CD0E}" type="parTrans" cxnId="{E586FAB9-C941-411A-9C8D-D0B792A60B57}">
      <dgm:prSet/>
      <dgm:spPr/>
      <dgm:t>
        <a:bodyPr/>
        <a:lstStyle/>
        <a:p>
          <a:endParaRPr lang="en-US"/>
        </a:p>
      </dgm:t>
    </dgm:pt>
    <dgm:pt modelId="{9664AE94-58C1-437B-B605-BC2424F3B27C}" type="sibTrans" cxnId="{E586FAB9-C941-411A-9C8D-D0B792A60B57}">
      <dgm:prSet/>
      <dgm:spPr/>
      <dgm:t>
        <a:bodyPr/>
        <a:lstStyle/>
        <a:p>
          <a:endParaRPr lang="en-US"/>
        </a:p>
      </dgm:t>
    </dgm:pt>
    <dgm:pt modelId="{547CC82F-6F1C-44B5-B100-A367D7AD355E}">
      <dgm:prSet custT="1"/>
      <dgm:spPr/>
      <dgm:t>
        <a:bodyPr/>
        <a:lstStyle/>
        <a:p>
          <a:r>
            <a:rPr lang="en-US" sz="1800" b="1" dirty="0"/>
            <a:t>Sign-in risk &amp;</a:t>
          </a:r>
        </a:p>
      </dgm:t>
    </dgm:pt>
    <dgm:pt modelId="{ABED1B3D-0E45-4F09-84A2-88A6C55F4410}" type="parTrans" cxnId="{74EFCDF6-34F5-442F-951F-3316B4CFB9BE}">
      <dgm:prSet/>
      <dgm:spPr/>
      <dgm:t>
        <a:bodyPr/>
        <a:lstStyle/>
        <a:p>
          <a:endParaRPr lang="en-US"/>
        </a:p>
      </dgm:t>
    </dgm:pt>
    <dgm:pt modelId="{45A3D835-9537-49C2-8808-4EA62D8F9F6C}" type="sibTrans" cxnId="{74EFCDF6-34F5-442F-951F-3316B4CFB9BE}">
      <dgm:prSet/>
      <dgm:spPr/>
      <dgm:t>
        <a:bodyPr/>
        <a:lstStyle/>
        <a:p>
          <a:endParaRPr lang="en-US"/>
        </a:p>
      </dgm:t>
    </dgm:pt>
    <dgm:pt modelId="{296C41F5-8F50-4CE2-9816-57E7214EB787}">
      <dgm:prSet custT="1"/>
      <dgm:spPr/>
      <dgm:t>
        <a:bodyPr/>
        <a:lstStyle/>
        <a:p>
          <a:r>
            <a:rPr lang="en-US" sz="1800" b="1" dirty="0"/>
            <a:t>Device Platform &amp; Locations &amp;</a:t>
          </a:r>
        </a:p>
      </dgm:t>
    </dgm:pt>
    <dgm:pt modelId="{29E4D496-C0C5-4118-8968-D0F817F1C79B}" type="parTrans" cxnId="{9216358C-8F48-4C83-952C-7B7AF466ACEB}">
      <dgm:prSet/>
      <dgm:spPr/>
      <dgm:t>
        <a:bodyPr/>
        <a:lstStyle/>
        <a:p>
          <a:endParaRPr lang="en-US"/>
        </a:p>
      </dgm:t>
    </dgm:pt>
    <dgm:pt modelId="{62824FD7-7503-4776-8225-03BD86AD201C}" type="sibTrans" cxnId="{9216358C-8F48-4C83-952C-7B7AF466ACEB}">
      <dgm:prSet/>
      <dgm:spPr/>
      <dgm:t>
        <a:bodyPr/>
        <a:lstStyle/>
        <a:p>
          <a:endParaRPr lang="en-US"/>
        </a:p>
      </dgm:t>
    </dgm:pt>
    <dgm:pt modelId="{3ADE7C77-2DE4-47C5-AD9C-A94D90899BF2}">
      <dgm:prSet custT="1"/>
      <dgm:spPr/>
      <dgm:t>
        <a:bodyPr/>
        <a:lstStyle/>
        <a:p>
          <a:r>
            <a:rPr lang="en-US" sz="1800" b="1" dirty="0"/>
            <a:t>Client App </a:t>
          </a:r>
        </a:p>
      </dgm:t>
    </dgm:pt>
    <dgm:pt modelId="{F8386202-8963-495B-8AC5-DE58659ED84C}" type="parTrans" cxnId="{F5907A7C-6BCF-4979-B3DF-7F5BAF2DC5EB}">
      <dgm:prSet/>
      <dgm:spPr/>
      <dgm:t>
        <a:bodyPr/>
        <a:lstStyle/>
        <a:p>
          <a:endParaRPr lang="en-US"/>
        </a:p>
      </dgm:t>
    </dgm:pt>
    <dgm:pt modelId="{1A33D3E7-C3CA-46DB-847D-531E63F7F4CD}" type="sibTrans" cxnId="{F5907A7C-6BCF-4979-B3DF-7F5BAF2DC5EB}">
      <dgm:prSet/>
      <dgm:spPr/>
      <dgm:t>
        <a:bodyPr/>
        <a:lstStyle/>
        <a:p>
          <a:endParaRPr lang="en-US"/>
        </a:p>
      </dgm:t>
    </dgm:pt>
    <dgm:pt modelId="{C056950C-AA07-4CF2-85EE-6AB58321AB31}" type="pres">
      <dgm:prSet presAssocID="{39EFFD68-9741-4914-9EF7-57512C5679D6}" presName="linearFlow" presStyleCnt="0">
        <dgm:presLayoutVars>
          <dgm:dir/>
          <dgm:animLvl val="lvl"/>
          <dgm:resizeHandles val="exact"/>
        </dgm:presLayoutVars>
      </dgm:prSet>
      <dgm:spPr/>
    </dgm:pt>
    <dgm:pt modelId="{AE63363F-D87C-4A2A-859D-7F3AE7A2371A}" type="pres">
      <dgm:prSet presAssocID="{07680CEA-5210-4A00-94F1-9408FE885938}" presName="composite" presStyleCnt="0"/>
      <dgm:spPr/>
    </dgm:pt>
    <dgm:pt modelId="{9C70B72F-742D-4C3F-860D-46B2D00C2080}" type="pres">
      <dgm:prSet presAssocID="{07680CEA-5210-4A00-94F1-9408FE885938}" presName="parTx" presStyleLbl="node1" presStyleIdx="0" presStyleCnt="2">
        <dgm:presLayoutVars>
          <dgm:chMax val="0"/>
          <dgm:chPref val="0"/>
          <dgm:bulletEnabled val="1"/>
        </dgm:presLayoutVars>
      </dgm:prSet>
      <dgm:spPr/>
    </dgm:pt>
    <dgm:pt modelId="{A2F021C2-6336-4215-8F8F-2A8CD33DEC11}" type="pres">
      <dgm:prSet presAssocID="{07680CEA-5210-4A00-94F1-9408FE885938}" presName="parSh" presStyleLbl="node1" presStyleIdx="0" presStyleCnt="2" custScaleX="130278"/>
      <dgm:spPr/>
    </dgm:pt>
    <dgm:pt modelId="{5E21F227-82C1-4366-9E2B-CF5EFA379F40}" type="pres">
      <dgm:prSet presAssocID="{07680CEA-5210-4A00-94F1-9408FE885938}" presName="desTx" presStyleLbl="fgAcc1" presStyleIdx="0" presStyleCnt="2" custScaleX="121627">
        <dgm:presLayoutVars>
          <dgm:bulletEnabled val="1"/>
        </dgm:presLayoutVars>
      </dgm:prSet>
      <dgm:spPr/>
    </dgm:pt>
    <dgm:pt modelId="{59A73A77-F2C0-4287-ABBE-6014EBDCF2BE}" type="pres">
      <dgm:prSet presAssocID="{B6FDEEB5-ADDB-4433-8285-9DE633B07947}" presName="sibTrans" presStyleLbl="sibTrans2D1" presStyleIdx="0" presStyleCnt="1"/>
      <dgm:spPr/>
    </dgm:pt>
    <dgm:pt modelId="{119BFE93-54CC-4D04-B433-9C837CFF0117}" type="pres">
      <dgm:prSet presAssocID="{B6FDEEB5-ADDB-4433-8285-9DE633B07947}" presName="connTx" presStyleLbl="sibTrans2D1" presStyleIdx="0" presStyleCnt="1"/>
      <dgm:spPr/>
    </dgm:pt>
    <dgm:pt modelId="{1E02CB3E-F009-4287-A586-C515A3AF5CC5}" type="pres">
      <dgm:prSet presAssocID="{7B0AB09E-17B4-4AF0-8530-028FBC9664B9}" presName="composite" presStyleCnt="0"/>
      <dgm:spPr/>
    </dgm:pt>
    <dgm:pt modelId="{B0112DAC-003D-4E4E-B4A0-24141B2A7A0F}" type="pres">
      <dgm:prSet presAssocID="{7B0AB09E-17B4-4AF0-8530-028FBC9664B9}" presName="parTx" presStyleLbl="node1" presStyleIdx="0" presStyleCnt="2">
        <dgm:presLayoutVars>
          <dgm:chMax val="0"/>
          <dgm:chPref val="0"/>
          <dgm:bulletEnabled val="1"/>
        </dgm:presLayoutVars>
      </dgm:prSet>
      <dgm:spPr/>
    </dgm:pt>
    <dgm:pt modelId="{91D54C98-F9D6-4727-AEB5-2A8960250510}" type="pres">
      <dgm:prSet presAssocID="{7B0AB09E-17B4-4AF0-8530-028FBC9664B9}" presName="parSh" presStyleLbl="node1" presStyleIdx="1" presStyleCnt="2" custScaleX="130278"/>
      <dgm:spPr/>
    </dgm:pt>
    <dgm:pt modelId="{8A4E46C3-B81C-4C24-B482-018074907085}" type="pres">
      <dgm:prSet presAssocID="{7B0AB09E-17B4-4AF0-8530-028FBC9664B9}" presName="desTx" presStyleLbl="fgAcc1" presStyleIdx="1" presStyleCnt="2" custScaleX="115018">
        <dgm:presLayoutVars>
          <dgm:bulletEnabled val="1"/>
        </dgm:presLayoutVars>
      </dgm:prSet>
      <dgm:spPr/>
    </dgm:pt>
  </dgm:ptLst>
  <dgm:cxnLst>
    <dgm:cxn modelId="{D3FC7814-3833-4B08-9304-C4C06241BF7F}" srcId="{07680CEA-5210-4A00-94F1-9408FE885938}" destId="{1432A095-E16F-408B-9A24-74C87903A358}" srcOrd="1" destOrd="0" parTransId="{6D061E89-26E2-493B-B65B-0375E711A6E0}" sibTransId="{BC72A889-B8F8-42FD-9A5E-8DE2B80F1E69}"/>
    <dgm:cxn modelId="{99BB5222-1451-4F4A-92C2-751CF77291B5}" srcId="{7B0AB09E-17B4-4AF0-8530-028FBC9664B9}" destId="{9AEC3A80-AC60-4A0F-87F8-465C08C41BBB}" srcOrd="0" destOrd="0" parTransId="{E7DEB49D-1321-49E9-9798-E15FD04E94F6}" sibTransId="{AA4D358C-209A-4682-A5DC-9389450D5048}"/>
    <dgm:cxn modelId="{21CD2B28-4E8B-4D41-8BFA-FC1D36DA1619}" type="presOf" srcId="{B6FDEEB5-ADDB-4433-8285-9DE633B07947}" destId="{59A73A77-F2C0-4287-ABBE-6014EBDCF2BE}" srcOrd="0" destOrd="0" presId="urn:microsoft.com/office/officeart/2005/8/layout/process3"/>
    <dgm:cxn modelId="{06A8632B-7C10-4A31-8E3A-FC4102770525}" type="presOf" srcId="{7B0AB09E-17B4-4AF0-8530-028FBC9664B9}" destId="{B0112DAC-003D-4E4E-B4A0-24141B2A7A0F}" srcOrd="0" destOrd="0" presId="urn:microsoft.com/office/officeart/2005/8/layout/process3"/>
    <dgm:cxn modelId="{F1107E79-67A2-435C-B228-6C2E5F580884}" type="presOf" srcId="{1432A095-E16F-408B-9A24-74C87903A358}" destId="{5E21F227-82C1-4366-9E2B-CF5EFA379F40}" srcOrd="0" destOrd="1" presId="urn:microsoft.com/office/officeart/2005/8/layout/process3"/>
    <dgm:cxn modelId="{F5907A7C-6BCF-4979-B3DF-7F5BAF2DC5EB}" srcId="{6C040E58-275A-4929-8319-15F5B743F87C}" destId="{3ADE7C77-2DE4-47C5-AD9C-A94D90899BF2}" srcOrd="2" destOrd="0" parTransId="{F8386202-8963-495B-8AC5-DE58659ED84C}" sibTransId="{1A33D3E7-C3CA-46DB-847D-531E63F7F4CD}"/>
    <dgm:cxn modelId="{9216358C-8F48-4C83-952C-7B7AF466ACEB}" srcId="{6C040E58-275A-4929-8319-15F5B743F87C}" destId="{296C41F5-8F50-4CE2-9816-57E7214EB787}" srcOrd="1" destOrd="0" parTransId="{29E4D496-C0C5-4118-8968-D0F817F1C79B}" sibTransId="{62824FD7-7503-4776-8225-03BD86AD201C}"/>
    <dgm:cxn modelId="{76FBE49F-D1C3-4974-A1EF-4019170F3C7F}" type="presOf" srcId="{07680CEA-5210-4A00-94F1-9408FE885938}" destId="{9C70B72F-742D-4C3F-860D-46B2D00C2080}" srcOrd="0" destOrd="0" presId="urn:microsoft.com/office/officeart/2005/8/layout/process3"/>
    <dgm:cxn modelId="{345214A2-E684-45BD-869F-170770F3438D}" srcId="{07680CEA-5210-4A00-94F1-9408FE885938}" destId="{5E7927BD-5770-4DFB-8B10-FF55DF0BD1B4}" srcOrd="0" destOrd="0" parTransId="{1BDADF2D-2D3E-4E19-A5E7-C7A2D2A520DE}" sibTransId="{F02BBA68-35E4-40D1-A4FF-4057D859A283}"/>
    <dgm:cxn modelId="{09F7E8A2-AB28-4EA4-9A23-00DF029FAFA5}" type="presOf" srcId="{9AEC3A80-AC60-4A0F-87F8-465C08C41BBB}" destId="{8A4E46C3-B81C-4C24-B482-018074907085}" srcOrd="0" destOrd="0" presId="urn:microsoft.com/office/officeart/2005/8/layout/process3"/>
    <dgm:cxn modelId="{ED21D0A7-1E76-44DF-BFD0-02CFCF61812D}" type="presOf" srcId="{39EFFD68-9741-4914-9EF7-57512C5679D6}" destId="{C056950C-AA07-4CF2-85EE-6AB58321AB31}" srcOrd="0" destOrd="0" presId="urn:microsoft.com/office/officeart/2005/8/layout/process3"/>
    <dgm:cxn modelId="{B4D9E8B5-B328-4C6B-8617-3A8033397655}" type="presOf" srcId="{3ADE7C77-2DE4-47C5-AD9C-A94D90899BF2}" destId="{5E21F227-82C1-4366-9E2B-CF5EFA379F40}" srcOrd="0" destOrd="5" presId="urn:microsoft.com/office/officeart/2005/8/layout/process3"/>
    <dgm:cxn modelId="{E586FAB9-C941-411A-9C8D-D0B792A60B57}" srcId="{07680CEA-5210-4A00-94F1-9408FE885938}" destId="{6C040E58-275A-4929-8319-15F5B743F87C}" srcOrd="2" destOrd="0" parTransId="{BD3DFB69-0253-4B8F-9A5B-E3151051CD0E}" sibTransId="{9664AE94-58C1-437B-B605-BC2424F3B27C}"/>
    <dgm:cxn modelId="{DB87AFD4-9553-495E-ADFE-EC51FFB8288F}" type="presOf" srcId="{07680CEA-5210-4A00-94F1-9408FE885938}" destId="{A2F021C2-6336-4215-8F8F-2A8CD33DEC11}" srcOrd="1" destOrd="0" presId="urn:microsoft.com/office/officeart/2005/8/layout/process3"/>
    <dgm:cxn modelId="{5263E8D5-3094-4E3B-BF5C-F4BDA13FECC6}" type="presOf" srcId="{7B0AB09E-17B4-4AF0-8530-028FBC9664B9}" destId="{91D54C98-F9D6-4727-AEB5-2A8960250510}" srcOrd="1" destOrd="0" presId="urn:microsoft.com/office/officeart/2005/8/layout/process3"/>
    <dgm:cxn modelId="{C6DE3DDA-EA43-4978-A8C1-BCC8125A3BC5}" type="presOf" srcId="{547CC82F-6F1C-44B5-B100-A367D7AD355E}" destId="{5E21F227-82C1-4366-9E2B-CF5EFA379F40}" srcOrd="0" destOrd="3" presId="urn:microsoft.com/office/officeart/2005/8/layout/process3"/>
    <dgm:cxn modelId="{1C5269E2-E65B-4326-9F75-A6F456BC53B9}" type="presOf" srcId="{296C41F5-8F50-4CE2-9816-57E7214EB787}" destId="{5E21F227-82C1-4366-9E2B-CF5EFA379F40}" srcOrd="0" destOrd="4" presId="urn:microsoft.com/office/officeart/2005/8/layout/process3"/>
    <dgm:cxn modelId="{F65322E3-DBBE-4B59-85D0-DABA6C3B7999}" srcId="{39EFFD68-9741-4914-9EF7-57512C5679D6}" destId="{7B0AB09E-17B4-4AF0-8530-028FBC9664B9}" srcOrd="1" destOrd="0" parTransId="{B081E867-B36C-4AE2-BA1B-4A08EFCED891}" sibTransId="{588DDF76-940D-4086-A852-99BAD28CE8E0}"/>
    <dgm:cxn modelId="{99F406ED-9A43-40BB-8201-42D039AEEE07}" type="presOf" srcId="{B6FDEEB5-ADDB-4433-8285-9DE633B07947}" destId="{119BFE93-54CC-4D04-B433-9C837CFF0117}" srcOrd="1" destOrd="0" presId="urn:microsoft.com/office/officeart/2005/8/layout/process3"/>
    <dgm:cxn modelId="{30C06BF1-607B-4680-B6A0-C867F7864478}" type="presOf" srcId="{5E7927BD-5770-4DFB-8B10-FF55DF0BD1B4}" destId="{5E21F227-82C1-4366-9E2B-CF5EFA379F40}" srcOrd="0" destOrd="0" presId="urn:microsoft.com/office/officeart/2005/8/layout/process3"/>
    <dgm:cxn modelId="{A8A66AF4-9D04-453C-8905-82EE5A254A4D}" srcId="{39EFFD68-9741-4914-9EF7-57512C5679D6}" destId="{07680CEA-5210-4A00-94F1-9408FE885938}" srcOrd="0" destOrd="0" parTransId="{D4604AFF-22E6-4B23-83F9-7968686DFB44}" sibTransId="{B6FDEEB5-ADDB-4433-8285-9DE633B07947}"/>
    <dgm:cxn modelId="{74EFCDF6-34F5-442F-951F-3316B4CFB9BE}" srcId="{6C040E58-275A-4929-8319-15F5B743F87C}" destId="{547CC82F-6F1C-44B5-B100-A367D7AD355E}" srcOrd="0" destOrd="0" parTransId="{ABED1B3D-0E45-4F09-84A2-88A6C55F4410}" sibTransId="{45A3D835-9537-49C2-8808-4EA62D8F9F6C}"/>
    <dgm:cxn modelId="{C710E0FE-BCAD-4283-8531-AB979D797361}" type="presOf" srcId="{6C040E58-275A-4929-8319-15F5B743F87C}" destId="{5E21F227-82C1-4366-9E2B-CF5EFA379F40}" srcOrd="0" destOrd="2" presId="urn:microsoft.com/office/officeart/2005/8/layout/process3"/>
    <dgm:cxn modelId="{A231BEE0-FD63-45F5-8126-CBDDDFAF04E4}" type="presParOf" srcId="{C056950C-AA07-4CF2-85EE-6AB58321AB31}" destId="{AE63363F-D87C-4A2A-859D-7F3AE7A2371A}" srcOrd="0" destOrd="0" presId="urn:microsoft.com/office/officeart/2005/8/layout/process3"/>
    <dgm:cxn modelId="{C63E7715-C587-4959-BB4C-56468EA3F90D}" type="presParOf" srcId="{AE63363F-D87C-4A2A-859D-7F3AE7A2371A}" destId="{9C70B72F-742D-4C3F-860D-46B2D00C2080}" srcOrd="0" destOrd="0" presId="urn:microsoft.com/office/officeart/2005/8/layout/process3"/>
    <dgm:cxn modelId="{286341E4-EB31-4E04-AD45-EFB99207DC82}" type="presParOf" srcId="{AE63363F-D87C-4A2A-859D-7F3AE7A2371A}" destId="{A2F021C2-6336-4215-8F8F-2A8CD33DEC11}" srcOrd="1" destOrd="0" presId="urn:microsoft.com/office/officeart/2005/8/layout/process3"/>
    <dgm:cxn modelId="{849512DA-931D-41CC-A74C-41BC4E0F2A12}" type="presParOf" srcId="{AE63363F-D87C-4A2A-859D-7F3AE7A2371A}" destId="{5E21F227-82C1-4366-9E2B-CF5EFA379F40}" srcOrd="2" destOrd="0" presId="urn:microsoft.com/office/officeart/2005/8/layout/process3"/>
    <dgm:cxn modelId="{D9814B73-A9B8-4485-8788-C9DFD0559387}" type="presParOf" srcId="{C056950C-AA07-4CF2-85EE-6AB58321AB31}" destId="{59A73A77-F2C0-4287-ABBE-6014EBDCF2BE}" srcOrd="1" destOrd="0" presId="urn:microsoft.com/office/officeart/2005/8/layout/process3"/>
    <dgm:cxn modelId="{D471A3CD-1F56-4E00-A800-26BD27CBFAF0}" type="presParOf" srcId="{59A73A77-F2C0-4287-ABBE-6014EBDCF2BE}" destId="{119BFE93-54CC-4D04-B433-9C837CFF0117}" srcOrd="0" destOrd="0" presId="urn:microsoft.com/office/officeart/2005/8/layout/process3"/>
    <dgm:cxn modelId="{A7494965-5DD6-4912-B0A5-48FFE457EDC0}" type="presParOf" srcId="{C056950C-AA07-4CF2-85EE-6AB58321AB31}" destId="{1E02CB3E-F009-4287-A586-C515A3AF5CC5}" srcOrd="2" destOrd="0" presId="urn:microsoft.com/office/officeart/2005/8/layout/process3"/>
    <dgm:cxn modelId="{18093767-0BC2-4432-8005-33734A81DA4B}" type="presParOf" srcId="{1E02CB3E-F009-4287-A586-C515A3AF5CC5}" destId="{B0112DAC-003D-4E4E-B4A0-24141B2A7A0F}" srcOrd="0" destOrd="0" presId="urn:microsoft.com/office/officeart/2005/8/layout/process3"/>
    <dgm:cxn modelId="{108BCC85-A1AD-4BA0-BEDE-785806DDA7A7}" type="presParOf" srcId="{1E02CB3E-F009-4287-A586-C515A3AF5CC5}" destId="{91D54C98-F9D6-4727-AEB5-2A8960250510}" srcOrd="1" destOrd="0" presId="urn:microsoft.com/office/officeart/2005/8/layout/process3"/>
    <dgm:cxn modelId="{47668CF9-B206-4F9C-9CA4-80453339E6D1}" type="presParOf" srcId="{1E02CB3E-F009-4287-A586-C515A3AF5CC5}" destId="{8A4E46C3-B81C-4C24-B482-018074907085}"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6220D-48C9-40E5-B1CA-702C0EAD8516}">
      <dsp:nvSpPr>
        <dsp:cNvPr id="0" name=""/>
        <dsp:cNvSpPr/>
      </dsp:nvSpPr>
      <dsp:spPr>
        <a:xfrm>
          <a:off x="0" y="267863"/>
          <a:ext cx="8262359" cy="874125"/>
        </a:xfrm>
        <a:prstGeom prst="rect">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1251" tIns="312420" rIns="64125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Azure MFA Value Proposition</a:t>
          </a:r>
        </a:p>
        <a:p>
          <a:pPr marL="114300" lvl="1" indent="-114300" algn="l" defTabSz="666750">
            <a:lnSpc>
              <a:spcPct val="90000"/>
            </a:lnSpc>
            <a:spcBef>
              <a:spcPct val="0"/>
            </a:spcBef>
            <a:spcAft>
              <a:spcPct val="15000"/>
            </a:spcAft>
            <a:buChar char="•"/>
          </a:pPr>
          <a:endParaRPr lang="en-US" sz="1500" kern="1200" dirty="0"/>
        </a:p>
      </dsp:txBody>
      <dsp:txXfrm>
        <a:off x="0" y="267863"/>
        <a:ext cx="8262359" cy="874125"/>
      </dsp:txXfrm>
    </dsp:sp>
    <dsp:sp modelId="{18D4B30A-903B-45FB-B584-34AB36DE2BC5}">
      <dsp:nvSpPr>
        <dsp:cNvPr id="0" name=""/>
        <dsp:cNvSpPr/>
      </dsp:nvSpPr>
      <dsp:spPr>
        <a:xfrm>
          <a:off x="413117" y="46463"/>
          <a:ext cx="5783651" cy="44280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608" tIns="0" rIns="218608" bIns="0" numCol="1" spcCol="1270" anchor="ctr" anchorCtr="0">
          <a:noAutofit/>
        </a:bodyPr>
        <a:lstStyle/>
        <a:p>
          <a:pPr marL="0" lvl="0" indent="0" algn="l" defTabSz="666750">
            <a:lnSpc>
              <a:spcPct val="90000"/>
            </a:lnSpc>
            <a:spcBef>
              <a:spcPct val="0"/>
            </a:spcBef>
            <a:spcAft>
              <a:spcPct val="35000"/>
            </a:spcAft>
            <a:buNone/>
          </a:pPr>
          <a:r>
            <a:rPr lang="en-US" sz="1500" kern="1200" baseline="0" dirty="0"/>
            <a:t>What is Azure MFA?  What are its Security Benefits?</a:t>
          </a:r>
          <a:endParaRPr lang="en-US" sz="1500" kern="1200" dirty="0"/>
        </a:p>
      </dsp:txBody>
      <dsp:txXfrm>
        <a:off x="434733" y="68079"/>
        <a:ext cx="5740419" cy="399568"/>
      </dsp:txXfrm>
    </dsp:sp>
    <dsp:sp modelId="{D3E6B5EC-F7AB-40C2-8621-AE7047AB2937}">
      <dsp:nvSpPr>
        <dsp:cNvPr id="0" name=""/>
        <dsp:cNvSpPr/>
      </dsp:nvSpPr>
      <dsp:spPr>
        <a:xfrm>
          <a:off x="0" y="1444388"/>
          <a:ext cx="8262359" cy="874125"/>
        </a:xfrm>
        <a:prstGeom prst="rect">
          <a:avLst/>
        </a:prstGeom>
        <a:no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1251" tIns="312420" rIns="64125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prstClr val="black">
                  <a:hueOff val="0"/>
                  <a:satOff val="0"/>
                  <a:lumOff val="0"/>
                  <a:alphaOff val="0"/>
                </a:prstClr>
              </a:solidFill>
              <a:latin typeface="Calibri" panose="020F0502020204030204"/>
              <a:ea typeface="+mn-ea"/>
              <a:cs typeface="+mn-cs"/>
            </a:rPr>
            <a:t>Available versions of Azure MFA</a:t>
          </a:r>
        </a:p>
        <a:p>
          <a:pPr marL="114300" lvl="1" indent="-114300" algn="l" defTabSz="666750">
            <a:lnSpc>
              <a:spcPct val="90000"/>
            </a:lnSpc>
            <a:spcBef>
              <a:spcPct val="0"/>
            </a:spcBef>
            <a:spcAft>
              <a:spcPct val="15000"/>
            </a:spcAft>
            <a:buChar char="•"/>
          </a:pPr>
          <a:r>
            <a:rPr lang="en-US" sz="1500" kern="1200" dirty="0"/>
            <a:t>Feature comparison of versions</a:t>
          </a:r>
        </a:p>
      </dsp:txBody>
      <dsp:txXfrm>
        <a:off x="0" y="1444388"/>
        <a:ext cx="8262359" cy="874125"/>
      </dsp:txXfrm>
    </dsp:sp>
    <dsp:sp modelId="{E9CD55EF-D693-4E4F-B6E2-5E3436F45156}">
      <dsp:nvSpPr>
        <dsp:cNvPr id="0" name=""/>
        <dsp:cNvSpPr/>
      </dsp:nvSpPr>
      <dsp:spPr>
        <a:xfrm>
          <a:off x="413117" y="1222988"/>
          <a:ext cx="5783651" cy="442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608" tIns="0" rIns="218608" bIns="0" numCol="1" spcCol="1270" anchor="ctr" anchorCtr="0">
          <a:noAutofit/>
        </a:bodyPr>
        <a:lstStyle/>
        <a:p>
          <a:pPr marL="0" lvl="0" indent="0" algn="l" defTabSz="666750">
            <a:lnSpc>
              <a:spcPct val="90000"/>
            </a:lnSpc>
            <a:spcBef>
              <a:spcPct val="0"/>
            </a:spcBef>
            <a:spcAft>
              <a:spcPct val="35000"/>
            </a:spcAft>
            <a:buNone/>
          </a:pPr>
          <a:r>
            <a:rPr lang="en-US" sz="1500" kern="1200" baseline="0" dirty="0"/>
            <a:t>Capabilities</a:t>
          </a:r>
          <a:endParaRPr lang="en-US" sz="1500" kern="1200" dirty="0"/>
        </a:p>
      </dsp:txBody>
      <dsp:txXfrm>
        <a:off x="434733" y="1244604"/>
        <a:ext cx="5740419" cy="399568"/>
      </dsp:txXfrm>
    </dsp:sp>
    <dsp:sp modelId="{296ECF55-F359-488B-9B6E-D211F316FD11}">
      <dsp:nvSpPr>
        <dsp:cNvPr id="0" name=""/>
        <dsp:cNvSpPr/>
      </dsp:nvSpPr>
      <dsp:spPr>
        <a:xfrm>
          <a:off x="0" y="2620913"/>
          <a:ext cx="8262359" cy="1890000"/>
        </a:xfrm>
        <a:prstGeom prst="rect">
          <a:avLst/>
        </a:prstGeom>
        <a:no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1251" tIns="312420" rIns="64125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Service Settings configuration</a:t>
          </a:r>
        </a:p>
        <a:p>
          <a:pPr marL="114300" lvl="1" indent="-114300" algn="l" defTabSz="666750">
            <a:lnSpc>
              <a:spcPct val="90000"/>
            </a:lnSpc>
            <a:spcBef>
              <a:spcPct val="0"/>
            </a:spcBef>
            <a:spcAft>
              <a:spcPct val="15000"/>
            </a:spcAft>
            <a:buChar char="•"/>
          </a:pPr>
          <a:r>
            <a:rPr lang="it-IT" sz="1500" kern="1200" dirty="0"/>
            <a:t>Azure MFA registration – Azure Portal</a:t>
          </a:r>
          <a:endParaRPr lang="en-US" sz="1500" kern="1200" dirty="0"/>
        </a:p>
        <a:p>
          <a:pPr marL="114300" lvl="1" indent="-114300" algn="l" defTabSz="666750">
            <a:lnSpc>
              <a:spcPct val="90000"/>
            </a:lnSpc>
            <a:spcBef>
              <a:spcPct val="0"/>
            </a:spcBef>
            <a:spcAft>
              <a:spcPct val="15000"/>
            </a:spcAft>
            <a:buChar char="•"/>
          </a:pPr>
          <a:r>
            <a:rPr lang="en-US" sz="1500" kern="1200" dirty="0"/>
            <a:t>Conditional access policies </a:t>
          </a:r>
          <a:r>
            <a:rPr lang="it-IT" sz="1500" kern="1200" dirty="0"/>
            <a:t>–</a:t>
          </a:r>
          <a:r>
            <a:rPr lang="en-US" sz="1500" kern="1200" dirty="0"/>
            <a:t> Enabling MFA</a:t>
          </a:r>
        </a:p>
        <a:p>
          <a:pPr marL="114300" lvl="1" indent="-114300" algn="l" defTabSz="666750">
            <a:lnSpc>
              <a:spcPct val="90000"/>
            </a:lnSpc>
            <a:spcBef>
              <a:spcPct val="0"/>
            </a:spcBef>
            <a:spcAft>
              <a:spcPct val="15000"/>
            </a:spcAft>
            <a:buChar char="•"/>
          </a:pPr>
          <a:r>
            <a:rPr lang="en-US" sz="1500" kern="1200" dirty="0"/>
            <a:t>Azure MFA registration – Use PowerShell</a:t>
          </a:r>
        </a:p>
        <a:p>
          <a:pPr marL="114300" lvl="1" indent="-114300" algn="l" defTabSz="666750">
            <a:lnSpc>
              <a:spcPct val="90000"/>
            </a:lnSpc>
            <a:spcBef>
              <a:spcPct val="0"/>
            </a:spcBef>
            <a:spcAft>
              <a:spcPct val="15000"/>
            </a:spcAft>
            <a:buChar char="•"/>
          </a:pPr>
          <a:r>
            <a:rPr lang="en-US" sz="1500" kern="1200" dirty="0"/>
            <a:t>Azure AD Identity Protection – MFA registration</a:t>
          </a:r>
        </a:p>
        <a:p>
          <a:pPr marL="114300" lvl="1" indent="-114300" algn="l" defTabSz="666750">
            <a:lnSpc>
              <a:spcPct val="90000"/>
            </a:lnSpc>
            <a:spcBef>
              <a:spcPct val="0"/>
            </a:spcBef>
            <a:spcAft>
              <a:spcPct val="15000"/>
            </a:spcAft>
            <a:buChar char="•"/>
          </a:pPr>
          <a:r>
            <a:rPr lang="en-US" sz="1500" kern="1200" dirty="0"/>
            <a:t>Checking current registration status</a:t>
          </a:r>
        </a:p>
      </dsp:txBody>
      <dsp:txXfrm>
        <a:off x="0" y="2620913"/>
        <a:ext cx="8262359" cy="1890000"/>
      </dsp:txXfrm>
    </dsp:sp>
    <dsp:sp modelId="{DC72FA43-4B3B-4C9F-A522-39E34F7D65F3}">
      <dsp:nvSpPr>
        <dsp:cNvPr id="0" name=""/>
        <dsp:cNvSpPr/>
      </dsp:nvSpPr>
      <dsp:spPr>
        <a:xfrm>
          <a:off x="413117" y="2399513"/>
          <a:ext cx="5783651" cy="44280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608" tIns="0" rIns="218608" bIns="0" numCol="1" spcCol="1270" anchor="ctr" anchorCtr="0">
          <a:noAutofit/>
        </a:bodyPr>
        <a:lstStyle/>
        <a:p>
          <a:pPr marL="0" lvl="0" indent="0" algn="l" defTabSz="666750">
            <a:lnSpc>
              <a:spcPct val="90000"/>
            </a:lnSpc>
            <a:spcBef>
              <a:spcPct val="0"/>
            </a:spcBef>
            <a:spcAft>
              <a:spcPct val="35000"/>
            </a:spcAft>
            <a:buNone/>
          </a:pPr>
          <a:r>
            <a:rPr lang="en-US" sz="1500" kern="1200" baseline="0" dirty="0"/>
            <a:t>Implementation</a:t>
          </a:r>
          <a:endParaRPr lang="en-US" sz="1500" kern="1200" dirty="0"/>
        </a:p>
      </dsp:txBody>
      <dsp:txXfrm>
        <a:off x="434733" y="2421129"/>
        <a:ext cx="5740419" cy="399568"/>
      </dsp:txXfrm>
    </dsp:sp>
    <dsp:sp modelId="{57D2B067-1DCE-4D07-B053-FBC6F5DB8156}">
      <dsp:nvSpPr>
        <dsp:cNvPr id="0" name=""/>
        <dsp:cNvSpPr/>
      </dsp:nvSpPr>
      <dsp:spPr>
        <a:xfrm>
          <a:off x="0" y="4813313"/>
          <a:ext cx="8262359" cy="3780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E1B80C-7550-438D-9070-63A080849E8E}">
      <dsp:nvSpPr>
        <dsp:cNvPr id="0" name=""/>
        <dsp:cNvSpPr/>
      </dsp:nvSpPr>
      <dsp:spPr>
        <a:xfrm>
          <a:off x="413117" y="4591913"/>
          <a:ext cx="5783651" cy="44280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608" tIns="0" rIns="218608" bIns="0" numCol="1" spcCol="1270" anchor="ctr" anchorCtr="0">
          <a:noAutofit/>
        </a:bodyPr>
        <a:lstStyle/>
        <a:p>
          <a:pPr marL="0" lvl="0" indent="0" algn="l" defTabSz="666750">
            <a:lnSpc>
              <a:spcPct val="90000"/>
            </a:lnSpc>
            <a:spcBef>
              <a:spcPct val="0"/>
            </a:spcBef>
            <a:spcAft>
              <a:spcPct val="35000"/>
            </a:spcAft>
            <a:buNone/>
          </a:pPr>
          <a:r>
            <a:rPr lang="en-US" sz="1500" kern="1200" baseline="0" dirty="0"/>
            <a:t>Q&amp;A</a:t>
          </a:r>
          <a:endParaRPr lang="en-US" sz="1500" kern="1200" dirty="0"/>
        </a:p>
      </dsp:txBody>
      <dsp:txXfrm>
        <a:off x="434733" y="4613529"/>
        <a:ext cx="5740419"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D70A7-A446-4DB6-92C0-AC9B656FA16A}">
      <dsp:nvSpPr>
        <dsp:cNvPr id="0" name=""/>
        <dsp:cNvSpPr/>
      </dsp:nvSpPr>
      <dsp:spPr>
        <a:xfrm>
          <a:off x="3977482" y="72384"/>
          <a:ext cx="3474451" cy="347445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a:t>Multi-Factor Authentication for Office 365</a:t>
          </a:r>
        </a:p>
      </dsp:txBody>
      <dsp:txXfrm>
        <a:off x="4440742" y="680413"/>
        <a:ext cx="2547931" cy="1563503"/>
      </dsp:txXfrm>
    </dsp:sp>
    <dsp:sp modelId="{CF268CD9-2773-4841-A068-27FF5661C5FC}">
      <dsp:nvSpPr>
        <dsp:cNvPr id="0" name=""/>
        <dsp:cNvSpPr/>
      </dsp:nvSpPr>
      <dsp:spPr>
        <a:xfrm>
          <a:off x="5231180" y="2243916"/>
          <a:ext cx="3474451" cy="3474451"/>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Azure Multi-Factor Authentication</a:t>
          </a:r>
        </a:p>
      </dsp:txBody>
      <dsp:txXfrm>
        <a:off x="6293783" y="3141483"/>
        <a:ext cx="2084671" cy="1910948"/>
      </dsp:txXfrm>
    </dsp:sp>
    <dsp:sp modelId="{C001A2F5-2AAD-4703-B114-0DF543618FC3}">
      <dsp:nvSpPr>
        <dsp:cNvPr id="0" name=""/>
        <dsp:cNvSpPr/>
      </dsp:nvSpPr>
      <dsp:spPr>
        <a:xfrm>
          <a:off x="2723784" y="2243916"/>
          <a:ext cx="3474451" cy="3474451"/>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Multi-Factor Authentication for Azure Administrators</a:t>
          </a:r>
        </a:p>
      </dsp:txBody>
      <dsp:txXfrm>
        <a:off x="3050961" y="3141483"/>
        <a:ext cx="2084671" cy="1910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6B395-F164-40C4-9A4F-C67E57B74DFF}">
      <dsp:nvSpPr>
        <dsp:cNvPr id="0" name=""/>
        <dsp:cNvSpPr/>
      </dsp:nvSpPr>
      <dsp:spPr>
        <a:xfrm>
          <a:off x="1351" y="254086"/>
          <a:ext cx="3161593" cy="99308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baseline="0"/>
            <a:t>Voice</a:t>
          </a:r>
          <a:endParaRPr lang="en-US" sz="2400" kern="1200"/>
        </a:p>
      </dsp:txBody>
      <dsp:txXfrm>
        <a:off x="30438" y="283173"/>
        <a:ext cx="3103419" cy="934914"/>
      </dsp:txXfrm>
    </dsp:sp>
    <dsp:sp modelId="{BC059A27-C9E7-43CF-AF92-4C4177E3D8E6}">
      <dsp:nvSpPr>
        <dsp:cNvPr id="0" name=""/>
        <dsp:cNvSpPr/>
      </dsp:nvSpPr>
      <dsp:spPr>
        <a:xfrm>
          <a:off x="317510" y="1247174"/>
          <a:ext cx="316159" cy="1185597"/>
        </a:xfrm>
        <a:custGeom>
          <a:avLst/>
          <a:gdLst/>
          <a:ahLst/>
          <a:cxnLst/>
          <a:rect l="0" t="0" r="0" b="0"/>
          <a:pathLst>
            <a:path>
              <a:moveTo>
                <a:pt x="0" y="0"/>
              </a:moveTo>
              <a:lnTo>
                <a:pt x="0" y="1185597"/>
              </a:lnTo>
              <a:lnTo>
                <a:pt x="316159" y="118559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359E53-6AEC-473A-A4D8-380B51B8B071}">
      <dsp:nvSpPr>
        <dsp:cNvPr id="0" name=""/>
        <dsp:cNvSpPr/>
      </dsp:nvSpPr>
      <dsp:spPr>
        <a:xfrm>
          <a:off x="633669" y="1642373"/>
          <a:ext cx="2529274" cy="158079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Pros</a:t>
          </a:r>
          <a:r>
            <a:rPr lang="en-US" sz="1800" kern="1200" baseline="0" dirty="0"/>
            <a:t>: No data connection or smartphone needed</a:t>
          </a:r>
          <a:endParaRPr lang="en-US" sz="1800" kern="1200" dirty="0"/>
        </a:p>
      </dsp:txBody>
      <dsp:txXfrm>
        <a:off x="679969" y="1688673"/>
        <a:ext cx="2436674" cy="1488196"/>
      </dsp:txXfrm>
    </dsp:sp>
    <dsp:sp modelId="{61BCA96A-A7F4-4F1C-9ADE-193B8A7170C2}">
      <dsp:nvSpPr>
        <dsp:cNvPr id="0" name=""/>
        <dsp:cNvSpPr/>
      </dsp:nvSpPr>
      <dsp:spPr>
        <a:xfrm>
          <a:off x="317510" y="1247174"/>
          <a:ext cx="316159" cy="3161593"/>
        </a:xfrm>
        <a:custGeom>
          <a:avLst/>
          <a:gdLst/>
          <a:ahLst/>
          <a:cxnLst/>
          <a:rect l="0" t="0" r="0" b="0"/>
          <a:pathLst>
            <a:path>
              <a:moveTo>
                <a:pt x="0" y="0"/>
              </a:moveTo>
              <a:lnTo>
                <a:pt x="0" y="3161593"/>
              </a:lnTo>
              <a:lnTo>
                <a:pt x="316159" y="31615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F4AA01-D6A8-4D98-959C-DFCBA53DD076}">
      <dsp:nvSpPr>
        <dsp:cNvPr id="0" name=""/>
        <dsp:cNvSpPr/>
      </dsp:nvSpPr>
      <dsp:spPr>
        <a:xfrm>
          <a:off x="633669" y="3618369"/>
          <a:ext cx="2529274" cy="158079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Cons</a:t>
          </a:r>
          <a:r>
            <a:rPr lang="en-US" sz="1800" kern="1200" baseline="0" dirty="0"/>
            <a:t>: PIN necessary, no SLA from carrier perspective</a:t>
          </a:r>
          <a:endParaRPr lang="en-US" sz="1800" kern="1200" dirty="0"/>
        </a:p>
      </dsp:txBody>
      <dsp:txXfrm>
        <a:off x="679969" y="3664669"/>
        <a:ext cx="2436674" cy="1488196"/>
      </dsp:txXfrm>
    </dsp:sp>
    <dsp:sp modelId="{78BA27CC-40EC-42B4-B370-B6EF1E31C7D0}">
      <dsp:nvSpPr>
        <dsp:cNvPr id="0" name=""/>
        <dsp:cNvSpPr/>
      </dsp:nvSpPr>
      <dsp:spPr>
        <a:xfrm>
          <a:off x="3953342" y="254086"/>
          <a:ext cx="3161593" cy="993088"/>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baseline="0"/>
            <a:t>Text</a:t>
          </a:r>
          <a:endParaRPr lang="en-US" sz="2400" kern="1200"/>
        </a:p>
      </dsp:txBody>
      <dsp:txXfrm>
        <a:off x="3982429" y="283173"/>
        <a:ext cx="3103419" cy="934914"/>
      </dsp:txXfrm>
    </dsp:sp>
    <dsp:sp modelId="{142E4630-8863-4005-A946-07D4576B4C5C}">
      <dsp:nvSpPr>
        <dsp:cNvPr id="0" name=""/>
        <dsp:cNvSpPr/>
      </dsp:nvSpPr>
      <dsp:spPr>
        <a:xfrm>
          <a:off x="4269502" y="1247174"/>
          <a:ext cx="316159" cy="1185597"/>
        </a:xfrm>
        <a:custGeom>
          <a:avLst/>
          <a:gdLst/>
          <a:ahLst/>
          <a:cxnLst/>
          <a:rect l="0" t="0" r="0" b="0"/>
          <a:pathLst>
            <a:path>
              <a:moveTo>
                <a:pt x="0" y="0"/>
              </a:moveTo>
              <a:lnTo>
                <a:pt x="0" y="1185597"/>
              </a:lnTo>
              <a:lnTo>
                <a:pt x="316159" y="118559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5F00A2-B6E1-4CBD-9683-0BE826C91340}">
      <dsp:nvSpPr>
        <dsp:cNvPr id="0" name=""/>
        <dsp:cNvSpPr/>
      </dsp:nvSpPr>
      <dsp:spPr>
        <a:xfrm>
          <a:off x="4585661" y="1642373"/>
          <a:ext cx="2529274" cy="158079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Pros</a:t>
          </a:r>
          <a:r>
            <a:rPr lang="en-US" sz="1800" kern="1200" baseline="0" dirty="0"/>
            <a:t>: No data connection or smartphone needed</a:t>
          </a:r>
          <a:endParaRPr lang="en-US" sz="1800" kern="1200" dirty="0"/>
        </a:p>
      </dsp:txBody>
      <dsp:txXfrm>
        <a:off x="4631961" y="1688673"/>
        <a:ext cx="2436674" cy="1488196"/>
      </dsp:txXfrm>
    </dsp:sp>
    <dsp:sp modelId="{B2198A57-3992-49B5-A42F-36EA446E708C}">
      <dsp:nvSpPr>
        <dsp:cNvPr id="0" name=""/>
        <dsp:cNvSpPr/>
      </dsp:nvSpPr>
      <dsp:spPr>
        <a:xfrm>
          <a:off x="4269502" y="1247174"/>
          <a:ext cx="316159" cy="3161593"/>
        </a:xfrm>
        <a:custGeom>
          <a:avLst/>
          <a:gdLst/>
          <a:ahLst/>
          <a:cxnLst/>
          <a:rect l="0" t="0" r="0" b="0"/>
          <a:pathLst>
            <a:path>
              <a:moveTo>
                <a:pt x="0" y="0"/>
              </a:moveTo>
              <a:lnTo>
                <a:pt x="0" y="3161593"/>
              </a:lnTo>
              <a:lnTo>
                <a:pt x="316159" y="31615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2D4D20-A029-4BA6-AF25-2BC010B2DCB4}">
      <dsp:nvSpPr>
        <dsp:cNvPr id="0" name=""/>
        <dsp:cNvSpPr/>
      </dsp:nvSpPr>
      <dsp:spPr>
        <a:xfrm>
          <a:off x="4585661" y="3618369"/>
          <a:ext cx="2529274" cy="158079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Cons</a:t>
          </a:r>
          <a:r>
            <a:rPr lang="en-US" sz="1800" kern="1200" baseline="0" dirty="0"/>
            <a:t>: SLA from a carrier provider</a:t>
          </a:r>
          <a:endParaRPr lang="en-US" sz="1800" kern="1200" dirty="0"/>
        </a:p>
      </dsp:txBody>
      <dsp:txXfrm>
        <a:off x="4631961" y="3664669"/>
        <a:ext cx="2436674" cy="1488196"/>
      </dsp:txXfrm>
    </dsp:sp>
    <dsp:sp modelId="{2D3381F4-6FD9-449A-9D04-4D0D542ADB30}">
      <dsp:nvSpPr>
        <dsp:cNvPr id="0" name=""/>
        <dsp:cNvSpPr/>
      </dsp:nvSpPr>
      <dsp:spPr>
        <a:xfrm>
          <a:off x="7905334" y="254086"/>
          <a:ext cx="3161593" cy="99308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baseline="0"/>
            <a:t>Application</a:t>
          </a:r>
          <a:endParaRPr lang="en-US" sz="2400" kern="1200"/>
        </a:p>
      </dsp:txBody>
      <dsp:txXfrm>
        <a:off x="7934421" y="283173"/>
        <a:ext cx="3103419" cy="934914"/>
      </dsp:txXfrm>
    </dsp:sp>
    <dsp:sp modelId="{9C74446E-43BD-4423-9C0C-E766ED51663D}">
      <dsp:nvSpPr>
        <dsp:cNvPr id="0" name=""/>
        <dsp:cNvSpPr/>
      </dsp:nvSpPr>
      <dsp:spPr>
        <a:xfrm>
          <a:off x="8221493" y="1247174"/>
          <a:ext cx="316159" cy="1185597"/>
        </a:xfrm>
        <a:custGeom>
          <a:avLst/>
          <a:gdLst/>
          <a:ahLst/>
          <a:cxnLst/>
          <a:rect l="0" t="0" r="0" b="0"/>
          <a:pathLst>
            <a:path>
              <a:moveTo>
                <a:pt x="0" y="0"/>
              </a:moveTo>
              <a:lnTo>
                <a:pt x="0" y="1185597"/>
              </a:lnTo>
              <a:lnTo>
                <a:pt x="316159" y="118559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620948-932A-4A29-BD28-F8AE8826A281}">
      <dsp:nvSpPr>
        <dsp:cNvPr id="0" name=""/>
        <dsp:cNvSpPr/>
      </dsp:nvSpPr>
      <dsp:spPr>
        <a:xfrm>
          <a:off x="8537653" y="1642373"/>
          <a:ext cx="2529274" cy="158079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Pros</a:t>
          </a:r>
          <a:r>
            <a:rPr lang="en-US" sz="1800" kern="1200" baseline="0" dirty="0"/>
            <a:t>: No </a:t>
          </a:r>
          <a:r>
            <a:rPr lang="en-IN" sz="1800" kern="1200" baseline="0" dirty="0"/>
            <a:t>Dual-Tone Multi-Frequency </a:t>
          </a:r>
          <a:r>
            <a:rPr lang="en-US" sz="1800" kern="1200" baseline="0" dirty="0"/>
            <a:t>(DTMF) in use, best user experience</a:t>
          </a:r>
          <a:endParaRPr lang="en-US" sz="1800" kern="1200" dirty="0"/>
        </a:p>
      </dsp:txBody>
      <dsp:txXfrm>
        <a:off x="8583953" y="1688673"/>
        <a:ext cx="2436674" cy="1488196"/>
      </dsp:txXfrm>
    </dsp:sp>
    <dsp:sp modelId="{E30FC8DB-44CE-4122-A237-313F27E99054}">
      <dsp:nvSpPr>
        <dsp:cNvPr id="0" name=""/>
        <dsp:cNvSpPr/>
      </dsp:nvSpPr>
      <dsp:spPr>
        <a:xfrm>
          <a:off x="8221493" y="1247174"/>
          <a:ext cx="316159" cy="3161593"/>
        </a:xfrm>
        <a:custGeom>
          <a:avLst/>
          <a:gdLst/>
          <a:ahLst/>
          <a:cxnLst/>
          <a:rect l="0" t="0" r="0" b="0"/>
          <a:pathLst>
            <a:path>
              <a:moveTo>
                <a:pt x="0" y="0"/>
              </a:moveTo>
              <a:lnTo>
                <a:pt x="0" y="3161593"/>
              </a:lnTo>
              <a:lnTo>
                <a:pt x="316159" y="31615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CA080B-6DFE-4796-80E6-7775E5ED8164}">
      <dsp:nvSpPr>
        <dsp:cNvPr id="0" name=""/>
        <dsp:cNvSpPr/>
      </dsp:nvSpPr>
      <dsp:spPr>
        <a:xfrm>
          <a:off x="8537653" y="3618369"/>
          <a:ext cx="2529274" cy="158079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Cons</a:t>
          </a:r>
          <a:r>
            <a:rPr lang="en-US" sz="1800" kern="1200" baseline="0" dirty="0"/>
            <a:t>: Smartphone needed</a:t>
          </a:r>
          <a:endParaRPr lang="en-US" sz="1800" kern="1200" dirty="0"/>
        </a:p>
      </dsp:txBody>
      <dsp:txXfrm>
        <a:off x="8583953" y="3664669"/>
        <a:ext cx="2436674" cy="14881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F34DF-8CD3-405E-9727-E6E23F182A1F}">
      <dsp:nvSpPr>
        <dsp:cNvPr id="0" name=""/>
        <dsp:cNvSpPr/>
      </dsp:nvSpPr>
      <dsp:spPr>
        <a:xfrm>
          <a:off x="1696116" y="1057"/>
          <a:ext cx="2232307" cy="111615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Bundled licenses that include MFA</a:t>
          </a:r>
        </a:p>
      </dsp:txBody>
      <dsp:txXfrm>
        <a:off x="1728807" y="33748"/>
        <a:ext cx="2166925" cy="1050771"/>
      </dsp:txXfrm>
    </dsp:sp>
    <dsp:sp modelId="{BD8A90A2-6FAC-4795-BD13-EA250F802235}">
      <dsp:nvSpPr>
        <dsp:cNvPr id="0" name=""/>
        <dsp:cNvSpPr/>
      </dsp:nvSpPr>
      <dsp:spPr>
        <a:xfrm>
          <a:off x="1919347" y="1117211"/>
          <a:ext cx="223230" cy="837115"/>
        </a:xfrm>
        <a:custGeom>
          <a:avLst/>
          <a:gdLst/>
          <a:ahLst/>
          <a:cxnLst/>
          <a:rect l="0" t="0" r="0" b="0"/>
          <a:pathLst>
            <a:path>
              <a:moveTo>
                <a:pt x="0" y="0"/>
              </a:moveTo>
              <a:lnTo>
                <a:pt x="0" y="837115"/>
              </a:lnTo>
              <a:lnTo>
                <a:pt x="223230" y="8371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25CF2B-C925-4DA0-81BC-92B4D05A726A}">
      <dsp:nvSpPr>
        <dsp:cNvPr id="0" name=""/>
        <dsp:cNvSpPr/>
      </dsp:nvSpPr>
      <dsp:spPr>
        <a:xfrm>
          <a:off x="2142577" y="1396250"/>
          <a:ext cx="1785846" cy="11161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Azure Active Directory Premium </a:t>
          </a:r>
        </a:p>
      </dsp:txBody>
      <dsp:txXfrm>
        <a:off x="2175268" y="1428941"/>
        <a:ext cx="1720464" cy="1050771"/>
      </dsp:txXfrm>
    </dsp:sp>
    <dsp:sp modelId="{ED19222D-ADDD-428D-9E46-1690E1A28671}">
      <dsp:nvSpPr>
        <dsp:cNvPr id="0" name=""/>
        <dsp:cNvSpPr/>
      </dsp:nvSpPr>
      <dsp:spPr>
        <a:xfrm>
          <a:off x="1919347" y="1117211"/>
          <a:ext cx="223230" cy="2232307"/>
        </a:xfrm>
        <a:custGeom>
          <a:avLst/>
          <a:gdLst/>
          <a:ahLst/>
          <a:cxnLst/>
          <a:rect l="0" t="0" r="0" b="0"/>
          <a:pathLst>
            <a:path>
              <a:moveTo>
                <a:pt x="0" y="0"/>
              </a:moveTo>
              <a:lnTo>
                <a:pt x="0" y="2232307"/>
              </a:lnTo>
              <a:lnTo>
                <a:pt x="223230" y="22323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3CB2A4-0299-428E-BCAB-9693BA555361}">
      <dsp:nvSpPr>
        <dsp:cNvPr id="0" name=""/>
        <dsp:cNvSpPr/>
      </dsp:nvSpPr>
      <dsp:spPr>
        <a:xfrm>
          <a:off x="2142577" y="2791442"/>
          <a:ext cx="1785846" cy="11161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Enterprise Mobility + Security</a:t>
          </a:r>
        </a:p>
      </dsp:txBody>
      <dsp:txXfrm>
        <a:off x="2175268" y="2824133"/>
        <a:ext cx="1720464" cy="1050771"/>
      </dsp:txXfrm>
    </dsp:sp>
    <dsp:sp modelId="{8338A334-5412-468C-A680-0F0AAE96C15B}">
      <dsp:nvSpPr>
        <dsp:cNvPr id="0" name=""/>
        <dsp:cNvSpPr/>
      </dsp:nvSpPr>
      <dsp:spPr>
        <a:xfrm>
          <a:off x="1919347" y="1117211"/>
          <a:ext cx="223230" cy="3627500"/>
        </a:xfrm>
        <a:custGeom>
          <a:avLst/>
          <a:gdLst/>
          <a:ahLst/>
          <a:cxnLst/>
          <a:rect l="0" t="0" r="0" b="0"/>
          <a:pathLst>
            <a:path>
              <a:moveTo>
                <a:pt x="0" y="0"/>
              </a:moveTo>
              <a:lnTo>
                <a:pt x="0" y="3627500"/>
              </a:lnTo>
              <a:lnTo>
                <a:pt x="223230" y="362750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A3D8F3-E7BA-43C3-9241-500EF36A4988}">
      <dsp:nvSpPr>
        <dsp:cNvPr id="0" name=""/>
        <dsp:cNvSpPr/>
      </dsp:nvSpPr>
      <dsp:spPr>
        <a:xfrm>
          <a:off x="2142577" y="4186635"/>
          <a:ext cx="1785846" cy="11161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More to come!</a:t>
          </a:r>
        </a:p>
      </dsp:txBody>
      <dsp:txXfrm>
        <a:off x="2175268" y="4219326"/>
        <a:ext cx="1720464" cy="1050771"/>
      </dsp:txXfrm>
    </dsp:sp>
    <dsp:sp modelId="{36769A82-41C3-43D0-B0D7-571C010E810E}">
      <dsp:nvSpPr>
        <dsp:cNvPr id="0" name=""/>
        <dsp:cNvSpPr/>
      </dsp:nvSpPr>
      <dsp:spPr>
        <a:xfrm>
          <a:off x="4486501" y="1057"/>
          <a:ext cx="2232307" cy="1116153"/>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MFA licenses</a:t>
          </a:r>
        </a:p>
      </dsp:txBody>
      <dsp:txXfrm>
        <a:off x="4519192" y="33748"/>
        <a:ext cx="2166925" cy="1050771"/>
      </dsp:txXfrm>
    </dsp:sp>
    <dsp:sp modelId="{FB387EDD-5561-4EFF-9944-A8732F2EB3C1}">
      <dsp:nvSpPr>
        <dsp:cNvPr id="0" name=""/>
        <dsp:cNvSpPr/>
      </dsp:nvSpPr>
      <dsp:spPr>
        <a:xfrm>
          <a:off x="7276885" y="1057"/>
          <a:ext cx="2232307" cy="1116153"/>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MFA consumption-based model</a:t>
          </a:r>
        </a:p>
      </dsp:txBody>
      <dsp:txXfrm>
        <a:off x="7309576" y="33748"/>
        <a:ext cx="2166925" cy="1050771"/>
      </dsp:txXfrm>
    </dsp:sp>
    <dsp:sp modelId="{10793DA0-B657-4E69-BA07-B17407BB2A17}">
      <dsp:nvSpPr>
        <dsp:cNvPr id="0" name=""/>
        <dsp:cNvSpPr/>
      </dsp:nvSpPr>
      <dsp:spPr>
        <a:xfrm>
          <a:off x="7500116" y="1117211"/>
          <a:ext cx="223230" cy="837115"/>
        </a:xfrm>
        <a:custGeom>
          <a:avLst/>
          <a:gdLst/>
          <a:ahLst/>
          <a:cxnLst/>
          <a:rect l="0" t="0" r="0" b="0"/>
          <a:pathLst>
            <a:path>
              <a:moveTo>
                <a:pt x="0" y="0"/>
              </a:moveTo>
              <a:lnTo>
                <a:pt x="0" y="837115"/>
              </a:lnTo>
              <a:lnTo>
                <a:pt x="223230" y="8371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41F765-4A98-449E-BA2B-FD9829D5F97E}">
      <dsp:nvSpPr>
        <dsp:cNvPr id="0" name=""/>
        <dsp:cNvSpPr/>
      </dsp:nvSpPr>
      <dsp:spPr>
        <a:xfrm>
          <a:off x="7723347" y="1396250"/>
          <a:ext cx="1785846" cy="11161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Per Enabled User </a:t>
          </a:r>
        </a:p>
      </dsp:txBody>
      <dsp:txXfrm>
        <a:off x="7756038" y="1428941"/>
        <a:ext cx="1720464" cy="1050771"/>
      </dsp:txXfrm>
    </dsp:sp>
    <dsp:sp modelId="{C41B3349-51C9-4077-92DE-4E44E94CEEA3}">
      <dsp:nvSpPr>
        <dsp:cNvPr id="0" name=""/>
        <dsp:cNvSpPr/>
      </dsp:nvSpPr>
      <dsp:spPr>
        <a:xfrm>
          <a:off x="7500116" y="1117211"/>
          <a:ext cx="223230" cy="2232307"/>
        </a:xfrm>
        <a:custGeom>
          <a:avLst/>
          <a:gdLst/>
          <a:ahLst/>
          <a:cxnLst/>
          <a:rect l="0" t="0" r="0" b="0"/>
          <a:pathLst>
            <a:path>
              <a:moveTo>
                <a:pt x="0" y="0"/>
              </a:moveTo>
              <a:lnTo>
                <a:pt x="0" y="2232307"/>
              </a:lnTo>
              <a:lnTo>
                <a:pt x="223230" y="22323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2DE0C6-E65E-417D-BDD9-47983220557E}">
      <dsp:nvSpPr>
        <dsp:cNvPr id="0" name=""/>
        <dsp:cNvSpPr/>
      </dsp:nvSpPr>
      <dsp:spPr>
        <a:xfrm>
          <a:off x="7723347" y="2791442"/>
          <a:ext cx="1785846" cy="11161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Per Authentication </a:t>
          </a:r>
        </a:p>
      </dsp:txBody>
      <dsp:txXfrm>
        <a:off x="7756038" y="2824133"/>
        <a:ext cx="1720464" cy="10507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2B370-AB48-4316-9137-9C747BC32311}">
      <dsp:nvSpPr>
        <dsp:cNvPr id="0" name=""/>
        <dsp:cNvSpPr/>
      </dsp:nvSpPr>
      <dsp:spPr>
        <a:xfrm>
          <a:off x="1188796" y="729"/>
          <a:ext cx="2498591" cy="88373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Service Settings configuration:</a:t>
          </a:r>
        </a:p>
      </dsp:txBody>
      <dsp:txXfrm>
        <a:off x="1214680" y="26613"/>
        <a:ext cx="2446823" cy="831963"/>
      </dsp:txXfrm>
    </dsp:sp>
    <dsp:sp modelId="{0C259B62-6713-47DE-AD38-4F49F1CEDCFC}">
      <dsp:nvSpPr>
        <dsp:cNvPr id="0" name=""/>
        <dsp:cNvSpPr/>
      </dsp:nvSpPr>
      <dsp:spPr>
        <a:xfrm>
          <a:off x="1438655" y="884460"/>
          <a:ext cx="249859" cy="662798"/>
        </a:xfrm>
        <a:custGeom>
          <a:avLst/>
          <a:gdLst/>
          <a:ahLst/>
          <a:cxnLst/>
          <a:rect l="0" t="0" r="0" b="0"/>
          <a:pathLst>
            <a:path>
              <a:moveTo>
                <a:pt x="0" y="0"/>
              </a:moveTo>
              <a:lnTo>
                <a:pt x="0" y="662798"/>
              </a:lnTo>
              <a:lnTo>
                <a:pt x="249859" y="66279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4BFB2-5311-4152-ABDC-2683804C5A92}">
      <dsp:nvSpPr>
        <dsp:cNvPr id="0" name=""/>
        <dsp:cNvSpPr/>
      </dsp:nvSpPr>
      <dsp:spPr>
        <a:xfrm>
          <a:off x="1688514" y="1105393"/>
          <a:ext cx="1998858" cy="8837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Methods available to users</a:t>
          </a:r>
        </a:p>
      </dsp:txBody>
      <dsp:txXfrm>
        <a:off x="1714398" y="1131277"/>
        <a:ext cx="1947090" cy="831963"/>
      </dsp:txXfrm>
    </dsp:sp>
    <dsp:sp modelId="{FAAA43C4-1A50-4507-9CC1-C8D591F77102}">
      <dsp:nvSpPr>
        <dsp:cNvPr id="0" name=""/>
        <dsp:cNvSpPr/>
      </dsp:nvSpPr>
      <dsp:spPr>
        <a:xfrm>
          <a:off x="4129253" y="729"/>
          <a:ext cx="2498591" cy="883731"/>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Require MFA registration for all cloud users</a:t>
          </a:r>
        </a:p>
      </dsp:txBody>
      <dsp:txXfrm>
        <a:off x="4155137" y="26613"/>
        <a:ext cx="2446823" cy="831963"/>
      </dsp:txXfrm>
    </dsp:sp>
    <dsp:sp modelId="{84482A5D-5F7A-46CE-91B9-39C9422021E7}">
      <dsp:nvSpPr>
        <dsp:cNvPr id="0" name=""/>
        <dsp:cNvSpPr/>
      </dsp:nvSpPr>
      <dsp:spPr>
        <a:xfrm>
          <a:off x="4379112" y="884460"/>
          <a:ext cx="249859" cy="662798"/>
        </a:xfrm>
        <a:custGeom>
          <a:avLst/>
          <a:gdLst/>
          <a:ahLst/>
          <a:cxnLst/>
          <a:rect l="0" t="0" r="0" b="0"/>
          <a:pathLst>
            <a:path>
              <a:moveTo>
                <a:pt x="0" y="0"/>
              </a:moveTo>
              <a:lnTo>
                <a:pt x="0" y="662798"/>
              </a:lnTo>
              <a:lnTo>
                <a:pt x="249859" y="66279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7A96F4-047B-4BBD-8206-A0D3AEA19134}">
      <dsp:nvSpPr>
        <dsp:cNvPr id="0" name=""/>
        <dsp:cNvSpPr/>
      </dsp:nvSpPr>
      <dsp:spPr>
        <a:xfrm>
          <a:off x="4628971" y="1105393"/>
          <a:ext cx="1998858" cy="8837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Using Azure portal</a:t>
          </a:r>
        </a:p>
      </dsp:txBody>
      <dsp:txXfrm>
        <a:off x="4654855" y="1131277"/>
        <a:ext cx="1947090" cy="831963"/>
      </dsp:txXfrm>
    </dsp:sp>
    <dsp:sp modelId="{C9502F5A-C1F8-42F9-9900-C68D0616FA0D}">
      <dsp:nvSpPr>
        <dsp:cNvPr id="0" name=""/>
        <dsp:cNvSpPr/>
      </dsp:nvSpPr>
      <dsp:spPr>
        <a:xfrm>
          <a:off x="4379112" y="884460"/>
          <a:ext cx="249859" cy="1767462"/>
        </a:xfrm>
        <a:custGeom>
          <a:avLst/>
          <a:gdLst/>
          <a:ahLst/>
          <a:cxnLst/>
          <a:rect l="0" t="0" r="0" b="0"/>
          <a:pathLst>
            <a:path>
              <a:moveTo>
                <a:pt x="0" y="0"/>
              </a:moveTo>
              <a:lnTo>
                <a:pt x="0" y="1767462"/>
              </a:lnTo>
              <a:lnTo>
                <a:pt x="249859" y="17674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0F85FB-4B22-4AD6-873E-2EF1D53EC149}">
      <dsp:nvSpPr>
        <dsp:cNvPr id="0" name=""/>
        <dsp:cNvSpPr/>
      </dsp:nvSpPr>
      <dsp:spPr>
        <a:xfrm>
          <a:off x="4628971" y="2210057"/>
          <a:ext cx="1998858" cy="8837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Enabling Azure MFA with a conditional access policy </a:t>
          </a:r>
        </a:p>
      </dsp:txBody>
      <dsp:txXfrm>
        <a:off x="4654855" y="2235941"/>
        <a:ext cx="1947090" cy="831963"/>
      </dsp:txXfrm>
    </dsp:sp>
    <dsp:sp modelId="{BC9DC4E2-29FF-46B8-8906-39EC53AA0242}">
      <dsp:nvSpPr>
        <dsp:cNvPr id="0" name=""/>
        <dsp:cNvSpPr/>
      </dsp:nvSpPr>
      <dsp:spPr>
        <a:xfrm>
          <a:off x="4379112" y="884460"/>
          <a:ext cx="249859" cy="2872126"/>
        </a:xfrm>
        <a:custGeom>
          <a:avLst/>
          <a:gdLst/>
          <a:ahLst/>
          <a:cxnLst/>
          <a:rect l="0" t="0" r="0" b="0"/>
          <a:pathLst>
            <a:path>
              <a:moveTo>
                <a:pt x="0" y="0"/>
              </a:moveTo>
              <a:lnTo>
                <a:pt x="0" y="2872126"/>
              </a:lnTo>
              <a:lnTo>
                <a:pt x="249859" y="287212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EE477F-3F45-441A-922D-2868709B9B9F}">
      <dsp:nvSpPr>
        <dsp:cNvPr id="0" name=""/>
        <dsp:cNvSpPr/>
      </dsp:nvSpPr>
      <dsp:spPr>
        <a:xfrm>
          <a:off x="4628971" y="3314721"/>
          <a:ext cx="1998858" cy="8837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Use PowerShell</a:t>
          </a:r>
        </a:p>
      </dsp:txBody>
      <dsp:txXfrm>
        <a:off x="4654855" y="3340605"/>
        <a:ext cx="1947090" cy="831963"/>
      </dsp:txXfrm>
    </dsp:sp>
    <dsp:sp modelId="{A146DBD4-8167-4B7D-A65F-8ED7F937A1F1}">
      <dsp:nvSpPr>
        <dsp:cNvPr id="0" name=""/>
        <dsp:cNvSpPr/>
      </dsp:nvSpPr>
      <dsp:spPr>
        <a:xfrm>
          <a:off x="4379112" y="884460"/>
          <a:ext cx="249859" cy="3976790"/>
        </a:xfrm>
        <a:custGeom>
          <a:avLst/>
          <a:gdLst/>
          <a:ahLst/>
          <a:cxnLst/>
          <a:rect l="0" t="0" r="0" b="0"/>
          <a:pathLst>
            <a:path>
              <a:moveTo>
                <a:pt x="0" y="0"/>
              </a:moveTo>
              <a:lnTo>
                <a:pt x="0" y="3976790"/>
              </a:lnTo>
              <a:lnTo>
                <a:pt x="249859" y="397679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845875-6DBF-4C3B-82D3-90058672BC54}">
      <dsp:nvSpPr>
        <dsp:cNvPr id="0" name=""/>
        <dsp:cNvSpPr/>
      </dsp:nvSpPr>
      <dsp:spPr>
        <a:xfrm>
          <a:off x="4628971" y="4419386"/>
          <a:ext cx="1998858" cy="88373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Azure AD Identity Protection: MFA registration</a:t>
          </a:r>
        </a:p>
      </dsp:txBody>
      <dsp:txXfrm>
        <a:off x="4654855" y="4445270"/>
        <a:ext cx="1947090" cy="831963"/>
      </dsp:txXfrm>
    </dsp:sp>
    <dsp:sp modelId="{C755D52C-6E0A-4BCD-B599-C29DA77C586E}">
      <dsp:nvSpPr>
        <dsp:cNvPr id="0" name=""/>
        <dsp:cNvSpPr/>
      </dsp:nvSpPr>
      <dsp:spPr>
        <a:xfrm>
          <a:off x="7069710" y="729"/>
          <a:ext cx="2498591" cy="883731"/>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Azure MFA - current registration status</a:t>
          </a:r>
        </a:p>
      </dsp:txBody>
      <dsp:txXfrm>
        <a:off x="7095594" y="26613"/>
        <a:ext cx="2446823" cy="8319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1F994-850D-44EC-9754-C3627D44D067}">
      <dsp:nvSpPr>
        <dsp:cNvPr id="0" name=""/>
        <dsp:cNvSpPr/>
      </dsp:nvSpPr>
      <dsp:spPr>
        <a:xfrm>
          <a:off x="4069" y="111104"/>
          <a:ext cx="2447054" cy="59030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Classical way</a:t>
          </a:r>
        </a:p>
      </dsp:txBody>
      <dsp:txXfrm>
        <a:off x="4069" y="111104"/>
        <a:ext cx="2447054" cy="590305"/>
      </dsp:txXfrm>
    </dsp:sp>
    <dsp:sp modelId="{DA803A31-BF24-4D22-9942-0A67C8D1C393}">
      <dsp:nvSpPr>
        <dsp:cNvPr id="0" name=""/>
        <dsp:cNvSpPr/>
      </dsp:nvSpPr>
      <dsp:spPr>
        <a:xfrm>
          <a:off x="4069" y="701409"/>
          <a:ext cx="2447054" cy="289872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Assign Azure AD P1 license </a:t>
          </a:r>
        </a:p>
        <a:p>
          <a:pPr marL="171450" lvl="1" indent="-171450" algn="l" defTabSz="711200">
            <a:lnSpc>
              <a:spcPct val="90000"/>
            </a:lnSpc>
            <a:spcBef>
              <a:spcPct val="0"/>
            </a:spcBef>
            <a:spcAft>
              <a:spcPct val="15000"/>
            </a:spcAft>
            <a:buChar char="•"/>
          </a:pPr>
          <a:r>
            <a:rPr lang="en-US" sz="1600" kern="1200" dirty="0"/>
            <a:t>Enable user’s MFA</a:t>
          </a:r>
        </a:p>
        <a:p>
          <a:pPr marL="171450" lvl="1" indent="-171450" algn="l" defTabSz="711200">
            <a:lnSpc>
              <a:spcPct val="90000"/>
            </a:lnSpc>
            <a:spcBef>
              <a:spcPct val="0"/>
            </a:spcBef>
            <a:spcAft>
              <a:spcPct val="15000"/>
            </a:spcAft>
            <a:buChar char="•"/>
          </a:pPr>
          <a:r>
            <a:rPr lang="en-US" sz="1600" kern="1200"/>
            <a:t>User asks about MFA enrollment and input data</a:t>
          </a:r>
        </a:p>
        <a:p>
          <a:pPr marL="171450" lvl="1" indent="-171450" algn="l" defTabSz="711200">
            <a:lnSpc>
              <a:spcPct val="90000"/>
            </a:lnSpc>
            <a:spcBef>
              <a:spcPct val="0"/>
            </a:spcBef>
            <a:spcAft>
              <a:spcPct val="15000"/>
            </a:spcAft>
            <a:buChar char="•"/>
          </a:pPr>
          <a:r>
            <a:rPr lang="en-US" sz="1600" kern="1200" dirty="0"/>
            <a:t>Classical portal shows “Enforces” status</a:t>
          </a:r>
        </a:p>
        <a:p>
          <a:pPr marL="171450" lvl="1" indent="-171450" algn="l" defTabSz="711200">
            <a:lnSpc>
              <a:spcPct val="90000"/>
            </a:lnSpc>
            <a:spcBef>
              <a:spcPct val="0"/>
            </a:spcBef>
            <a:spcAft>
              <a:spcPct val="15000"/>
            </a:spcAft>
            <a:buChar char="•"/>
          </a:pPr>
          <a:r>
            <a:rPr lang="en-US" sz="1600" kern="1200" dirty="0"/>
            <a:t>Result – MFA is “on” for every Azure AD authentication</a:t>
          </a:r>
        </a:p>
      </dsp:txBody>
      <dsp:txXfrm>
        <a:off x="4069" y="701409"/>
        <a:ext cx="2447054" cy="2898720"/>
      </dsp:txXfrm>
    </dsp:sp>
    <dsp:sp modelId="{5DAC0E35-D8B5-4C80-9A3D-595D432A4390}">
      <dsp:nvSpPr>
        <dsp:cNvPr id="0" name=""/>
        <dsp:cNvSpPr/>
      </dsp:nvSpPr>
      <dsp:spPr>
        <a:xfrm>
          <a:off x="2793711" y="111104"/>
          <a:ext cx="2447054" cy="590305"/>
        </a:xfrm>
        <a:prstGeom prst="rect">
          <a:avLst/>
        </a:prstGeom>
        <a:solidFill>
          <a:schemeClr val="accent4">
            <a:hueOff val="3266964"/>
            <a:satOff val="-13592"/>
            <a:lumOff val="3203"/>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Using aka.ms/MFASetup</a:t>
          </a:r>
        </a:p>
      </dsp:txBody>
      <dsp:txXfrm>
        <a:off x="2793711" y="111104"/>
        <a:ext cx="2447054" cy="590305"/>
      </dsp:txXfrm>
    </dsp:sp>
    <dsp:sp modelId="{C35CED17-93B8-4E74-9899-C1018CB87AA9}">
      <dsp:nvSpPr>
        <dsp:cNvPr id="0" name=""/>
        <dsp:cNvSpPr/>
      </dsp:nvSpPr>
      <dsp:spPr>
        <a:xfrm>
          <a:off x="2793711" y="701409"/>
          <a:ext cx="2447054" cy="2898720"/>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Assign Azure AD P1 license </a:t>
          </a:r>
        </a:p>
        <a:p>
          <a:pPr marL="171450" lvl="1" indent="-171450" algn="l" defTabSz="711200">
            <a:lnSpc>
              <a:spcPct val="90000"/>
            </a:lnSpc>
            <a:spcBef>
              <a:spcPct val="0"/>
            </a:spcBef>
            <a:spcAft>
              <a:spcPct val="15000"/>
            </a:spcAft>
            <a:buChar char="•"/>
          </a:pPr>
          <a:r>
            <a:rPr lang="en-US" sz="1600" kern="1200" dirty="0"/>
            <a:t>Ask end-user to accomplish enrollment by opening a resource </a:t>
          </a:r>
          <a:r>
            <a:rPr lang="en-US" sz="1600" kern="1200" dirty="0">
              <a:hlinkClick xmlns:r="http://schemas.openxmlformats.org/officeDocument/2006/relationships" r:id="rId1"/>
            </a:rPr>
            <a:t>http://aka.ms/MFASetup</a:t>
          </a:r>
          <a:r>
            <a:rPr lang="en-US" sz="1600" kern="1200" dirty="0"/>
            <a:t> </a:t>
          </a:r>
        </a:p>
        <a:p>
          <a:pPr marL="171450" lvl="1" indent="-171450" algn="l" defTabSz="711200">
            <a:lnSpc>
              <a:spcPct val="90000"/>
            </a:lnSpc>
            <a:spcBef>
              <a:spcPct val="0"/>
            </a:spcBef>
            <a:spcAft>
              <a:spcPct val="15000"/>
            </a:spcAft>
            <a:buChar char="•"/>
          </a:pPr>
          <a:r>
            <a:rPr lang="en-US" sz="1600" kern="1200" dirty="0"/>
            <a:t>User prompts about MFA based on Conditional Access (CA) policies configuration</a:t>
          </a:r>
        </a:p>
      </dsp:txBody>
      <dsp:txXfrm>
        <a:off x="2793711" y="701409"/>
        <a:ext cx="2447054" cy="2898720"/>
      </dsp:txXfrm>
    </dsp:sp>
    <dsp:sp modelId="{471583BD-4956-417D-B1E1-D7BAFB98E6DD}">
      <dsp:nvSpPr>
        <dsp:cNvPr id="0" name=""/>
        <dsp:cNvSpPr/>
      </dsp:nvSpPr>
      <dsp:spPr>
        <a:xfrm>
          <a:off x="5583352" y="111104"/>
          <a:ext cx="2447054" cy="590305"/>
        </a:xfrm>
        <a:prstGeom prst="rect">
          <a:avLst/>
        </a:prstGeom>
        <a:solidFill>
          <a:schemeClr val="accent4">
            <a:hueOff val="6533927"/>
            <a:satOff val="-27185"/>
            <a:lumOff val="6405"/>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a:t>Conditional Access policies</a:t>
          </a:r>
        </a:p>
      </dsp:txBody>
      <dsp:txXfrm>
        <a:off x="5583352" y="111104"/>
        <a:ext cx="2447054" cy="590305"/>
      </dsp:txXfrm>
    </dsp:sp>
    <dsp:sp modelId="{4AC4A36C-CEBE-418C-905E-F828383C8A6E}">
      <dsp:nvSpPr>
        <dsp:cNvPr id="0" name=""/>
        <dsp:cNvSpPr/>
      </dsp:nvSpPr>
      <dsp:spPr>
        <a:xfrm>
          <a:off x="5583352" y="701409"/>
          <a:ext cx="2447054" cy="2898720"/>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Assign Azure AD P1 license </a:t>
          </a:r>
        </a:p>
        <a:p>
          <a:pPr marL="171450" lvl="1" indent="-171450" algn="l" defTabSz="711200">
            <a:lnSpc>
              <a:spcPct val="90000"/>
            </a:lnSpc>
            <a:spcBef>
              <a:spcPct val="0"/>
            </a:spcBef>
            <a:spcAft>
              <a:spcPct val="15000"/>
            </a:spcAft>
            <a:buChar char="•"/>
          </a:pPr>
          <a:r>
            <a:rPr lang="en-US" sz="1600" kern="1200" dirty="0"/>
            <a:t>Create CA to require MFA</a:t>
          </a:r>
        </a:p>
        <a:p>
          <a:pPr marL="171450" lvl="1" indent="-171450" algn="l" defTabSz="711200">
            <a:lnSpc>
              <a:spcPct val="90000"/>
            </a:lnSpc>
            <a:spcBef>
              <a:spcPct val="0"/>
            </a:spcBef>
            <a:spcAft>
              <a:spcPct val="15000"/>
            </a:spcAft>
            <a:buChar char="•"/>
          </a:pPr>
          <a:r>
            <a:rPr lang="en-US" sz="1600" kern="1200"/>
            <a:t>User sign-in in a scope of the CA</a:t>
          </a:r>
        </a:p>
        <a:p>
          <a:pPr marL="171450" lvl="1" indent="-171450" algn="l" defTabSz="711200">
            <a:lnSpc>
              <a:spcPct val="90000"/>
            </a:lnSpc>
            <a:spcBef>
              <a:spcPct val="0"/>
            </a:spcBef>
            <a:spcAft>
              <a:spcPct val="15000"/>
            </a:spcAft>
            <a:buChar char="•"/>
          </a:pPr>
          <a:r>
            <a:rPr lang="en-US" sz="1600" kern="1200" dirty="0"/>
            <a:t>It initiates MFA enrollment</a:t>
          </a:r>
        </a:p>
      </dsp:txBody>
      <dsp:txXfrm>
        <a:off x="5583352" y="701409"/>
        <a:ext cx="2447054" cy="2898720"/>
      </dsp:txXfrm>
    </dsp:sp>
    <dsp:sp modelId="{5BBCE83F-AE30-4BF4-A3F4-84DBB3800D69}">
      <dsp:nvSpPr>
        <dsp:cNvPr id="0" name=""/>
        <dsp:cNvSpPr/>
      </dsp:nvSpPr>
      <dsp:spPr>
        <a:xfrm>
          <a:off x="8372994" y="111104"/>
          <a:ext cx="2447054" cy="590305"/>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Azure AD Identity Protection</a:t>
          </a:r>
        </a:p>
      </dsp:txBody>
      <dsp:txXfrm>
        <a:off x="8372994" y="111104"/>
        <a:ext cx="2447054" cy="590305"/>
      </dsp:txXfrm>
    </dsp:sp>
    <dsp:sp modelId="{49064712-ABD3-448A-A888-E9779B40C8AF}">
      <dsp:nvSpPr>
        <dsp:cNvPr id="0" name=""/>
        <dsp:cNvSpPr/>
      </dsp:nvSpPr>
      <dsp:spPr>
        <a:xfrm>
          <a:off x="8372994" y="701409"/>
          <a:ext cx="2447054" cy="2898720"/>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Assign Azure AD P2 license </a:t>
          </a:r>
        </a:p>
        <a:p>
          <a:pPr marL="171450" lvl="1" indent="-171450" algn="l" defTabSz="711200">
            <a:lnSpc>
              <a:spcPct val="90000"/>
            </a:lnSpc>
            <a:spcBef>
              <a:spcPct val="0"/>
            </a:spcBef>
            <a:spcAft>
              <a:spcPct val="15000"/>
            </a:spcAft>
            <a:buChar char="•"/>
          </a:pPr>
          <a:r>
            <a:rPr lang="en-US" sz="1600" kern="1200" dirty="0"/>
            <a:t>Configure Azure AD Identity Protection – MFA registration</a:t>
          </a:r>
        </a:p>
        <a:p>
          <a:pPr marL="171450" lvl="1" indent="-171450" algn="l" defTabSz="711200">
            <a:lnSpc>
              <a:spcPct val="90000"/>
            </a:lnSpc>
            <a:spcBef>
              <a:spcPct val="0"/>
            </a:spcBef>
            <a:spcAft>
              <a:spcPct val="15000"/>
            </a:spcAft>
            <a:buChar char="•"/>
          </a:pPr>
          <a:r>
            <a:rPr lang="en-US" sz="1600" kern="1200" dirty="0"/>
            <a:t>User sign-in initiates MFA enrollment with option to postpone</a:t>
          </a:r>
        </a:p>
      </dsp:txBody>
      <dsp:txXfrm>
        <a:off x="8372994" y="701409"/>
        <a:ext cx="2447054" cy="28987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49AFE-40A7-4276-BF9E-307289ADAC9B}">
      <dsp:nvSpPr>
        <dsp:cNvPr id="0" name=""/>
        <dsp:cNvSpPr/>
      </dsp:nvSpPr>
      <dsp:spPr>
        <a:xfrm>
          <a:off x="2195" y="58077"/>
          <a:ext cx="1885118" cy="9504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b="0" kern="1200" dirty="0"/>
            <a:t>Assignments:</a:t>
          </a:r>
          <a:endParaRPr lang="en-US" sz="2200" kern="1200" dirty="0"/>
        </a:p>
      </dsp:txBody>
      <dsp:txXfrm>
        <a:off x="2195" y="58077"/>
        <a:ext cx="1885118" cy="633600"/>
      </dsp:txXfrm>
    </dsp:sp>
    <dsp:sp modelId="{C962985A-3F9C-4272-AC84-E79BE362C314}">
      <dsp:nvSpPr>
        <dsp:cNvPr id="0" name=""/>
        <dsp:cNvSpPr/>
      </dsp:nvSpPr>
      <dsp:spPr>
        <a:xfrm>
          <a:off x="388304" y="691677"/>
          <a:ext cx="1885118" cy="12672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Who?</a:t>
          </a:r>
          <a:endParaRPr lang="en-US" sz="1800" kern="1200" dirty="0"/>
        </a:p>
      </dsp:txBody>
      <dsp:txXfrm>
        <a:off x="425419" y="728792"/>
        <a:ext cx="1810888" cy="1192970"/>
      </dsp:txXfrm>
    </dsp:sp>
    <dsp:sp modelId="{84B2683E-C34B-4002-8DC0-68A4D72CBBAD}">
      <dsp:nvSpPr>
        <dsp:cNvPr id="0" name=""/>
        <dsp:cNvSpPr/>
      </dsp:nvSpPr>
      <dsp:spPr>
        <a:xfrm>
          <a:off x="2173091" y="140207"/>
          <a:ext cx="605847" cy="46934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173091" y="234075"/>
        <a:ext cx="465045" cy="281604"/>
      </dsp:txXfrm>
    </dsp:sp>
    <dsp:sp modelId="{25887446-4E68-4463-9BFF-24A5F1AE12EA}">
      <dsp:nvSpPr>
        <dsp:cNvPr id="0" name=""/>
        <dsp:cNvSpPr/>
      </dsp:nvSpPr>
      <dsp:spPr>
        <a:xfrm>
          <a:off x="3030423" y="58077"/>
          <a:ext cx="1885118" cy="950400"/>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b="0" kern="1200" dirty="0"/>
            <a:t>Controls:</a:t>
          </a:r>
          <a:endParaRPr lang="en-US" sz="2200" kern="1200" dirty="0"/>
        </a:p>
      </dsp:txBody>
      <dsp:txXfrm>
        <a:off x="3030423" y="58077"/>
        <a:ext cx="1885118" cy="633600"/>
      </dsp:txXfrm>
    </dsp:sp>
    <dsp:sp modelId="{C8670C6C-A179-46BB-9084-1E85F911B67A}">
      <dsp:nvSpPr>
        <dsp:cNvPr id="0" name=""/>
        <dsp:cNvSpPr/>
      </dsp:nvSpPr>
      <dsp:spPr>
        <a:xfrm>
          <a:off x="3416532" y="691677"/>
          <a:ext cx="1885118" cy="12672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Do this.</a:t>
          </a:r>
          <a:endParaRPr lang="en-US" sz="1800" kern="1200" dirty="0"/>
        </a:p>
      </dsp:txBody>
      <dsp:txXfrm>
        <a:off x="3453647" y="728792"/>
        <a:ext cx="1810888" cy="1192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021C2-6336-4215-8F8F-2A8CD33DEC11}">
      <dsp:nvSpPr>
        <dsp:cNvPr id="0" name=""/>
        <dsp:cNvSpPr/>
      </dsp:nvSpPr>
      <dsp:spPr>
        <a:xfrm>
          <a:off x="5305" y="-268455"/>
          <a:ext cx="2344923" cy="97964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en-US" sz="2600" b="0" kern="1200" dirty="0"/>
            <a:t>Assignments:</a:t>
          </a:r>
          <a:endParaRPr lang="en-US" sz="2600" kern="1200" dirty="0"/>
        </a:p>
      </dsp:txBody>
      <dsp:txXfrm>
        <a:off x="5305" y="-268455"/>
        <a:ext cx="2344923" cy="653099"/>
      </dsp:txXfrm>
    </dsp:sp>
    <dsp:sp modelId="{5E21F227-82C1-4366-9E2B-CF5EFA379F40}">
      <dsp:nvSpPr>
        <dsp:cNvPr id="0" name=""/>
        <dsp:cNvSpPr/>
      </dsp:nvSpPr>
      <dsp:spPr>
        <a:xfrm>
          <a:off x="451165" y="384643"/>
          <a:ext cx="2189210" cy="30960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Who? &amp;</a:t>
          </a:r>
          <a:endParaRPr lang="en-US" sz="1800" kern="1200" dirty="0"/>
        </a:p>
        <a:p>
          <a:pPr marL="171450" lvl="1" indent="-171450" algn="l" defTabSz="800100">
            <a:lnSpc>
              <a:spcPct val="90000"/>
            </a:lnSpc>
            <a:spcBef>
              <a:spcPct val="0"/>
            </a:spcBef>
            <a:spcAft>
              <a:spcPct val="15000"/>
            </a:spcAft>
            <a:buChar char="•"/>
          </a:pPr>
          <a:r>
            <a:rPr lang="en-US" sz="1800" b="1" kern="1200" dirty="0"/>
            <a:t>Cloud App &amp;</a:t>
          </a:r>
          <a:endParaRPr lang="en-US" sz="1800" kern="1200" dirty="0"/>
        </a:p>
        <a:p>
          <a:pPr marL="171450" lvl="1" indent="-171450" algn="l" defTabSz="800100">
            <a:lnSpc>
              <a:spcPct val="90000"/>
            </a:lnSpc>
            <a:spcBef>
              <a:spcPct val="0"/>
            </a:spcBef>
            <a:spcAft>
              <a:spcPct val="15000"/>
            </a:spcAft>
            <a:buChar char="•"/>
          </a:pPr>
          <a:r>
            <a:rPr lang="en-US" sz="1800" b="1" kern="1200" dirty="0"/>
            <a:t>Conditions</a:t>
          </a:r>
        </a:p>
        <a:p>
          <a:pPr marL="342900" lvl="2" indent="-171450" algn="l" defTabSz="800100">
            <a:lnSpc>
              <a:spcPct val="90000"/>
            </a:lnSpc>
            <a:spcBef>
              <a:spcPct val="0"/>
            </a:spcBef>
            <a:spcAft>
              <a:spcPct val="15000"/>
            </a:spcAft>
            <a:buChar char="•"/>
          </a:pPr>
          <a:r>
            <a:rPr lang="en-US" sz="1800" b="1" kern="1200" dirty="0"/>
            <a:t>Sign-in risk &amp;</a:t>
          </a:r>
        </a:p>
        <a:p>
          <a:pPr marL="342900" lvl="2" indent="-171450" algn="l" defTabSz="800100">
            <a:lnSpc>
              <a:spcPct val="90000"/>
            </a:lnSpc>
            <a:spcBef>
              <a:spcPct val="0"/>
            </a:spcBef>
            <a:spcAft>
              <a:spcPct val="15000"/>
            </a:spcAft>
            <a:buChar char="•"/>
          </a:pPr>
          <a:r>
            <a:rPr lang="en-US" sz="1800" b="1" kern="1200" dirty="0"/>
            <a:t>Device Platform &amp; Locations &amp;</a:t>
          </a:r>
        </a:p>
        <a:p>
          <a:pPr marL="342900" lvl="2" indent="-171450" algn="l" defTabSz="800100">
            <a:lnSpc>
              <a:spcPct val="90000"/>
            </a:lnSpc>
            <a:spcBef>
              <a:spcPct val="0"/>
            </a:spcBef>
            <a:spcAft>
              <a:spcPct val="15000"/>
            </a:spcAft>
            <a:buChar char="•"/>
          </a:pPr>
          <a:r>
            <a:rPr lang="en-US" sz="1800" b="1" kern="1200" dirty="0"/>
            <a:t>Client App </a:t>
          </a:r>
        </a:p>
      </dsp:txBody>
      <dsp:txXfrm>
        <a:off x="515285" y="448763"/>
        <a:ext cx="2060970" cy="2967760"/>
      </dsp:txXfrm>
    </dsp:sp>
    <dsp:sp modelId="{59A73A77-F2C0-4287-ABBE-6014EBDCF2BE}">
      <dsp:nvSpPr>
        <dsp:cNvPr id="0" name=""/>
        <dsp:cNvSpPr/>
      </dsp:nvSpPr>
      <dsp:spPr>
        <a:xfrm>
          <a:off x="2603287" y="-165753"/>
          <a:ext cx="536484" cy="44769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2603287" y="-76214"/>
        <a:ext cx="402176" cy="268616"/>
      </dsp:txXfrm>
    </dsp:sp>
    <dsp:sp modelId="{91D54C98-F9D6-4727-AEB5-2A8960250510}">
      <dsp:nvSpPr>
        <dsp:cNvPr id="0" name=""/>
        <dsp:cNvSpPr/>
      </dsp:nvSpPr>
      <dsp:spPr>
        <a:xfrm>
          <a:off x="3362464" y="-268455"/>
          <a:ext cx="2344923" cy="979649"/>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en-US" sz="2600" b="0" kern="1200" dirty="0"/>
            <a:t>Controls:</a:t>
          </a:r>
          <a:endParaRPr lang="en-US" sz="2600" kern="1200" dirty="0"/>
        </a:p>
      </dsp:txBody>
      <dsp:txXfrm>
        <a:off x="3362464" y="-268455"/>
        <a:ext cx="2344923" cy="653099"/>
      </dsp:txXfrm>
    </dsp:sp>
    <dsp:sp modelId="{8A4E46C3-B81C-4C24-B482-018074907085}">
      <dsp:nvSpPr>
        <dsp:cNvPr id="0" name=""/>
        <dsp:cNvSpPr/>
      </dsp:nvSpPr>
      <dsp:spPr>
        <a:xfrm>
          <a:off x="3867803" y="384643"/>
          <a:ext cx="2070252" cy="30960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Do this.</a:t>
          </a:r>
          <a:endParaRPr lang="en-US" sz="1800" kern="1200" dirty="0"/>
        </a:p>
      </dsp:txBody>
      <dsp:txXfrm>
        <a:off x="3928439" y="445279"/>
        <a:ext cx="1948980" cy="297472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8C3C8-274F-4526-B333-EA645B26A59A}" type="datetimeFigureOut">
              <a:rPr lang="en-US" smtClean="0"/>
              <a:t>4/26/2019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31307-B522-4949-BC4F-6F808C647CFD}" type="slidenum">
              <a:rPr lang="en-US" smtClean="0"/>
              <a:t>‹#›</a:t>
            </a:fld>
            <a:endParaRPr lang="en-US"/>
          </a:p>
        </p:txBody>
      </p:sp>
    </p:spTree>
    <p:extLst>
      <p:ext uri="{BB962C8B-B14F-4D97-AF65-F5344CB8AC3E}">
        <p14:creationId xmlns:p14="http://schemas.microsoft.com/office/powerpoint/2010/main" val="386590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B9D4F-5F19-438C-92E8-037C6AE8F87D}" type="slidenum">
              <a:rPr lang="en-US" smtClean="0"/>
              <a:t>1</a:t>
            </a:fld>
            <a:endParaRPr lang="en-US" dirty="0"/>
          </a:p>
        </p:txBody>
      </p:sp>
    </p:spTree>
    <p:extLst>
      <p:ext uri="{BB962C8B-B14F-4D97-AF65-F5344CB8AC3E}">
        <p14:creationId xmlns:p14="http://schemas.microsoft.com/office/powerpoint/2010/main" val="189585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609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rPr>
              <a:t>Build 2012</a:t>
            </a:r>
          </a:p>
        </p:txBody>
      </p:sp>
      <p:sp>
        <p:nvSpPr>
          <p:cNvPr id="6" name="Date Placeholder 5"/>
          <p:cNvSpPr>
            <a:spLocks noGrp="1"/>
          </p:cNvSpPr>
          <p:nvPr>
            <p:ph type="dt" idx="12"/>
          </p:nvPr>
        </p:nvSpPr>
        <p:spPr/>
        <p:txBody>
          <a:bodyPr/>
          <a:lstStyle/>
          <a:p>
            <a:pPr marL="0" marR="0" lvl="0" indent="0" algn="r" defTabSz="960919" rtl="0" eaLnBrk="1" fontAlgn="auto" latinLnBrk="0" hangingPunct="1">
              <a:lnSpc>
                <a:spcPct val="100000"/>
              </a:lnSpc>
              <a:spcBef>
                <a:spcPts val="0"/>
              </a:spcBef>
              <a:spcAft>
                <a:spcPts val="0"/>
              </a:spcAft>
              <a:buClrTx/>
              <a:buSzTx/>
              <a:buFontTx/>
              <a:buNone/>
              <a:tabLst/>
              <a:defRPr/>
            </a:pPr>
            <a:fld id="{FA577F15-4695-43CD-83B0-974BBDDCBE58}" type="datetime1">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60919" rtl="0" eaLnBrk="1" fontAlgn="auto" latinLnBrk="0" hangingPunct="1">
                <a:lnSpc>
                  <a:spcPct val="100000"/>
                </a:lnSpc>
                <a:spcBef>
                  <a:spcPts val="0"/>
                </a:spcBef>
                <a:spcAft>
                  <a:spcPts val="0"/>
                </a:spcAft>
                <a:buClrTx/>
                <a:buSzTx/>
                <a:buFontTx/>
                <a:buNone/>
                <a:tabLst/>
                <a:defRPr/>
              </a:pPr>
              <a:t>4/26/2019</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6091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60919"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AA136F7-4567-4BF2-9CAD-7C3ADDF00D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955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6FD7B5C-EE3C-4F91-A5C8-5DF5C8C381B0}" type="slidenum">
              <a:rPr lang="en-US" smtClean="0"/>
              <a:t>11</a:t>
            </a:fld>
            <a:endParaRPr lang="en-US" dirty="0"/>
          </a:p>
        </p:txBody>
      </p:sp>
    </p:spTree>
    <p:extLst>
      <p:ext uri="{BB962C8B-B14F-4D97-AF65-F5344CB8AC3E}">
        <p14:creationId xmlns:p14="http://schemas.microsoft.com/office/powerpoint/2010/main" val="2443582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defTabSz="1620636">
              <a:defRPr/>
            </a:pPr>
            <a:endParaRPr lang="en-US">
              <a:solidFill>
                <a:prstClr val="black"/>
              </a:solidFill>
            </a:endParaRPr>
          </a:p>
        </p:txBody>
      </p:sp>
      <p:sp>
        <p:nvSpPr>
          <p:cNvPr id="5" name="Footer Placeholder 4"/>
          <p:cNvSpPr>
            <a:spLocks noGrp="1"/>
          </p:cNvSpPr>
          <p:nvPr>
            <p:ph type="ftr" sz="quarter" idx="4"/>
          </p:nvPr>
        </p:nvSpPr>
        <p:spPr/>
        <p:txBody>
          <a:bodyPr/>
          <a:lstStyle/>
          <a:p>
            <a:pPr defTabSz="1472734" eaLnBrk="0" hangingPunct="0">
              <a:defRPr/>
            </a:pPr>
            <a:r>
              <a:rPr lang="en-US" sz="7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1620636">
              <a:defRPr/>
            </a:pPr>
            <a:fld id="{38EEC551-8CDA-4EB6-89BB-2A86C9F091C8}" type="datetime8">
              <a:rPr lang="en-US">
                <a:solidFill>
                  <a:prstClr val="black"/>
                </a:solidFill>
              </a:rPr>
              <a:pPr defTabSz="1620636">
                <a:defRPr/>
              </a:pPr>
              <a:t>4/26/2019 12:54 PM</a:t>
            </a:fld>
            <a:endParaRPr lang="en-US">
              <a:solidFill>
                <a:prstClr val="black"/>
              </a:solidFill>
            </a:endParaRPr>
          </a:p>
        </p:txBody>
      </p:sp>
      <p:sp>
        <p:nvSpPr>
          <p:cNvPr id="7" name="Slide Number Placeholder 6"/>
          <p:cNvSpPr>
            <a:spLocks noGrp="1"/>
          </p:cNvSpPr>
          <p:nvPr>
            <p:ph type="sldNum" sz="quarter" idx="5"/>
          </p:nvPr>
        </p:nvSpPr>
        <p:spPr/>
        <p:txBody>
          <a:bodyPr/>
          <a:lstStyle/>
          <a:p>
            <a:pPr defTabSz="1620636">
              <a:defRPr/>
            </a:pPr>
            <a:fld id="{B4008EB6-D09E-4580-8CD6-DDB14511944F}" type="slidenum">
              <a:rPr lang="en-US">
                <a:solidFill>
                  <a:prstClr val="black"/>
                </a:solidFill>
              </a:rPr>
              <a:pPr defTabSz="1620636">
                <a:defRPr/>
              </a:pPr>
              <a:t>12</a:t>
            </a:fld>
            <a:endParaRPr lang="en-US">
              <a:solidFill>
                <a:prstClr val="black"/>
              </a:solidFill>
            </a:endParaRPr>
          </a:p>
        </p:txBody>
      </p:sp>
    </p:spTree>
    <p:extLst>
      <p:ext uri="{BB962C8B-B14F-4D97-AF65-F5344CB8AC3E}">
        <p14:creationId xmlns:p14="http://schemas.microsoft.com/office/powerpoint/2010/main" val="353029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B9D4F-5F19-438C-92E8-037C6AE8F87D}" type="slidenum">
              <a:rPr lang="en-US" smtClean="0"/>
              <a:t>13</a:t>
            </a:fld>
            <a:endParaRPr lang="en-US" dirty="0"/>
          </a:p>
        </p:txBody>
      </p:sp>
    </p:spTree>
    <p:extLst>
      <p:ext uri="{BB962C8B-B14F-4D97-AF65-F5344CB8AC3E}">
        <p14:creationId xmlns:p14="http://schemas.microsoft.com/office/powerpoint/2010/main" val="207095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331587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82600"/>
            <a:ext cx="6096000" cy="3429000"/>
          </a:xfrm>
        </p:spPr>
      </p:sp>
      <p:sp>
        <p:nvSpPr>
          <p:cNvPr id="3" name="Notes Placeholder 2"/>
          <p:cNvSpPr>
            <a:spLocks noGrp="1"/>
          </p:cNvSpPr>
          <p:nvPr>
            <p:ph type="body" idx="1"/>
          </p:nvPr>
        </p:nvSpPr>
        <p:spPr/>
        <p:txBody>
          <a:bodyPr>
            <a:noAutofit/>
          </a:bodyPr>
          <a:lstStyle/>
          <a:p>
            <a:pPr marL="0" lvl="0" indent="0">
              <a:buNone/>
            </a:pPr>
            <a:endParaRPr lang="en-US" dirty="0"/>
          </a:p>
        </p:txBody>
      </p:sp>
      <p:sp>
        <p:nvSpPr>
          <p:cNvPr id="4" name="Slide Number Placeholder 3"/>
          <p:cNvSpPr>
            <a:spLocks noGrp="1"/>
          </p:cNvSpPr>
          <p:nvPr>
            <p:ph type="sldNum" sz="quarter" idx="10"/>
          </p:nvPr>
        </p:nvSpPr>
        <p:spPr/>
        <p:txBody>
          <a:bodyPr/>
          <a:lstStyle/>
          <a:p>
            <a:fld id="{897266D4-9909-43D8-86D1-5CA9A33CDA86}" type="slidenum">
              <a:rPr lang="en-US" smtClean="0"/>
              <a:t>15</a:t>
            </a:fld>
            <a:endParaRPr lang="en-US"/>
          </a:p>
        </p:txBody>
      </p:sp>
    </p:spTree>
    <p:extLst>
      <p:ext uri="{BB962C8B-B14F-4D97-AF65-F5344CB8AC3E}">
        <p14:creationId xmlns:p14="http://schemas.microsoft.com/office/powerpoint/2010/main" val="2436019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11670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B9D4F-5F19-438C-92E8-037C6AE8F87D}" type="slidenum">
              <a:rPr lang="en-US" smtClean="0"/>
              <a:t>17</a:t>
            </a:fld>
            <a:endParaRPr lang="en-US" dirty="0"/>
          </a:p>
        </p:txBody>
      </p:sp>
    </p:spTree>
    <p:extLst>
      <p:ext uri="{BB962C8B-B14F-4D97-AF65-F5344CB8AC3E}">
        <p14:creationId xmlns:p14="http://schemas.microsoft.com/office/powerpoint/2010/main" val="199217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DTMF stands for Dual Tone Multi Frequency and it is the basis for your telephone system.</a:t>
            </a:r>
          </a:p>
        </p:txBody>
      </p:sp>
      <p:sp>
        <p:nvSpPr>
          <p:cNvPr id="5" name="Slide Image Placeholder 4"/>
          <p:cNvSpPr>
            <a:spLocks noGrp="1" noRot="1" noChangeAspect="1"/>
          </p:cNvSpPr>
          <p:nvPr>
            <p:ph type="sldImg"/>
          </p:nvPr>
        </p:nvSpPr>
        <p:spPr/>
      </p:sp>
      <p:sp>
        <p:nvSpPr>
          <p:cNvPr id="2" name="Slide Number Placeholder 1"/>
          <p:cNvSpPr>
            <a:spLocks noGrp="1"/>
          </p:cNvSpPr>
          <p:nvPr>
            <p:ph type="sldNum" sz="quarter" idx="10"/>
          </p:nvPr>
        </p:nvSpPr>
        <p:spPr/>
        <p:txBody>
          <a:bodyPr/>
          <a:lstStyle/>
          <a:p>
            <a:fld id="{897266D4-9909-43D8-86D1-5CA9A33CDA86}" type="slidenum">
              <a:rPr lang="en-US" smtClean="0"/>
              <a:t>18</a:t>
            </a:fld>
            <a:endParaRPr lang="en-US"/>
          </a:p>
        </p:txBody>
      </p:sp>
    </p:spTree>
    <p:extLst>
      <p:ext uri="{BB962C8B-B14F-4D97-AF65-F5344CB8AC3E}">
        <p14:creationId xmlns:p14="http://schemas.microsoft.com/office/powerpoint/2010/main" val="2897044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4103960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4/26/2019 12:54 PM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2</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791030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379441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221180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83300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1950578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404154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82600"/>
            <a:ext cx="6096000" cy="342900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944055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2479319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126157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3875149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4/26/2019 12:54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285012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B9D4F-5F19-438C-92E8-037C6AE8F87D}" type="slidenum">
              <a:rPr lang="en-US" smtClean="0"/>
              <a:t>3</a:t>
            </a:fld>
            <a:endParaRPr lang="en-US" dirty="0"/>
          </a:p>
        </p:txBody>
      </p:sp>
    </p:spTree>
    <p:extLst>
      <p:ext uri="{BB962C8B-B14F-4D97-AF65-F5344CB8AC3E}">
        <p14:creationId xmlns:p14="http://schemas.microsoft.com/office/powerpoint/2010/main" val="387961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4/26/2019 12:54 PM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30</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754289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1502684">
              <a:defRPr/>
            </a:pPr>
            <a:fld id="{F6B50E7B-18DF-4DA1-876C-2B846B4CF2D6}" type="slidenum">
              <a:rPr lang="en-US">
                <a:solidFill>
                  <a:prstClr val="black"/>
                </a:solidFill>
                <a:latin typeface="Calibri" panose="020F0502020204030204"/>
              </a:rPr>
              <a:pPr defTabSz="1502684">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228863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B9D4F-5F19-438C-92E8-037C6AE8F87D}" type="slidenum">
              <a:rPr lang="en-US" smtClean="0"/>
              <a:t>32</a:t>
            </a:fld>
            <a:endParaRPr lang="en-US" dirty="0"/>
          </a:p>
        </p:txBody>
      </p:sp>
    </p:spTree>
    <p:extLst>
      <p:ext uri="{BB962C8B-B14F-4D97-AF65-F5344CB8AC3E}">
        <p14:creationId xmlns:p14="http://schemas.microsoft.com/office/powerpoint/2010/main" val="4010429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1588244" eaLnBrk="0" hangingPunct="0"/>
            <a:r>
              <a:rPr lang="en-US" sz="7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4/26/2019 12:54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4279866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1588244" eaLnBrk="0" hangingPunct="0"/>
            <a:r>
              <a:rPr lang="en-US" sz="7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4/26/2019 12:54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3596466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defTabSz="1620636">
              <a:defRPr/>
            </a:pPr>
            <a:endParaRPr lang="en-US">
              <a:solidFill>
                <a:prstClr val="black"/>
              </a:solidFill>
            </a:endParaRPr>
          </a:p>
        </p:txBody>
      </p:sp>
      <p:sp>
        <p:nvSpPr>
          <p:cNvPr id="5" name="Footer Placeholder 4"/>
          <p:cNvSpPr>
            <a:spLocks noGrp="1"/>
          </p:cNvSpPr>
          <p:nvPr>
            <p:ph type="ftr" sz="quarter" idx="4"/>
          </p:nvPr>
        </p:nvSpPr>
        <p:spPr/>
        <p:txBody>
          <a:bodyPr/>
          <a:lstStyle/>
          <a:p>
            <a:pPr defTabSz="1472734" eaLnBrk="0" hangingPunct="0">
              <a:defRPr/>
            </a:pPr>
            <a:r>
              <a:rPr lang="en-US" sz="7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1620636">
              <a:defRPr/>
            </a:pPr>
            <a:fld id="{38EEC551-8CDA-4EB6-89BB-2A86C9F091C8}" type="datetime8">
              <a:rPr lang="en-US">
                <a:solidFill>
                  <a:prstClr val="black"/>
                </a:solidFill>
              </a:rPr>
              <a:pPr defTabSz="1620636">
                <a:defRPr/>
              </a:pPr>
              <a:t>4/26/2019 12:54 PM</a:t>
            </a:fld>
            <a:endParaRPr lang="en-US">
              <a:solidFill>
                <a:prstClr val="black"/>
              </a:solidFill>
            </a:endParaRPr>
          </a:p>
        </p:txBody>
      </p:sp>
      <p:sp>
        <p:nvSpPr>
          <p:cNvPr id="7" name="Slide Number Placeholder 6"/>
          <p:cNvSpPr>
            <a:spLocks noGrp="1"/>
          </p:cNvSpPr>
          <p:nvPr>
            <p:ph type="sldNum" sz="quarter" idx="5"/>
          </p:nvPr>
        </p:nvSpPr>
        <p:spPr/>
        <p:txBody>
          <a:bodyPr/>
          <a:lstStyle/>
          <a:p>
            <a:pPr defTabSz="1620636">
              <a:defRPr/>
            </a:pPr>
            <a:fld id="{B4008EB6-D09E-4580-8CD6-DDB14511944F}" type="slidenum">
              <a:rPr lang="en-US">
                <a:solidFill>
                  <a:prstClr val="black"/>
                </a:solidFill>
              </a:rPr>
              <a:pPr defTabSz="1620636">
                <a:defRPr/>
              </a:pPr>
              <a:t>35</a:t>
            </a:fld>
            <a:endParaRPr lang="en-US">
              <a:solidFill>
                <a:prstClr val="black"/>
              </a:solidFill>
            </a:endParaRPr>
          </a:p>
        </p:txBody>
      </p:sp>
    </p:spTree>
    <p:extLst>
      <p:ext uri="{BB962C8B-B14F-4D97-AF65-F5344CB8AC3E}">
        <p14:creationId xmlns:p14="http://schemas.microsoft.com/office/powerpoint/2010/main" val="3062607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4/26/2019 12:54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38874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B9D4F-5F19-438C-92E8-037C6AE8F87D}" type="slidenum">
              <a:rPr lang="en-US" smtClean="0"/>
              <a:t>37</a:t>
            </a:fld>
            <a:endParaRPr lang="en-US" dirty="0"/>
          </a:p>
        </p:txBody>
      </p:sp>
    </p:spTree>
    <p:extLst>
      <p:ext uri="{BB962C8B-B14F-4D97-AF65-F5344CB8AC3E}">
        <p14:creationId xmlns:p14="http://schemas.microsoft.com/office/powerpoint/2010/main" val="382343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6BE5AE4-1BC9-41B9-A703-DE65D4C3FDBE}" type="datetime1">
              <a:rPr lang="en-US" smtClean="0">
                <a:solidFill>
                  <a:prstClr val="black"/>
                </a:solidFill>
              </a:rPr>
              <a:pPr/>
              <a:t>4/26/2019</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62814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2809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82600"/>
            <a:ext cx="6096000" cy="3429000"/>
          </a:xfrm>
        </p:spPr>
      </p:sp>
      <p:sp>
        <p:nvSpPr>
          <p:cNvPr id="3" name="Notes Placeholder 2"/>
          <p:cNvSpPr>
            <a:spLocks noGrp="1"/>
          </p:cNvSpPr>
          <p:nvPr>
            <p:ph type="body" idx="1"/>
          </p:nvPr>
        </p:nvSpPr>
        <p:spPr/>
        <p:txBody>
          <a:bodyPr/>
          <a:lstStyle/>
          <a:p>
            <a:pPr defTabSz="950930">
              <a:spcAft>
                <a:spcPts val="346"/>
              </a:spcAft>
              <a:defRPr/>
            </a:pPr>
            <a:endParaRPr lang="en-US" dirty="0"/>
          </a:p>
        </p:txBody>
      </p:sp>
      <p:sp>
        <p:nvSpPr>
          <p:cNvPr id="4" name="Slide Number Placeholder 3"/>
          <p:cNvSpPr>
            <a:spLocks noGrp="1"/>
          </p:cNvSpPr>
          <p:nvPr>
            <p:ph type="sldNum" sz="quarter" idx="10"/>
          </p:nvPr>
        </p:nvSpPr>
        <p:spPr/>
        <p:txBody>
          <a:bodyPr/>
          <a:lstStyle/>
          <a:p>
            <a:fld id="{897266D4-9909-43D8-86D1-5CA9A33CDA86}" type="slidenum">
              <a:rPr lang="en-US" smtClean="0"/>
              <a:t>6</a:t>
            </a:fld>
            <a:endParaRPr lang="en-US"/>
          </a:p>
        </p:txBody>
      </p:sp>
    </p:spTree>
    <p:extLst>
      <p:ext uri="{BB962C8B-B14F-4D97-AF65-F5344CB8AC3E}">
        <p14:creationId xmlns:p14="http://schemas.microsoft.com/office/powerpoint/2010/main" val="1017812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4/26/2019 12:54 PM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7</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18301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4/26/2019 12:54 PM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8</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62220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7B9D4F-5F19-438C-92E8-037C6AE8F87D}" type="slidenum">
              <a:rPr lang="en-US" smtClean="0"/>
              <a:t>9</a:t>
            </a:fld>
            <a:endParaRPr lang="en-US" dirty="0"/>
          </a:p>
        </p:txBody>
      </p:sp>
    </p:spTree>
    <p:extLst>
      <p:ext uri="{BB962C8B-B14F-4D97-AF65-F5344CB8AC3E}">
        <p14:creationId xmlns:p14="http://schemas.microsoft.com/office/powerpoint/2010/main" val="38867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4B9523-9A82-4AF3-8315-87FFBE2D78CE}" type="datetime1">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125243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491561-747C-4C3B-A10B-FB885019DC0D}" type="datetime1">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124270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6A938-D031-4A03-AD06-2F4B575CD1C4}" type="datetime1">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797423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title slide blue">
    <p:bg>
      <p:bgPr>
        <a:solidFill>
          <a:srgbClr val="027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bg2"/>
                </a:solidFill>
                <a:latin typeface="+mj-lt"/>
              </a:defRPr>
            </a:lvl1pPr>
          </a:lstStyle>
          <a:p>
            <a:r>
              <a:rPr lang="en-US" dirty="0"/>
              <a:t>Azure presentation</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dirty="0"/>
              <a:t>Author name</a:t>
            </a:r>
          </a:p>
          <a:p>
            <a:pPr lvl="0"/>
            <a:r>
              <a:rPr lang="en-US" dirty="0"/>
              <a:t>Date</a:t>
            </a:r>
          </a:p>
        </p:txBody>
      </p:sp>
      <p:sp>
        <p:nvSpPr>
          <p:cNvPr id="7" name="Freeform: Shape 6">
            <a:extLst>
              <a:ext uri="{FF2B5EF4-FFF2-40B4-BE49-F238E27FC236}">
                <a16:creationId xmlns:a16="http://schemas.microsoft.com/office/drawing/2014/main" id="{D1F718C1-50EE-4ED5-877E-2518F985EE86}"/>
              </a:ext>
            </a:extLst>
          </p:cNvPr>
          <p:cNvSpPr/>
          <p:nvPr userDrawn="1"/>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49448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654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896518"/>
          </a:xfrm>
        </p:spPr>
        <p:txBody>
          <a:bodyPr/>
          <a:lstStyle>
            <a:lvl1pPr>
              <a:defRPr sz="568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1663938"/>
            <a:ext cx="10757098" cy="4902995"/>
          </a:xfrm>
        </p:spPr>
        <p:txBody>
          <a:bodyPr/>
          <a:lstStyle>
            <a:lvl1pPr>
              <a:defRPr sz="2549">
                <a:gradFill>
                  <a:gsLst>
                    <a:gs pos="1250">
                      <a:schemeClr val="tx1"/>
                    </a:gs>
                    <a:gs pos="100000">
                      <a:schemeClr val="tx1"/>
                    </a:gs>
                  </a:gsLst>
                  <a:lin ang="5400000" scaled="0"/>
                </a:gradFill>
                <a:latin typeface="+mn-lt"/>
              </a:defRPr>
            </a:lvl1pPr>
            <a:lvl2pPr>
              <a:defRPr sz="2353"/>
            </a:lvl2pPr>
            <a:lvl3pPr>
              <a:defRPr sz="1961"/>
            </a:lvl3pPr>
            <a:lvl4pPr>
              <a:defRPr sz="1765"/>
            </a:lvl4pPr>
            <a:lvl5pPr>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41413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84460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734697"/>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ext content, large,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rgbClr val="0072C6"/>
          </a:solidFill>
        </p:spPr>
        <p:txBody>
          <a:bodyPr rIns="91440">
            <a:normAutofit/>
          </a:bodyPr>
          <a:lstStyle>
            <a:lvl1pPr>
              <a:defRPr sz="2666" baseline="0">
                <a:solidFill>
                  <a:srgbClr val="FFFFFF"/>
                </a:solidFill>
                <a:latin typeface="+mn-lt"/>
              </a:defRPr>
            </a:lvl1pPr>
          </a:lstStyle>
          <a:p>
            <a:pPr lvl="0"/>
            <a:r>
              <a:rPr lang="en-US" dirty="0"/>
              <a:t>Click to edit slide content</a:t>
            </a:r>
          </a:p>
        </p:txBody>
      </p:sp>
      <p:sp>
        <p:nvSpPr>
          <p:cNvPr id="4" name="Slide Number Placeholder 3"/>
          <p:cNvSpPr>
            <a:spLocks noGrp="1"/>
          </p:cNvSpPr>
          <p:nvPr>
            <p:ph type="sldNum" sz="quarter" idx="11"/>
          </p:nvPr>
        </p:nvSpPr>
        <p:spPr/>
        <p:txBody>
          <a:bodyPr/>
          <a:lstStyle>
            <a:lvl1pPr>
              <a:defRPr>
                <a:solidFill>
                  <a:srgbClr val="FFFFFF"/>
                </a:solidFill>
                <a:latin typeface="+mn-lt"/>
              </a:defRPr>
            </a:lvl1pPr>
          </a:lstStyle>
          <a:p>
            <a:fld id="{74A398B2-5A34-1A4A-811E-F4027282568C}" type="slidenum">
              <a:rPr lang="en-US" smtClean="0"/>
              <a:pPr/>
              <a:t>‹#›</a:t>
            </a:fld>
            <a:endParaRPr lang="en-US"/>
          </a:p>
        </p:txBody>
      </p:sp>
      <p:sp>
        <p:nvSpPr>
          <p:cNvPr id="14" name="Content Placeholder 13"/>
          <p:cNvSpPr>
            <a:spLocks noGrp="1"/>
          </p:cNvSpPr>
          <p:nvPr>
            <p:ph sz="quarter" idx="13" hasCustomPrompt="1"/>
          </p:nvPr>
        </p:nvSpPr>
        <p:spPr>
          <a:xfrm>
            <a:off x="3657600" y="1219200"/>
            <a:ext cx="8229600" cy="780388"/>
          </a:xfrm>
          <a:prstGeom prst="rect">
            <a:avLst/>
          </a:prstGeom>
        </p:spPr>
        <p:txBody>
          <a:bodyPr vert="horz" lIns="182880" tIns="137160"/>
          <a:lstStyle>
            <a:lvl1pPr marL="0" indent="0">
              <a:spcBef>
                <a:spcPts val="400"/>
              </a:spcBef>
              <a:buFontTx/>
              <a:buNone/>
              <a:defRPr sz="4000" baseline="0">
                <a:solidFill>
                  <a:srgbClr val="FFFFFF"/>
                </a:solidFill>
                <a:latin typeface="Segoe UI Light" pitchFamily="34" charset="0"/>
              </a:defRPr>
            </a:lvl1pPr>
          </a:lstStyle>
          <a:p>
            <a:pPr lvl="0"/>
            <a:r>
              <a:rPr lang="en-US" dirty="0"/>
              <a:t>Click to edit slide content</a:t>
            </a:r>
          </a:p>
        </p:txBody>
      </p:sp>
    </p:spTree>
    <p:extLst>
      <p:ext uri="{BB962C8B-B14F-4D97-AF65-F5344CB8AC3E}">
        <p14:creationId xmlns:p14="http://schemas.microsoft.com/office/powerpoint/2010/main" val="232705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4"/>
            <a:ext cx="11339774" cy="1253348"/>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82267938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194603" y="-1"/>
            <a:ext cx="5997398" cy="6858001"/>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024937271"/>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240161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B5169-6245-4013-B733-C0F6D3CC5E55}" type="datetime1">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223823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839532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879D64-054E-46B2-8A7D-49AC72705178}" type="datetime1">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407702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DF8296-4317-45F9-BF8A-8F233409C879}" type="datetime1">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191736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42B8B9-2BC7-45A8-9142-60A8815B30C6}" type="datetime1">
              <a:rPr lang="en-US" smtClean="0"/>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2157737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7A33C2-4517-4988-B114-1123617287D7}" type="datetime1">
              <a:rPr lang="en-US" smtClean="0"/>
              <a:t>4/26/2019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1473434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EF14C-21E9-4A46-8E20-47596C857812}" type="datetime1">
              <a:rPr lang="en-US" smtClean="0"/>
              <a:t>4/26/2019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504227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E9EC23-0259-4A29-ACE7-BAE365E4A104}" type="datetime1">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4100061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752337-4E95-4373-8F84-CB5E00400312}" type="datetime1">
              <a:rPr lang="en-US" smtClean="0"/>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F84EC-E65E-4863-936A-31BC3CA211BE}" type="slidenum">
              <a:rPr lang="en-US" smtClean="0"/>
              <a:t>‹#›</a:t>
            </a:fld>
            <a:endParaRPr lang="en-US"/>
          </a:p>
        </p:txBody>
      </p:sp>
    </p:spTree>
    <p:extLst>
      <p:ext uri="{BB962C8B-B14F-4D97-AF65-F5344CB8AC3E}">
        <p14:creationId xmlns:p14="http://schemas.microsoft.com/office/powerpoint/2010/main" val="307142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56378-D68B-46F9-8320-AE874FBA6F07}" type="datetime1">
              <a:rPr lang="en-US" smtClean="0"/>
              <a:t>4/26/2019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F84EC-E65E-4863-936A-31BC3CA211BE}" type="slidenum">
              <a:rPr lang="en-US" smtClean="0"/>
              <a:t>‹#›</a:t>
            </a:fld>
            <a:endParaRPr lang="en-US"/>
          </a:p>
        </p:txBody>
      </p:sp>
    </p:spTree>
    <p:extLst>
      <p:ext uri="{BB962C8B-B14F-4D97-AF65-F5344CB8AC3E}">
        <p14:creationId xmlns:p14="http://schemas.microsoft.com/office/powerpoint/2010/main" val="336826540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9" r:id="rId18"/>
    <p:sldLayoutId id="2147483729" r:id="rId19"/>
    <p:sldLayoutId id="2147483797"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3.png"/><Relationship Id="rId7" Type="http://schemas.openxmlformats.org/officeDocument/2006/relationships/diagramColors" Target="../diagrams/colors7.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6.png"/><Relationship Id="rId7" Type="http://schemas.openxmlformats.org/officeDocument/2006/relationships/diagramColors" Target="../diagrams/colors8.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36.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azure.microsoft.com/en-us/regions/"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azure.microsoft.com/en-us/support/legal/sla/active-directory/v1_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803897-1633-4217-8F08-EEA43FEB68A0}"/>
              </a:ext>
            </a:extLst>
          </p:cNvPr>
          <p:cNvSpPr>
            <a:spLocks noGrp="1"/>
          </p:cNvSpPr>
          <p:nvPr>
            <p:ph type="title"/>
          </p:nvPr>
        </p:nvSpPr>
        <p:spPr>
          <a:xfrm>
            <a:off x="434804" y="2642921"/>
            <a:ext cx="11757196" cy="1572158"/>
          </a:xfrm>
        </p:spPr>
        <p:txBody>
          <a:bodyPr>
            <a:normAutofit fontScale="90000"/>
          </a:bodyPr>
          <a:lstStyle/>
          <a:p>
            <a:r>
              <a:rPr lang="en-US" sz="4900" dirty="0"/>
              <a:t>Azure Multi-Factor Authentication (MFA)</a:t>
            </a:r>
            <a:br>
              <a:rPr lang="en-US" dirty="0"/>
            </a:br>
            <a:endParaRPr lang="en-US" dirty="0"/>
          </a:p>
        </p:txBody>
      </p:sp>
      <p:sp>
        <p:nvSpPr>
          <p:cNvPr id="9" name="Text Placeholder 8">
            <a:extLst>
              <a:ext uri="{FF2B5EF4-FFF2-40B4-BE49-F238E27FC236}">
                <a16:creationId xmlns:a16="http://schemas.microsoft.com/office/drawing/2014/main" id="{597F178A-8DB7-42B1-A3CB-ECB4EDEAA2A1}"/>
              </a:ext>
            </a:extLst>
          </p:cNvPr>
          <p:cNvSpPr>
            <a:spLocks noGrp="1"/>
          </p:cNvSpPr>
          <p:nvPr>
            <p:ph type="body" sz="quarter" idx="12"/>
          </p:nvPr>
        </p:nvSpPr>
        <p:spPr>
          <a:xfrm>
            <a:off x="434803" y="5285843"/>
            <a:ext cx="11757195" cy="1572158"/>
          </a:xfrm>
        </p:spPr>
        <p:txBody>
          <a:bodyPr/>
          <a:lstStyle/>
          <a:p>
            <a:r>
              <a:rPr lang="en-US" sz="1800" b="1" dirty="0"/>
              <a:t>Jacques Guibert De Bruet</a:t>
            </a:r>
          </a:p>
          <a:p>
            <a:r>
              <a:rPr lang="en-US" sz="1200" b="1" dirty="0"/>
              <a:t>Microsoft Premier Field Engineer</a:t>
            </a:r>
          </a:p>
        </p:txBody>
      </p:sp>
    </p:spTree>
    <p:extLst>
      <p:ext uri="{BB962C8B-B14F-4D97-AF65-F5344CB8AC3E}">
        <p14:creationId xmlns:p14="http://schemas.microsoft.com/office/powerpoint/2010/main" val="60110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3519" y="130613"/>
            <a:ext cx="11751217" cy="1154172"/>
          </a:xfrm>
        </p:spPr>
        <p:txBody>
          <a:bodyPr>
            <a:normAutofit/>
          </a:bodyPr>
          <a:lstStyle/>
          <a:p>
            <a:r>
              <a:rPr lang="en-US" sz="3600" b="1" spc="-50" dirty="0">
                <a:ln w="3175">
                  <a:noFill/>
                </a:ln>
                <a:gradFill>
                  <a:gsLst>
                    <a:gs pos="1250">
                      <a:schemeClr val="tx1"/>
                    </a:gs>
                    <a:gs pos="100000">
                      <a:schemeClr val="tx1"/>
                    </a:gs>
                  </a:gsLst>
                  <a:lin ang="5400000" scaled="0"/>
                </a:gradFill>
                <a:ea typeface="+mn-ea"/>
                <a:cs typeface="Segoe UI" pitchFamily="34" charset="0"/>
              </a:rPr>
              <a:t>Identity is the new security control plane</a:t>
            </a:r>
          </a:p>
        </p:txBody>
      </p:sp>
      <p:sp>
        <p:nvSpPr>
          <p:cNvPr id="268" name="Rectangle 267">
            <a:extLst>
              <a:ext uri="{FF2B5EF4-FFF2-40B4-BE49-F238E27FC236}">
                <a16:creationId xmlns:a16="http://schemas.microsoft.com/office/drawing/2014/main" id="{5CBD4A66-D563-4DDF-98F6-258909E2A368}"/>
              </a:ext>
            </a:extLst>
          </p:cNvPr>
          <p:cNvSpPr/>
          <p:nvPr/>
        </p:nvSpPr>
        <p:spPr bwMode="auto">
          <a:xfrm>
            <a:off x="662693" y="6218893"/>
            <a:ext cx="2710873" cy="418191"/>
          </a:xfrm>
          <a:prstGeom prst="rect">
            <a:avLst/>
          </a:prstGeom>
          <a:noFill/>
        </p:spPr>
        <p:txBody>
          <a:bodyPr wrap="square" rtlCol="0" anchor="ctr">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On-premises apps</a:t>
            </a:r>
          </a:p>
        </p:txBody>
      </p:sp>
      <p:grpSp>
        <p:nvGrpSpPr>
          <p:cNvPr id="270" name="Group 207">
            <a:extLst>
              <a:ext uri="{FF2B5EF4-FFF2-40B4-BE49-F238E27FC236}">
                <a16:creationId xmlns:a16="http://schemas.microsoft.com/office/drawing/2014/main" id="{DC9E54EB-3771-4E12-8490-C261355C966C}"/>
              </a:ext>
            </a:extLst>
          </p:cNvPr>
          <p:cNvGrpSpPr>
            <a:grpSpLocks noChangeAspect="1"/>
          </p:cNvGrpSpPr>
          <p:nvPr/>
        </p:nvGrpSpPr>
        <p:grpSpPr bwMode="auto">
          <a:xfrm>
            <a:off x="3341620" y="5913532"/>
            <a:ext cx="743588" cy="723552"/>
            <a:chOff x="3750" y="2040"/>
            <a:chExt cx="334" cy="325"/>
          </a:xfrm>
          <a:solidFill>
            <a:srgbClr val="0078D7"/>
          </a:solidFill>
        </p:grpSpPr>
        <p:sp>
          <p:nvSpPr>
            <p:cNvPr id="271" name="Rectangle 208">
              <a:extLst>
                <a:ext uri="{FF2B5EF4-FFF2-40B4-BE49-F238E27FC236}">
                  <a16:creationId xmlns:a16="http://schemas.microsoft.com/office/drawing/2014/main" id="{4F35D6DE-28B4-436C-8495-0C485F3629A9}"/>
                </a:ext>
              </a:extLst>
            </p:cNvPr>
            <p:cNvSpPr>
              <a:spLocks noChangeArrowheads="1"/>
            </p:cNvSpPr>
            <p:nvPr/>
          </p:nvSpPr>
          <p:spPr bwMode="auto">
            <a:xfrm>
              <a:off x="3860" y="2071"/>
              <a:ext cx="150" cy="294"/>
            </a:xfrm>
            <a:prstGeom prst="rect">
              <a:avLst/>
            </a:prstGeom>
            <a:solidFill>
              <a:srgbClr val="FFFFFF"/>
            </a:solidFill>
            <a:ln w="15875" cap="flat">
              <a:solidFill>
                <a:srgbClr val="0078D7"/>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72" name="Freeform 209">
              <a:extLst>
                <a:ext uri="{FF2B5EF4-FFF2-40B4-BE49-F238E27FC236}">
                  <a16:creationId xmlns:a16="http://schemas.microsoft.com/office/drawing/2014/main" id="{A1A25E85-7005-4DC0-B2E8-E8F726058B1A}"/>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rgbClr val="0078D7"/>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73" name="Freeform 210">
              <a:extLst>
                <a:ext uri="{FF2B5EF4-FFF2-40B4-BE49-F238E27FC236}">
                  <a16:creationId xmlns:a16="http://schemas.microsoft.com/office/drawing/2014/main" id="{019E065E-B5E7-41B2-A4B2-D0B0F615E094}"/>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rgbClr val="0078D7"/>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74" name="Freeform 211">
              <a:extLst>
                <a:ext uri="{FF2B5EF4-FFF2-40B4-BE49-F238E27FC236}">
                  <a16:creationId xmlns:a16="http://schemas.microsoft.com/office/drawing/2014/main" id="{2592DB1E-FC85-4931-87A2-8A0B8A85E6E0}"/>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rgbClr val="0078D7"/>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75" name="Rectangle 212">
              <a:extLst>
                <a:ext uri="{FF2B5EF4-FFF2-40B4-BE49-F238E27FC236}">
                  <a16:creationId xmlns:a16="http://schemas.microsoft.com/office/drawing/2014/main" id="{41EA2563-5900-4FF2-A4CA-B29075B1C70B}"/>
                </a:ext>
              </a:extLst>
            </p:cNvPr>
            <p:cNvSpPr>
              <a:spLocks noChangeArrowheads="1"/>
            </p:cNvSpPr>
            <p:nvPr/>
          </p:nvSpPr>
          <p:spPr bwMode="auto">
            <a:xfrm>
              <a:off x="3888" y="2040"/>
              <a:ext cx="42" cy="31"/>
            </a:xfrm>
            <a:prstGeom prst="rect">
              <a:avLst/>
            </a:prstGeom>
            <a:solidFill>
              <a:srgbClr val="FFFFFF"/>
            </a:solidFill>
            <a:ln w="15875" cap="flat">
              <a:solidFill>
                <a:srgbClr val="0078D7"/>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76" name="Rectangle 213">
              <a:extLst>
                <a:ext uri="{FF2B5EF4-FFF2-40B4-BE49-F238E27FC236}">
                  <a16:creationId xmlns:a16="http://schemas.microsoft.com/office/drawing/2014/main" id="{9ACB5348-1927-42B6-8739-F767D61D7DAF}"/>
                </a:ext>
              </a:extLst>
            </p:cNvPr>
            <p:cNvSpPr>
              <a:spLocks noChangeArrowheads="1"/>
            </p:cNvSpPr>
            <p:nvPr/>
          </p:nvSpPr>
          <p:spPr bwMode="auto">
            <a:xfrm>
              <a:off x="3970"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77" name="Rectangle 214">
              <a:extLst>
                <a:ext uri="{FF2B5EF4-FFF2-40B4-BE49-F238E27FC236}">
                  <a16:creationId xmlns:a16="http://schemas.microsoft.com/office/drawing/2014/main" id="{FA3E4CC3-A0FC-4485-9097-56062C4B9294}"/>
                </a:ext>
              </a:extLst>
            </p:cNvPr>
            <p:cNvSpPr>
              <a:spLocks noChangeArrowheads="1"/>
            </p:cNvSpPr>
            <p:nvPr/>
          </p:nvSpPr>
          <p:spPr bwMode="auto">
            <a:xfrm>
              <a:off x="3970"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78" name="Rectangle 215">
              <a:extLst>
                <a:ext uri="{FF2B5EF4-FFF2-40B4-BE49-F238E27FC236}">
                  <a16:creationId xmlns:a16="http://schemas.microsoft.com/office/drawing/2014/main" id="{8782368F-E0E0-42E8-970F-5E814EA51E13}"/>
                </a:ext>
              </a:extLst>
            </p:cNvPr>
            <p:cNvSpPr>
              <a:spLocks noChangeArrowheads="1"/>
            </p:cNvSpPr>
            <p:nvPr/>
          </p:nvSpPr>
          <p:spPr bwMode="auto">
            <a:xfrm>
              <a:off x="3970"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79" name="Rectangle 216">
              <a:extLst>
                <a:ext uri="{FF2B5EF4-FFF2-40B4-BE49-F238E27FC236}">
                  <a16:creationId xmlns:a16="http://schemas.microsoft.com/office/drawing/2014/main" id="{CE67ED90-DC96-4AC8-AA5F-62E9AAC668B0}"/>
                </a:ext>
              </a:extLst>
            </p:cNvPr>
            <p:cNvSpPr>
              <a:spLocks noChangeArrowheads="1"/>
            </p:cNvSpPr>
            <p:nvPr/>
          </p:nvSpPr>
          <p:spPr bwMode="auto">
            <a:xfrm>
              <a:off x="3970"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0" name="Rectangle 217">
              <a:extLst>
                <a:ext uri="{FF2B5EF4-FFF2-40B4-BE49-F238E27FC236}">
                  <a16:creationId xmlns:a16="http://schemas.microsoft.com/office/drawing/2014/main" id="{F7546E8B-B60A-474F-B8F5-6AE44E90B722}"/>
                </a:ext>
              </a:extLst>
            </p:cNvPr>
            <p:cNvSpPr>
              <a:spLocks noChangeArrowheads="1"/>
            </p:cNvSpPr>
            <p:nvPr/>
          </p:nvSpPr>
          <p:spPr bwMode="auto">
            <a:xfrm>
              <a:off x="3970"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1" name="Rectangle 218">
              <a:extLst>
                <a:ext uri="{FF2B5EF4-FFF2-40B4-BE49-F238E27FC236}">
                  <a16:creationId xmlns:a16="http://schemas.microsoft.com/office/drawing/2014/main" id="{C14E46C1-3D20-443D-A2FD-D97F288BA090}"/>
                </a:ext>
              </a:extLst>
            </p:cNvPr>
            <p:cNvSpPr>
              <a:spLocks noChangeArrowheads="1"/>
            </p:cNvSpPr>
            <p:nvPr/>
          </p:nvSpPr>
          <p:spPr bwMode="auto">
            <a:xfrm>
              <a:off x="3885"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2" name="Rectangle 219">
              <a:extLst>
                <a:ext uri="{FF2B5EF4-FFF2-40B4-BE49-F238E27FC236}">
                  <a16:creationId xmlns:a16="http://schemas.microsoft.com/office/drawing/2014/main" id="{D5F93F98-7EAF-429A-A5F1-84056C9F601C}"/>
                </a:ext>
              </a:extLst>
            </p:cNvPr>
            <p:cNvSpPr>
              <a:spLocks noChangeArrowheads="1"/>
            </p:cNvSpPr>
            <p:nvPr/>
          </p:nvSpPr>
          <p:spPr bwMode="auto">
            <a:xfrm>
              <a:off x="3885"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3" name="Rectangle 220">
              <a:extLst>
                <a:ext uri="{FF2B5EF4-FFF2-40B4-BE49-F238E27FC236}">
                  <a16:creationId xmlns:a16="http://schemas.microsoft.com/office/drawing/2014/main" id="{6B5CEB0F-A884-482C-9A0C-CD0A22E13BE6}"/>
                </a:ext>
              </a:extLst>
            </p:cNvPr>
            <p:cNvSpPr>
              <a:spLocks noChangeArrowheads="1"/>
            </p:cNvSpPr>
            <p:nvPr/>
          </p:nvSpPr>
          <p:spPr bwMode="auto">
            <a:xfrm>
              <a:off x="3885"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4" name="Rectangle 221">
              <a:extLst>
                <a:ext uri="{FF2B5EF4-FFF2-40B4-BE49-F238E27FC236}">
                  <a16:creationId xmlns:a16="http://schemas.microsoft.com/office/drawing/2014/main" id="{430C6E48-E22A-4CA4-B76E-94488780ECFB}"/>
                </a:ext>
              </a:extLst>
            </p:cNvPr>
            <p:cNvSpPr>
              <a:spLocks noChangeArrowheads="1"/>
            </p:cNvSpPr>
            <p:nvPr/>
          </p:nvSpPr>
          <p:spPr bwMode="auto">
            <a:xfrm>
              <a:off x="3885"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5" name="Rectangle 222">
              <a:extLst>
                <a:ext uri="{FF2B5EF4-FFF2-40B4-BE49-F238E27FC236}">
                  <a16:creationId xmlns:a16="http://schemas.microsoft.com/office/drawing/2014/main" id="{5711AE30-BCAA-45AE-9788-9B4D695A2D97}"/>
                </a:ext>
              </a:extLst>
            </p:cNvPr>
            <p:cNvSpPr>
              <a:spLocks noChangeArrowheads="1"/>
            </p:cNvSpPr>
            <p:nvPr/>
          </p:nvSpPr>
          <p:spPr bwMode="auto">
            <a:xfrm>
              <a:off x="3885"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6" name="Rectangle 223">
              <a:extLst>
                <a:ext uri="{FF2B5EF4-FFF2-40B4-BE49-F238E27FC236}">
                  <a16:creationId xmlns:a16="http://schemas.microsoft.com/office/drawing/2014/main" id="{2EB2A053-3C55-4AB5-B4B5-D580A16A85A4}"/>
                </a:ext>
              </a:extLst>
            </p:cNvPr>
            <p:cNvSpPr>
              <a:spLocks noChangeArrowheads="1"/>
            </p:cNvSpPr>
            <p:nvPr/>
          </p:nvSpPr>
          <p:spPr bwMode="auto">
            <a:xfrm>
              <a:off x="3927" y="209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7" name="Rectangle 224">
              <a:extLst>
                <a:ext uri="{FF2B5EF4-FFF2-40B4-BE49-F238E27FC236}">
                  <a16:creationId xmlns:a16="http://schemas.microsoft.com/office/drawing/2014/main" id="{C85B3190-3037-4614-A52B-55E4A02B38FC}"/>
                </a:ext>
              </a:extLst>
            </p:cNvPr>
            <p:cNvSpPr>
              <a:spLocks noChangeArrowheads="1"/>
            </p:cNvSpPr>
            <p:nvPr/>
          </p:nvSpPr>
          <p:spPr bwMode="auto">
            <a:xfrm>
              <a:off x="3927" y="2138"/>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8" name="Rectangle 225">
              <a:extLst>
                <a:ext uri="{FF2B5EF4-FFF2-40B4-BE49-F238E27FC236}">
                  <a16:creationId xmlns:a16="http://schemas.microsoft.com/office/drawing/2014/main" id="{2BAC5CC3-A749-42D5-9471-0C74665ABE32}"/>
                </a:ext>
              </a:extLst>
            </p:cNvPr>
            <p:cNvSpPr>
              <a:spLocks noChangeArrowheads="1"/>
            </p:cNvSpPr>
            <p:nvPr/>
          </p:nvSpPr>
          <p:spPr bwMode="auto">
            <a:xfrm>
              <a:off x="3927"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89" name="Rectangle 226">
              <a:extLst>
                <a:ext uri="{FF2B5EF4-FFF2-40B4-BE49-F238E27FC236}">
                  <a16:creationId xmlns:a16="http://schemas.microsoft.com/office/drawing/2014/main" id="{3CCE7B49-FF9B-4722-B7AB-5E0EAC46AB8A}"/>
                </a:ext>
              </a:extLst>
            </p:cNvPr>
            <p:cNvSpPr>
              <a:spLocks noChangeArrowheads="1"/>
            </p:cNvSpPr>
            <p:nvPr/>
          </p:nvSpPr>
          <p:spPr bwMode="auto">
            <a:xfrm>
              <a:off x="3927"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0" name="Rectangle 227">
              <a:extLst>
                <a:ext uri="{FF2B5EF4-FFF2-40B4-BE49-F238E27FC236}">
                  <a16:creationId xmlns:a16="http://schemas.microsoft.com/office/drawing/2014/main" id="{72B0A60C-9CBF-4C90-B97B-6B080247376E}"/>
                </a:ext>
              </a:extLst>
            </p:cNvPr>
            <p:cNvSpPr>
              <a:spLocks noChangeArrowheads="1"/>
            </p:cNvSpPr>
            <p:nvPr/>
          </p:nvSpPr>
          <p:spPr bwMode="auto">
            <a:xfrm>
              <a:off x="3927"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1" name="Rectangle 228">
              <a:extLst>
                <a:ext uri="{FF2B5EF4-FFF2-40B4-BE49-F238E27FC236}">
                  <a16:creationId xmlns:a16="http://schemas.microsoft.com/office/drawing/2014/main" id="{934B46C0-D0A6-47D9-96FD-9073004206CD}"/>
                </a:ext>
              </a:extLst>
            </p:cNvPr>
            <p:cNvSpPr>
              <a:spLocks noChangeArrowheads="1"/>
            </p:cNvSpPr>
            <p:nvPr/>
          </p:nvSpPr>
          <p:spPr bwMode="auto">
            <a:xfrm>
              <a:off x="3776"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2" name="Rectangle 229">
              <a:extLst>
                <a:ext uri="{FF2B5EF4-FFF2-40B4-BE49-F238E27FC236}">
                  <a16:creationId xmlns:a16="http://schemas.microsoft.com/office/drawing/2014/main" id="{93E40CD2-6142-4BE9-B841-A18C6A2AA6BB}"/>
                </a:ext>
              </a:extLst>
            </p:cNvPr>
            <p:cNvSpPr>
              <a:spLocks noChangeArrowheads="1"/>
            </p:cNvSpPr>
            <p:nvPr/>
          </p:nvSpPr>
          <p:spPr bwMode="auto">
            <a:xfrm>
              <a:off x="3776"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3" name="Rectangle 230">
              <a:extLst>
                <a:ext uri="{FF2B5EF4-FFF2-40B4-BE49-F238E27FC236}">
                  <a16:creationId xmlns:a16="http://schemas.microsoft.com/office/drawing/2014/main" id="{8AF2F816-1085-4DC7-A825-0FEDFE59F7DC}"/>
                </a:ext>
              </a:extLst>
            </p:cNvPr>
            <p:cNvSpPr>
              <a:spLocks noChangeArrowheads="1"/>
            </p:cNvSpPr>
            <p:nvPr/>
          </p:nvSpPr>
          <p:spPr bwMode="auto">
            <a:xfrm>
              <a:off x="3776"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4" name="Rectangle 231">
              <a:extLst>
                <a:ext uri="{FF2B5EF4-FFF2-40B4-BE49-F238E27FC236}">
                  <a16:creationId xmlns:a16="http://schemas.microsoft.com/office/drawing/2014/main" id="{118E2AFC-B8FC-42B6-93D9-9A86CE6B8A4C}"/>
                </a:ext>
              </a:extLst>
            </p:cNvPr>
            <p:cNvSpPr>
              <a:spLocks noChangeArrowheads="1"/>
            </p:cNvSpPr>
            <p:nvPr/>
          </p:nvSpPr>
          <p:spPr bwMode="auto">
            <a:xfrm>
              <a:off x="3818" y="2176"/>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5" name="Rectangle 232">
              <a:extLst>
                <a:ext uri="{FF2B5EF4-FFF2-40B4-BE49-F238E27FC236}">
                  <a16:creationId xmlns:a16="http://schemas.microsoft.com/office/drawing/2014/main" id="{7394D523-C9BE-43A1-85F3-35C899A04BA7}"/>
                </a:ext>
              </a:extLst>
            </p:cNvPr>
            <p:cNvSpPr>
              <a:spLocks noChangeArrowheads="1"/>
            </p:cNvSpPr>
            <p:nvPr/>
          </p:nvSpPr>
          <p:spPr bwMode="auto">
            <a:xfrm>
              <a:off x="3818" y="2216"/>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6" name="Rectangle 233">
              <a:extLst>
                <a:ext uri="{FF2B5EF4-FFF2-40B4-BE49-F238E27FC236}">
                  <a16:creationId xmlns:a16="http://schemas.microsoft.com/office/drawing/2014/main" id="{6D3D58A3-D69D-442D-9C0F-E78AE1049679}"/>
                </a:ext>
              </a:extLst>
            </p:cNvPr>
            <p:cNvSpPr>
              <a:spLocks noChangeArrowheads="1"/>
            </p:cNvSpPr>
            <p:nvPr/>
          </p:nvSpPr>
          <p:spPr bwMode="auto">
            <a:xfrm>
              <a:off x="3818" y="2254"/>
              <a:ext cx="15" cy="16"/>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7" name="Rectangle 234">
              <a:extLst>
                <a:ext uri="{FF2B5EF4-FFF2-40B4-BE49-F238E27FC236}">
                  <a16:creationId xmlns:a16="http://schemas.microsoft.com/office/drawing/2014/main" id="{E1D7E494-F1D2-4469-84BD-F38346F629A8}"/>
                </a:ext>
              </a:extLst>
            </p:cNvPr>
            <p:cNvSpPr>
              <a:spLocks noChangeArrowheads="1"/>
            </p:cNvSpPr>
            <p:nvPr/>
          </p:nvSpPr>
          <p:spPr bwMode="auto">
            <a:xfrm>
              <a:off x="3776"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sp>
          <p:nvSpPr>
            <p:cNvPr id="298" name="Rectangle 235">
              <a:extLst>
                <a:ext uri="{FF2B5EF4-FFF2-40B4-BE49-F238E27FC236}">
                  <a16:creationId xmlns:a16="http://schemas.microsoft.com/office/drawing/2014/main" id="{B7431D72-C7C7-4A4F-9FCF-6D88B6698725}"/>
                </a:ext>
              </a:extLst>
            </p:cNvPr>
            <p:cNvSpPr>
              <a:spLocks noChangeArrowheads="1"/>
            </p:cNvSpPr>
            <p:nvPr/>
          </p:nvSpPr>
          <p:spPr bwMode="auto">
            <a:xfrm>
              <a:off x="3818" y="2295"/>
              <a:ext cx="15" cy="15"/>
            </a:xfrm>
            <a:prstGeom prst="rect">
              <a:avLst/>
            </a:prstGeom>
            <a:grpFill/>
            <a:ln w="317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a:ea typeface="+mn-ea"/>
                <a:cs typeface="+mn-cs"/>
              </a:endParaRPr>
            </a:p>
          </p:txBody>
        </p:sp>
      </p:grpSp>
      <p:grpSp>
        <p:nvGrpSpPr>
          <p:cNvPr id="548" name="Group 547">
            <a:extLst>
              <a:ext uri="{FF2B5EF4-FFF2-40B4-BE49-F238E27FC236}">
                <a16:creationId xmlns:a16="http://schemas.microsoft.com/office/drawing/2014/main" id="{6FB76614-FD79-45B2-A453-637CFC92482A}"/>
              </a:ext>
            </a:extLst>
          </p:cNvPr>
          <p:cNvGrpSpPr>
            <a:grpSpLocks noChangeAspect="1"/>
          </p:cNvGrpSpPr>
          <p:nvPr/>
        </p:nvGrpSpPr>
        <p:grpSpPr>
          <a:xfrm>
            <a:off x="1896627" y="5482121"/>
            <a:ext cx="457200" cy="457200"/>
            <a:chOff x="1896627" y="5215781"/>
            <a:chExt cx="482174" cy="482174"/>
          </a:xfrm>
        </p:grpSpPr>
        <p:sp useBgFill="1">
          <p:nvSpPr>
            <p:cNvPr id="426" name="Oval 425">
              <a:extLst>
                <a:ext uri="{FF2B5EF4-FFF2-40B4-BE49-F238E27FC236}">
                  <a16:creationId xmlns:a16="http://schemas.microsoft.com/office/drawing/2014/main" id="{BE0FD832-CCBA-45D7-A985-BFB74D5F037F}"/>
                </a:ext>
              </a:extLst>
            </p:cNvPr>
            <p:cNvSpPr/>
            <p:nvPr/>
          </p:nvSpPr>
          <p:spPr bwMode="auto">
            <a:xfrm rot="20949588">
              <a:off x="1896627" y="5215781"/>
              <a:ext cx="482174" cy="48217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9" name="graph_9" title="Icon of a line chart with connected circles at varying points">
              <a:extLst>
                <a:ext uri="{FF2B5EF4-FFF2-40B4-BE49-F238E27FC236}">
                  <a16:creationId xmlns:a16="http://schemas.microsoft.com/office/drawing/2014/main" id="{725C1B12-A4E1-4BC3-82F2-F58CAC8ADFD3}"/>
                </a:ext>
              </a:extLst>
            </p:cNvPr>
            <p:cNvSpPr>
              <a:spLocks noChangeAspect="1" noEditPoints="1"/>
            </p:cNvSpPr>
            <p:nvPr/>
          </p:nvSpPr>
          <p:spPr bwMode="auto">
            <a:xfrm>
              <a:off x="2003742" y="5300371"/>
              <a:ext cx="304008" cy="274320"/>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47" name="Group 546">
            <a:extLst>
              <a:ext uri="{FF2B5EF4-FFF2-40B4-BE49-F238E27FC236}">
                <a16:creationId xmlns:a16="http://schemas.microsoft.com/office/drawing/2014/main" id="{3C04AE8E-FD1D-40F6-AEB5-9245A28249C9}"/>
              </a:ext>
            </a:extLst>
          </p:cNvPr>
          <p:cNvGrpSpPr>
            <a:grpSpLocks noChangeAspect="1"/>
          </p:cNvGrpSpPr>
          <p:nvPr/>
        </p:nvGrpSpPr>
        <p:grpSpPr>
          <a:xfrm>
            <a:off x="1157026" y="4888885"/>
            <a:ext cx="457200" cy="457200"/>
            <a:chOff x="1157026" y="4622545"/>
            <a:chExt cx="541630" cy="541630"/>
          </a:xfrm>
        </p:grpSpPr>
        <p:sp useBgFill="1">
          <p:nvSpPr>
            <p:cNvPr id="425" name="Oval 424">
              <a:extLst>
                <a:ext uri="{FF2B5EF4-FFF2-40B4-BE49-F238E27FC236}">
                  <a16:creationId xmlns:a16="http://schemas.microsoft.com/office/drawing/2014/main" id="{EA78315A-4A83-4BCC-B76E-6A6F667ABAF1}"/>
                </a:ext>
              </a:extLst>
            </p:cNvPr>
            <p:cNvSpPr/>
            <p:nvPr/>
          </p:nvSpPr>
          <p:spPr bwMode="auto">
            <a:xfrm rot="1963522">
              <a:off x="1157026" y="4622545"/>
              <a:ext cx="541630" cy="54163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0" name="Browser_4" title="Icon of a website or an app window">
              <a:extLst>
                <a:ext uri="{FF2B5EF4-FFF2-40B4-BE49-F238E27FC236}">
                  <a16:creationId xmlns:a16="http://schemas.microsoft.com/office/drawing/2014/main" id="{FF679432-895D-4D97-80C2-293E33D97C6A}"/>
                </a:ext>
              </a:extLst>
            </p:cNvPr>
            <p:cNvSpPr>
              <a:spLocks noChangeAspect="1" noEditPoints="1"/>
            </p:cNvSpPr>
            <p:nvPr/>
          </p:nvSpPr>
          <p:spPr bwMode="auto">
            <a:xfrm>
              <a:off x="1239119" y="4750395"/>
              <a:ext cx="370670" cy="274320"/>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558" name="Group 557">
            <a:extLst>
              <a:ext uri="{FF2B5EF4-FFF2-40B4-BE49-F238E27FC236}">
                <a16:creationId xmlns:a16="http://schemas.microsoft.com/office/drawing/2014/main" id="{7C0CAC0F-92D6-4688-8DE9-2A82B15A9EDD}"/>
              </a:ext>
            </a:extLst>
          </p:cNvPr>
          <p:cNvGrpSpPr>
            <a:grpSpLocks noChangeAspect="1"/>
          </p:cNvGrpSpPr>
          <p:nvPr/>
        </p:nvGrpSpPr>
        <p:grpSpPr>
          <a:xfrm>
            <a:off x="4233502" y="4722927"/>
            <a:ext cx="457200" cy="457200"/>
            <a:chOff x="4294815" y="4541652"/>
            <a:chExt cx="532130" cy="532130"/>
          </a:xfrm>
        </p:grpSpPr>
        <p:sp useBgFill="1">
          <p:nvSpPr>
            <p:cNvPr id="412" name="Oval 411">
              <a:extLst>
                <a:ext uri="{FF2B5EF4-FFF2-40B4-BE49-F238E27FC236}">
                  <a16:creationId xmlns:a16="http://schemas.microsoft.com/office/drawing/2014/main" id="{4B965A40-9663-49C9-B92B-CA392AD8EE3E}"/>
                </a:ext>
              </a:extLst>
            </p:cNvPr>
            <p:cNvSpPr/>
            <p:nvPr/>
          </p:nvSpPr>
          <p:spPr bwMode="auto">
            <a:xfrm rot="829071">
              <a:off x="4294815" y="4541652"/>
              <a:ext cx="532130" cy="53213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1" name="Browser" title="Icon of a browser window">
              <a:extLst>
                <a:ext uri="{FF2B5EF4-FFF2-40B4-BE49-F238E27FC236}">
                  <a16:creationId xmlns:a16="http://schemas.microsoft.com/office/drawing/2014/main" id="{2F1D8CE0-DCD1-499C-B977-E08A4F4E763B}"/>
                </a:ext>
              </a:extLst>
            </p:cNvPr>
            <p:cNvSpPr>
              <a:spLocks noChangeAspect="1" noEditPoints="1"/>
            </p:cNvSpPr>
            <p:nvPr/>
          </p:nvSpPr>
          <p:spPr bwMode="auto">
            <a:xfrm>
              <a:off x="4389498" y="4670557"/>
              <a:ext cx="342765" cy="274320"/>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546" name="Group 545">
            <a:extLst>
              <a:ext uri="{FF2B5EF4-FFF2-40B4-BE49-F238E27FC236}">
                <a16:creationId xmlns:a16="http://schemas.microsoft.com/office/drawing/2014/main" id="{0B02434E-8073-4F00-92E6-07DDCB95E05E}"/>
              </a:ext>
            </a:extLst>
          </p:cNvPr>
          <p:cNvGrpSpPr>
            <a:grpSpLocks noChangeAspect="1"/>
          </p:cNvGrpSpPr>
          <p:nvPr/>
        </p:nvGrpSpPr>
        <p:grpSpPr>
          <a:xfrm>
            <a:off x="3462191" y="3870498"/>
            <a:ext cx="457200" cy="457200"/>
            <a:chOff x="1140250" y="3639754"/>
            <a:chExt cx="604488" cy="604488"/>
          </a:xfrm>
        </p:grpSpPr>
        <p:sp useBgFill="1">
          <p:nvSpPr>
            <p:cNvPr id="424" name="Oval 423">
              <a:extLst>
                <a:ext uri="{FF2B5EF4-FFF2-40B4-BE49-F238E27FC236}">
                  <a16:creationId xmlns:a16="http://schemas.microsoft.com/office/drawing/2014/main" id="{0E7318D6-921E-4404-84FB-5C1891A3CA19}"/>
                </a:ext>
              </a:extLst>
            </p:cNvPr>
            <p:cNvSpPr/>
            <p:nvPr/>
          </p:nvSpPr>
          <p:spPr bwMode="auto">
            <a:xfrm rot="20989471">
              <a:off x="1140250" y="3639754"/>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3" name="Financial_E7BB" title="Icon of a chart made of vertical lines with a line tracing the top of each, turning into an arrow pointing up">
              <a:extLst>
                <a:ext uri="{FF2B5EF4-FFF2-40B4-BE49-F238E27FC236}">
                  <a16:creationId xmlns:a16="http://schemas.microsoft.com/office/drawing/2014/main" id="{B611C5CF-7DB3-416A-A3CA-DDD492DBAF0D}"/>
                </a:ext>
              </a:extLst>
            </p:cNvPr>
            <p:cNvSpPr>
              <a:spLocks noChangeAspect="1" noEditPoints="1"/>
            </p:cNvSpPr>
            <p:nvPr/>
          </p:nvSpPr>
          <p:spPr bwMode="auto">
            <a:xfrm>
              <a:off x="1237479" y="3759118"/>
              <a:ext cx="410030" cy="365760"/>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610" name="Group 609">
            <a:extLst>
              <a:ext uri="{FF2B5EF4-FFF2-40B4-BE49-F238E27FC236}">
                <a16:creationId xmlns:a16="http://schemas.microsoft.com/office/drawing/2014/main" id="{A5A82AC6-823F-42E1-9FB6-D3DB9EAEA13F}"/>
              </a:ext>
            </a:extLst>
          </p:cNvPr>
          <p:cNvGrpSpPr/>
          <p:nvPr/>
        </p:nvGrpSpPr>
        <p:grpSpPr>
          <a:xfrm>
            <a:off x="923736" y="1834943"/>
            <a:ext cx="783610" cy="764214"/>
            <a:chOff x="1411101" y="1343746"/>
            <a:chExt cx="619830" cy="604488"/>
          </a:xfrm>
        </p:grpSpPr>
        <p:sp useBgFill="1">
          <p:nvSpPr>
            <p:cNvPr id="393" name="Oval 392">
              <a:extLst>
                <a:ext uri="{FF2B5EF4-FFF2-40B4-BE49-F238E27FC236}">
                  <a16:creationId xmlns:a16="http://schemas.microsoft.com/office/drawing/2014/main" id="{9BD866B0-0D9A-45FC-B615-2E300F609118}"/>
                </a:ext>
              </a:extLst>
            </p:cNvPr>
            <p:cNvSpPr/>
            <p:nvPr/>
          </p:nvSpPr>
          <p:spPr bwMode="auto">
            <a:xfrm rot="20152574">
              <a:off x="1414680" y="1343746"/>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6" name="cloud" title="Icon of a cloud">
              <a:extLst>
                <a:ext uri="{FF2B5EF4-FFF2-40B4-BE49-F238E27FC236}">
                  <a16:creationId xmlns:a16="http://schemas.microsoft.com/office/drawing/2014/main" id="{F034733A-23D8-4253-B4D0-C557B8593CD6}"/>
                </a:ext>
              </a:extLst>
            </p:cNvPr>
            <p:cNvSpPr>
              <a:spLocks noChangeAspect="1"/>
            </p:cNvSpPr>
            <p:nvPr/>
          </p:nvSpPr>
          <p:spPr bwMode="auto">
            <a:xfrm>
              <a:off x="1411101" y="1436007"/>
              <a:ext cx="619830" cy="394892"/>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15875"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70" name="Group 569">
            <a:extLst>
              <a:ext uri="{FF2B5EF4-FFF2-40B4-BE49-F238E27FC236}">
                <a16:creationId xmlns:a16="http://schemas.microsoft.com/office/drawing/2014/main" id="{62270A00-58CC-49D6-BBDB-96B273B64AF2}"/>
              </a:ext>
            </a:extLst>
          </p:cNvPr>
          <p:cNvGrpSpPr>
            <a:grpSpLocks noChangeAspect="1"/>
          </p:cNvGrpSpPr>
          <p:nvPr/>
        </p:nvGrpSpPr>
        <p:grpSpPr>
          <a:xfrm>
            <a:off x="10612427" y="5874502"/>
            <a:ext cx="457200" cy="465623"/>
            <a:chOff x="10612413" y="5608118"/>
            <a:chExt cx="457810" cy="466244"/>
          </a:xfrm>
        </p:grpSpPr>
        <p:sp useBgFill="1">
          <p:nvSpPr>
            <p:cNvPr id="435" name="Oval 434">
              <a:extLst>
                <a:ext uri="{FF2B5EF4-FFF2-40B4-BE49-F238E27FC236}">
                  <a16:creationId xmlns:a16="http://schemas.microsoft.com/office/drawing/2014/main" id="{CBC54E5C-A73C-489C-A852-13CE5D8BF2C1}"/>
                </a:ext>
              </a:extLst>
            </p:cNvPr>
            <p:cNvSpPr/>
            <p:nvPr/>
          </p:nvSpPr>
          <p:spPr bwMode="auto">
            <a:xfrm rot="1704175">
              <a:off x="10612413" y="5608118"/>
              <a:ext cx="457810" cy="45781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7" name="signal_3" title="Icon of a communication tower with signal lines">
              <a:extLst>
                <a:ext uri="{FF2B5EF4-FFF2-40B4-BE49-F238E27FC236}">
                  <a16:creationId xmlns:a16="http://schemas.microsoft.com/office/drawing/2014/main" id="{DEBF6D13-9F77-48EB-BF64-F9D731B173B6}"/>
                </a:ext>
              </a:extLst>
            </p:cNvPr>
            <p:cNvSpPr>
              <a:spLocks noChangeAspect="1" noEditPoints="1"/>
            </p:cNvSpPr>
            <p:nvPr/>
          </p:nvSpPr>
          <p:spPr bwMode="auto">
            <a:xfrm>
              <a:off x="10718158" y="5708602"/>
              <a:ext cx="266669" cy="365760"/>
            </a:xfrm>
            <a:custGeom>
              <a:avLst/>
              <a:gdLst>
                <a:gd name="T0" fmla="*/ 96 w 253"/>
                <a:gd name="T1" fmla="*/ 87 h 347"/>
                <a:gd name="T2" fmla="*/ 126 w 253"/>
                <a:gd name="T3" fmla="*/ 57 h 347"/>
                <a:gd name="T4" fmla="*/ 156 w 253"/>
                <a:gd name="T5" fmla="*/ 87 h 347"/>
                <a:gd name="T6" fmla="*/ 126 w 253"/>
                <a:gd name="T7" fmla="*/ 117 h 347"/>
                <a:gd name="T8" fmla="*/ 96 w 253"/>
                <a:gd name="T9" fmla="*/ 87 h 347"/>
                <a:gd name="T10" fmla="*/ 38 w 253"/>
                <a:gd name="T11" fmla="*/ 347 h 347"/>
                <a:gd name="T12" fmla="*/ 116 w 253"/>
                <a:gd name="T13" fmla="*/ 115 h 347"/>
                <a:gd name="T14" fmla="*/ 213 w 253"/>
                <a:gd name="T15" fmla="*/ 347 h 347"/>
                <a:gd name="T16" fmla="*/ 135 w 253"/>
                <a:gd name="T17" fmla="*/ 116 h 347"/>
                <a:gd name="T18" fmla="*/ 85 w 253"/>
                <a:gd name="T19" fmla="*/ 209 h 347"/>
                <a:gd name="T20" fmla="*/ 167 w 253"/>
                <a:gd name="T21" fmla="*/ 209 h 347"/>
                <a:gd name="T22" fmla="*/ 59 w 253"/>
                <a:gd name="T23" fmla="*/ 283 h 347"/>
                <a:gd name="T24" fmla="*/ 192 w 253"/>
                <a:gd name="T25" fmla="*/ 283 h 347"/>
                <a:gd name="T26" fmla="*/ 35 w 253"/>
                <a:gd name="T27" fmla="*/ 0 h 347"/>
                <a:gd name="T28" fmla="*/ 0 w 253"/>
                <a:gd name="T29" fmla="*/ 86 h 347"/>
                <a:gd name="T30" fmla="*/ 36 w 253"/>
                <a:gd name="T31" fmla="*/ 173 h 347"/>
                <a:gd name="T32" fmla="*/ 72 w 253"/>
                <a:gd name="T33" fmla="*/ 38 h 347"/>
                <a:gd name="T34" fmla="*/ 52 w 253"/>
                <a:gd name="T35" fmla="*/ 87 h 347"/>
                <a:gd name="T36" fmla="*/ 72 w 253"/>
                <a:gd name="T37" fmla="*/ 135 h 347"/>
                <a:gd name="T38" fmla="*/ 216 w 253"/>
                <a:gd name="T39" fmla="*/ 173 h 347"/>
                <a:gd name="T40" fmla="*/ 253 w 253"/>
                <a:gd name="T41" fmla="*/ 86 h 347"/>
                <a:gd name="T42" fmla="*/ 217 w 253"/>
                <a:gd name="T43" fmla="*/ 0 h 347"/>
                <a:gd name="T44" fmla="*/ 180 w 253"/>
                <a:gd name="T45" fmla="*/ 135 h 347"/>
                <a:gd name="T46" fmla="*/ 200 w 253"/>
                <a:gd name="T47" fmla="*/ 87 h 347"/>
                <a:gd name="T48" fmla="*/ 180 w 253"/>
                <a:gd name="T49" fmla="*/ 3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 h="347">
                  <a:moveTo>
                    <a:pt x="96" y="87"/>
                  </a:moveTo>
                  <a:cubicBezTo>
                    <a:pt x="96" y="70"/>
                    <a:pt x="109" y="57"/>
                    <a:pt x="126" y="57"/>
                  </a:cubicBezTo>
                  <a:cubicBezTo>
                    <a:pt x="143" y="57"/>
                    <a:pt x="156" y="70"/>
                    <a:pt x="156" y="87"/>
                  </a:cubicBezTo>
                  <a:cubicBezTo>
                    <a:pt x="156" y="104"/>
                    <a:pt x="143" y="117"/>
                    <a:pt x="126" y="117"/>
                  </a:cubicBezTo>
                  <a:cubicBezTo>
                    <a:pt x="109" y="117"/>
                    <a:pt x="96" y="104"/>
                    <a:pt x="96" y="87"/>
                  </a:cubicBezTo>
                  <a:close/>
                  <a:moveTo>
                    <a:pt x="38" y="347"/>
                  </a:moveTo>
                  <a:cubicBezTo>
                    <a:pt x="116" y="115"/>
                    <a:pt x="116" y="115"/>
                    <a:pt x="116" y="115"/>
                  </a:cubicBezTo>
                  <a:moveTo>
                    <a:pt x="213" y="347"/>
                  </a:moveTo>
                  <a:cubicBezTo>
                    <a:pt x="135" y="116"/>
                    <a:pt x="135" y="116"/>
                    <a:pt x="135" y="116"/>
                  </a:cubicBezTo>
                  <a:moveTo>
                    <a:pt x="85" y="209"/>
                  </a:moveTo>
                  <a:cubicBezTo>
                    <a:pt x="167" y="209"/>
                    <a:pt x="167" y="209"/>
                    <a:pt x="167" y="209"/>
                  </a:cubicBezTo>
                  <a:moveTo>
                    <a:pt x="59" y="283"/>
                  </a:moveTo>
                  <a:cubicBezTo>
                    <a:pt x="192" y="283"/>
                    <a:pt x="192" y="283"/>
                    <a:pt x="192" y="283"/>
                  </a:cubicBezTo>
                  <a:moveTo>
                    <a:pt x="35" y="0"/>
                  </a:moveTo>
                  <a:cubicBezTo>
                    <a:pt x="13" y="22"/>
                    <a:pt x="0" y="52"/>
                    <a:pt x="0" y="86"/>
                  </a:cubicBezTo>
                  <a:cubicBezTo>
                    <a:pt x="0" y="120"/>
                    <a:pt x="13" y="151"/>
                    <a:pt x="36" y="173"/>
                  </a:cubicBezTo>
                  <a:moveTo>
                    <a:pt x="72" y="38"/>
                  </a:moveTo>
                  <a:cubicBezTo>
                    <a:pt x="60" y="50"/>
                    <a:pt x="52" y="68"/>
                    <a:pt x="52" y="87"/>
                  </a:cubicBezTo>
                  <a:cubicBezTo>
                    <a:pt x="52" y="105"/>
                    <a:pt x="60" y="122"/>
                    <a:pt x="72" y="135"/>
                  </a:cubicBezTo>
                  <a:moveTo>
                    <a:pt x="216" y="173"/>
                  </a:moveTo>
                  <a:cubicBezTo>
                    <a:pt x="239" y="151"/>
                    <a:pt x="253" y="120"/>
                    <a:pt x="253" y="86"/>
                  </a:cubicBezTo>
                  <a:cubicBezTo>
                    <a:pt x="253" y="52"/>
                    <a:pt x="239" y="22"/>
                    <a:pt x="217" y="0"/>
                  </a:cubicBezTo>
                  <a:moveTo>
                    <a:pt x="180" y="135"/>
                  </a:moveTo>
                  <a:cubicBezTo>
                    <a:pt x="192" y="122"/>
                    <a:pt x="200" y="105"/>
                    <a:pt x="200" y="87"/>
                  </a:cubicBezTo>
                  <a:cubicBezTo>
                    <a:pt x="200" y="68"/>
                    <a:pt x="192" y="50"/>
                    <a:pt x="180" y="38"/>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582" name="Group 581">
            <a:extLst>
              <a:ext uri="{FF2B5EF4-FFF2-40B4-BE49-F238E27FC236}">
                <a16:creationId xmlns:a16="http://schemas.microsoft.com/office/drawing/2014/main" id="{E7E1D8B8-B796-4A13-9441-4AEA9CA0E2E9}"/>
              </a:ext>
            </a:extLst>
          </p:cNvPr>
          <p:cNvGrpSpPr>
            <a:grpSpLocks noChangeAspect="1"/>
          </p:cNvGrpSpPr>
          <p:nvPr/>
        </p:nvGrpSpPr>
        <p:grpSpPr>
          <a:xfrm>
            <a:off x="8716601" y="4544942"/>
            <a:ext cx="457200" cy="457200"/>
            <a:chOff x="7475573" y="4715004"/>
            <a:chExt cx="498762" cy="498762"/>
          </a:xfrm>
        </p:grpSpPr>
        <p:sp useBgFill="1">
          <p:nvSpPr>
            <p:cNvPr id="429" name="Oval 428">
              <a:extLst>
                <a:ext uri="{FF2B5EF4-FFF2-40B4-BE49-F238E27FC236}">
                  <a16:creationId xmlns:a16="http://schemas.microsoft.com/office/drawing/2014/main" id="{3AE942F3-E527-43EE-8FE6-1A67D2B935D7}"/>
                </a:ext>
              </a:extLst>
            </p:cNvPr>
            <p:cNvSpPr/>
            <p:nvPr/>
          </p:nvSpPr>
          <p:spPr bwMode="auto">
            <a:xfrm rot="20008084">
              <a:off x="7475573" y="4715004"/>
              <a:ext cx="498762" cy="49876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8" name="server" title="Icon of a server tower">
              <a:extLst>
                <a:ext uri="{FF2B5EF4-FFF2-40B4-BE49-F238E27FC236}">
                  <a16:creationId xmlns:a16="http://schemas.microsoft.com/office/drawing/2014/main" id="{B644B954-BCD0-41D3-8C40-3A941EA1E7AD}"/>
                </a:ext>
              </a:extLst>
            </p:cNvPr>
            <p:cNvSpPr>
              <a:spLocks noChangeAspect="1" noEditPoints="1"/>
            </p:cNvSpPr>
            <p:nvPr/>
          </p:nvSpPr>
          <p:spPr bwMode="auto">
            <a:xfrm>
              <a:off x="7630073" y="4753846"/>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611" name="Group 610">
            <a:extLst>
              <a:ext uri="{FF2B5EF4-FFF2-40B4-BE49-F238E27FC236}">
                <a16:creationId xmlns:a16="http://schemas.microsoft.com/office/drawing/2014/main" id="{6B3977F4-C619-40A0-A7A2-419B37133E64}"/>
              </a:ext>
            </a:extLst>
          </p:cNvPr>
          <p:cNvGrpSpPr>
            <a:grpSpLocks noChangeAspect="1"/>
          </p:cNvGrpSpPr>
          <p:nvPr/>
        </p:nvGrpSpPr>
        <p:grpSpPr>
          <a:xfrm>
            <a:off x="2066161" y="2739349"/>
            <a:ext cx="457200" cy="457200"/>
            <a:chOff x="1126865" y="2366817"/>
            <a:chExt cx="604488" cy="604488"/>
          </a:xfrm>
        </p:grpSpPr>
        <p:sp useBgFill="1">
          <p:nvSpPr>
            <p:cNvPr id="398" name="Oval 397">
              <a:extLst>
                <a:ext uri="{FF2B5EF4-FFF2-40B4-BE49-F238E27FC236}">
                  <a16:creationId xmlns:a16="http://schemas.microsoft.com/office/drawing/2014/main" id="{C88F409F-C023-4E7A-82BE-4C4C12BBE98E}"/>
                </a:ext>
              </a:extLst>
            </p:cNvPr>
            <p:cNvSpPr/>
            <p:nvPr/>
          </p:nvSpPr>
          <p:spPr bwMode="auto">
            <a:xfrm>
              <a:off x="1126865" y="2366817"/>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9" name="Database_EFC7" title="Icon of a cylinder">
              <a:extLst>
                <a:ext uri="{FF2B5EF4-FFF2-40B4-BE49-F238E27FC236}">
                  <a16:creationId xmlns:a16="http://schemas.microsoft.com/office/drawing/2014/main" id="{49109FB5-931B-4E0F-B877-374B48FCD3F4}"/>
                </a:ext>
              </a:extLst>
            </p:cNvPr>
            <p:cNvSpPr>
              <a:spLocks noChangeAspect="1" noEditPoints="1"/>
            </p:cNvSpPr>
            <p:nvPr/>
          </p:nvSpPr>
          <p:spPr bwMode="auto">
            <a:xfrm>
              <a:off x="1270828" y="2463321"/>
              <a:ext cx="316562" cy="41148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600" name="Group 599">
            <a:extLst>
              <a:ext uri="{FF2B5EF4-FFF2-40B4-BE49-F238E27FC236}">
                <a16:creationId xmlns:a16="http://schemas.microsoft.com/office/drawing/2014/main" id="{ADBEA71D-D277-4109-A884-6DFFF06C31C3}"/>
              </a:ext>
            </a:extLst>
          </p:cNvPr>
          <p:cNvGrpSpPr>
            <a:grpSpLocks noChangeAspect="1"/>
          </p:cNvGrpSpPr>
          <p:nvPr/>
        </p:nvGrpSpPr>
        <p:grpSpPr>
          <a:xfrm>
            <a:off x="2788800" y="1451133"/>
            <a:ext cx="458875" cy="457200"/>
            <a:chOff x="3430399" y="1830309"/>
            <a:chExt cx="606703" cy="604488"/>
          </a:xfrm>
        </p:grpSpPr>
        <p:sp useBgFill="1">
          <p:nvSpPr>
            <p:cNvPr id="377" name="Oval 376">
              <a:extLst>
                <a:ext uri="{FF2B5EF4-FFF2-40B4-BE49-F238E27FC236}">
                  <a16:creationId xmlns:a16="http://schemas.microsoft.com/office/drawing/2014/main" id="{8501640E-10DF-47C2-8C7E-1AFCF15F016B}"/>
                </a:ext>
              </a:extLst>
            </p:cNvPr>
            <p:cNvSpPr/>
            <p:nvPr/>
          </p:nvSpPr>
          <p:spPr bwMode="auto">
            <a:xfrm rot="3278507">
              <a:off x="3432614" y="1830309"/>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0" name="brain_2" title="Icon of a brain with circles and connection lines inside">
              <a:extLst>
                <a:ext uri="{FF2B5EF4-FFF2-40B4-BE49-F238E27FC236}">
                  <a16:creationId xmlns:a16="http://schemas.microsoft.com/office/drawing/2014/main" id="{22311B2C-D7DD-4055-B4E7-196B463229CD}"/>
                </a:ext>
              </a:extLst>
            </p:cNvPr>
            <p:cNvSpPr>
              <a:spLocks noChangeAspect="1" noEditPoints="1"/>
            </p:cNvSpPr>
            <p:nvPr/>
          </p:nvSpPr>
          <p:spPr bwMode="auto">
            <a:xfrm>
              <a:off x="3430399" y="1981011"/>
              <a:ext cx="544536" cy="365128"/>
            </a:xfrm>
            <a:custGeom>
              <a:avLst/>
              <a:gdLst>
                <a:gd name="T0" fmla="*/ 379 w 440"/>
                <a:gd name="T1" fmla="*/ 133 h 295"/>
                <a:gd name="T2" fmla="*/ 379 w 440"/>
                <a:gd name="T3" fmla="*/ 169 h 295"/>
                <a:gd name="T4" fmla="*/ 259 w 440"/>
                <a:gd name="T5" fmla="*/ 181 h 295"/>
                <a:gd name="T6" fmla="*/ 295 w 440"/>
                <a:gd name="T7" fmla="*/ 181 h 295"/>
                <a:gd name="T8" fmla="*/ 259 w 440"/>
                <a:gd name="T9" fmla="*/ 181 h 295"/>
                <a:gd name="T10" fmla="*/ 114 w 440"/>
                <a:gd name="T11" fmla="*/ 179 h 295"/>
                <a:gd name="T12" fmla="*/ 78 w 440"/>
                <a:gd name="T13" fmla="*/ 169 h 295"/>
                <a:gd name="T14" fmla="*/ 235 w 440"/>
                <a:gd name="T15" fmla="*/ 88 h 295"/>
                <a:gd name="T16" fmla="*/ 192 w 440"/>
                <a:gd name="T17" fmla="*/ 79 h 295"/>
                <a:gd name="T18" fmla="*/ 174 w 440"/>
                <a:gd name="T19" fmla="*/ 97 h 295"/>
                <a:gd name="T20" fmla="*/ 174 w 440"/>
                <a:gd name="T21" fmla="*/ 61 h 295"/>
                <a:gd name="T22" fmla="*/ 277 w 440"/>
                <a:gd name="T23" fmla="*/ 85 h 295"/>
                <a:gd name="T24" fmla="*/ 313 w 440"/>
                <a:gd name="T25" fmla="*/ 85 h 295"/>
                <a:gd name="T26" fmla="*/ 277 w 440"/>
                <a:gd name="T27" fmla="*/ 85 h 295"/>
                <a:gd name="T28" fmla="*/ 168 w 440"/>
                <a:gd name="T29" fmla="*/ 205 h 295"/>
                <a:gd name="T30" fmla="*/ 168 w 440"/>
                <a:gd name="T31" fmla="*/ 169 h 295"/>
                <a:gd name="T32" fmla="*/ 42 w 440"/>
                <a:gd name="T33" fmla="*/ 169 h 295"/>
                <a:gd name="T34" fmla="*/ 78 w 440"/>
                <a:gd name="T35" fmla="*/ 169 h 295"/>
                <a:gd name="T36" fmla="*/ 42 w 440"/>
                <a:gd name="T37" fmla="*/ 169 h 295"/>
                <a:gd name="T38" fmla="*/ 284 w 440"/>
                <a:gd name="T39" fmla="*/ 121 h 295"/>
                <a:gd name="T40" fmla="*/ 295 w 440"/>
                <a:gd name="T41" fmla="*/ 103 h 295"/>
                <a:gd name="T42" fmla="*/ 114 w 440"/>
                <a:gd name="T43" fmla="*/ 125 h 295"/>
                <a:gd name="T44" fmla="*/ 143 w 440"/>
                <a:gd name="T45" fmla="*/ 133 h 295"/>
                <a:gd name="T46" fmla="*/ 168 w 440"/>
                <a:gd name="T47" fmla="*/ 144 h 295"/>
                <a:gd name="T48" fmla="*/ 361 w 440"/>
                <a:gd name="T49" fmla="*/ 151 h 295"/>
                <a:gd name="T50" fmla="*/ 331 w 440"/>
                <a:gd name="T51" fmla="*/ 160 h 295"/>
                <a:gd name="T52" fmla="*/ 331 w 440"/>
                <a:gd name="T53" fmla="*/ 243 h 295"/>
                <a:gd name="T54" fmla="*/ 321 w 440"/>
                <a:gd name="T55" fmla="*/ 181 h 295"/>
                <a:gd name="T56" fmla="*/ 358 w 440"/>
                <a:gd name="T57" fmla="*/ 206 h 295"/>
                <a:gd name="T58" fmla="*/ 440 w 440"/>
                <a:gd name="T59" fmla="*/ 163 h 295"/>
                <a:gd name="T60" fmla="*/ 388 w 440"/>
                <a:gd name="T61" fmla="*/ 110 h 295"/>
                <a:gd name="T62" fmla="*/ 227 w 440"/>
                <a:gd name="T63" fmla="*/ 30 h 295"/>
                <a:gd name="T64" fmla="*/ 68 w 440"/>
                <a:gd name="T65" fmla="*/ 103 h 295"/>
                <a:gd name="T66" fmla="*/ 4 w 440"/>
                <a:gd name="T67" fmla="*/ 165 h 295"/>
                <a:gd name="T68" fmla="*/ 164 w 440"/>
                <a:gd name="T69" fmla="*/ 237 h 295"/>
                <a:gd name="T70" fmla="*/ 358 w 440"/>
                <a:gd name="T71" fmla="*/ 2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295">
                  <a:moveTo>
                    <a:pt x="361" y="151"/>
                  </a:moveTo>
                  <a:cubicBezTo>
                    <a:pt x="361" y="141"/>
                    <a:pt x="369" y="133"/>
                    <a:pt x="379" y="133"/>
                  </a:cubicBezTo>
                  <a:cubicBezTo>
                    <a:pt x="389" y="133"/>
                    <a:pt x="397" y="141"/>
                    <a:pt x="397" y="151"/>
                  </a:cubicBezTo>
                  <a:cubicBezTo>
                    <a:pt x="397" y="161"/>
                    <a:pt x="389" y="169"/>
                    <a:pt x="379" y="169"/>
                  </a:cubicBezTo>
                  <a:cubicBezTo>
                    <a:pt x="369" y="169"/>
                    <a:pt x="361" y="161"/>
                    <a:pt x="361" y="151"/>
                  </a:cubicBezTo>
                  <a:close/>
                  <a:moveTo>
                    <a:pt x="259" y="181"/>
                  </a:moveTo>
                  <a:cubicBezTo>
                    <a:pt x="259" y="191"/>
                    <a:pt x="267" y="199"/>
                    <a:pt x="277" y="199"/>
                  </a:cubicBezTo>
                  <a:cubicBezTo>
                    <a:pt x="287" y="199"/>
                    <a:pt x="295" y="191"/>
                    <a:pt x="295" y="181"/>
                  </a:cubicBezTo>
                  <a:cubicBezTo>
                    <a:pt x="295" y="171"/>
                    <a:pt x="287" y="163"/>
                    <a:pt x="277" y="163"/>
                  </a:cubicBezTo>
                  <a:cubicBezTo>
                    <a:pt x="267" y="163"/>
                    <a:pt x="259" y="171"/>
                    <a:pt x="259" y="181"/>
                  </a:cubicBezTo>
                  <a:close/>
                  <a:moveTo>
                    <a:pt x="114" y="239"/>
                  </a:moveTo>
                  <a:cubicBezTo>
                    <a:pt x="114" y="179"/>
                    <a:pt x="114" y="179"/>
                    <a:pt x="114" y="179"/>
                  </a:cubicBezTo>
                  <a:cubicBezTo>
                    <a:pt x="114" y="179"/>
                    <a:pt x="109" y="169"/>
                    <a:pt x="104" y="169"/>
                  </a:cubicBezTo>
                  <a:cubicBezTo>
                    <a:pt x="104" y="169"/>
                    <a:pt x="104" y="169"/>
                    <a:pt x="78" y="169"/>
                  </a:cubicBezTo>
                  <a:moveTo>
                    <a:pt x="235" y="260"/>
                  </a:moveTo>
                  <a:cubicBezTo>
                    <a:pt x="235" y="260"/>
                    <a:pt x="235" y="260"/>
                    <a:pt x="235" y="88"/>
                  </a:cubicBezTo>
                  <a:cubicBezTo>
                    <a:pt x="235" y="82"/>
                    <a:pt x="231" y="79"/>
                    <a:pt x="225" y="79"/>
                  </a:cubicBezTo>
                  <a:cubicBezTo>
                    <a:pt x="225" y="79"/>
                    <a:pt x="225" y="79"/>
                    <a:pt x="192" y="79"/>
                  </a:cubicBezTo>
                  <a:moveTo>
                    <a:pt x="156" y="79"/>
                  </a:moveTo>
                  <a:cubicBezTo>
                    <a:pt x="156" y="89"/>
                    <a:pt x="164" y="97"/>
                    <a:pt x="174" y="97"/>
                  </a:cubicBezTo>
                  <a:cubicBezTo>
                    <a:pt x="184" y="97"/>
                    <a:pt x="192" y="89"/>
                    <a:pt x="192" y="79"/>
                  </a:cubicBezTo>
                  <a:cubicBezTo>
                    <a:pt x="192" y="69"/>
                    <a:pt x="184" y="61"/>
                    <a:pt x="174" y="61"/>
                  </a:cubicBezTo>
                  <a:cubicBezTo>
                    <a:pt x="164" y="61"/>
                    <a:pt x="156" y="69"/>
                    <a:pt x="156" y="79"/>
                  </a:cubicBezTo>
                  <a:close/>
                  <a:moveTo>
                    <a:pt x="277" y="85"/>
                  </a:moveTo>
                  <a:cubicBezTo>
                    <a:pt x="277" y="95"/>
                    <a:pt x="285" y="103"/>
                    <a:pt x="295" y="103"/>
                  </a:cubicBezTo>
                  <a:cubicBezTo>
                    <a:pt x="305" y="103"/>
                    <a:pt x="313" y="95"/>
                    <a:pt x="313" y="85"/>
                  </a:cubicBezTo>
                  <a:cubicBezTo>
                    <a:pt x="313" y="75"/>
                    <a:pt x="305" y="67"/>
                    <a:pt x="295" y="67"/>
                  </a:cubicBezTo>
                  <a:cubicBezTo>
                    <a:pt x="285" y="67"/>
                    <a:pt x="277" y="75"/>
                    <a:pt x="277" y="85"/>
                  </a:cubicBezTo>
                  <a:close/>
                  <a:moveTo>
                    <a:pt x="150" y="187"/>
                  </a:moveTo>
                  <a:cubicBezTo>
                    <a:pt x="150" y="197"/>
                    <a:pt x="158" y="205"/>
                    <a:pt x="168" y="205"/>
                  </a:cubicBezTo>
                  <a:cubicBezTo>
                    <a:pt x="178" y="205"/>
                    <a:pt x="186" y="197"/>
                    <a:pt x="186" y="187"/>
                  </a:cubicBezTo>
                  <a:cubicBezTo>
                    <a:pt x="186" y="177"/>
                    <a:pt x="178" y="169"/>
                    <a:pt x="168" y="169"/>
                  </a:cubicBezTo>
                  <a:cubicBezTo>
                    <a:pt x="158" y="169"/>
                    <a:pt x="150" y="177"/>
                    <a:pt x="150" y="187"/>
                  </a:cubicBezTo>
                  <a:close/>
                  <a:moveTo>
                    <a:pt x="42" y="169"/>
                  </a:moveTo>
                  <a:cubicBezTo>
                    <a:pt x="42" y="179"/>
                    <a:pt x="50" y="187"/>
                    <a:pt x="60" y="187"/>
                  </a:cubicBezTo>
                  <a:cubicBezTo>
                    <a:pt x="70" y="187"/>
                    <a:pt x="78" y="179"/>
                    <a:pt x="78" y="169"/>
                  </a:cubicBezTo>
                  <a:cubicBezTo>
                    <a:pt x="78" y="159"/>
                    <a:pt x="70" y="151"/>
                    <a:pt x="60" y="151"/>
                  </a:cubicBezTo>
                  <a:cubicBezTo>
                    <a:pt x="50" y="151"/>
                    <a:pt x="42" y="159"/>
                    <a:pt x="42" y="169"/>
                  </a:cubicBezTo>
                  <a:close/>
                  <a:moveTo>
                    <a:pt x="235" y="121"/>
                  </a:moveTo>
                  <a:cubicBezTo>
                    <a:pt x="235" y="121"/>
                    <a:pt x="235" y="121"/>
                    <a:pt x="284" y="121"/>
                  </a:cubicBezTo>
                  <a:cubicBezTo>
                    <a:pt x="290" y="121"/>
                    <a:pt x="295" y="117"/>
                    <a:pt x="295" y="112"/>
                  </a:cubicBezTo>
                  <a:cubicBezTo>
                    <a:pt x="295" y="112"/>
                    <a:pt x="295" y="112"/>
                    <a:pt x="295" y="103"/>
                  </a:cubicBezTo>
                  <a:moveTo>
                    <a:pt x="114" y="49"/>
                  </a:moveTo>
                  <a:cubicBezTo>
                    <a:pt x="114" y="49"/>
                    <a:pt x="114" y="51"/>
                    <a:pt x="114" y="125"/>
                  </a:cubicBezTo>
                  <a:cubicBezTo>
                    <a:pt x="114" y="130"/>
                    <a:pt x="118" y="133"/>
                    <a:pt x="123" y="133"/>
                  </a:cubicBezTo>
                  <a:cubicBezTo>
                    <a:pt x="123" y="133"/>
                    <a:pt x="123" y="133"/>
                    <a:pt x="143" y="133"/>
                  </a:cubicBezTo>
                  <a:cubicBezTo>
                    <a:pt x="143" y="133"/>
                    <a:pt x="143" y="133"/>
                    <a:pt x="158" y="133"/>
                  </a:cubicBezTo>
                  <a:cubicBezTo>
                    <a:pt x="163" y="133"/>
                    <a:pt x="168" y="139"/>
                    <a:pt x="168" y="144"/>
                  </a:cubicBezTo>
                  <a:cubicBezTo>
                    <a:pt x="168" y="144"/>
                    <a:pt x="168" y="144"/>
                    <a:pt x="168" y="169"/>
                  </a:cubicBezTo>
                  <a:moveTo>
                    <a:pt x="361" y="151"/>
                  </a:moveTo>
                  <a:cubicBezTo>
                    <a:pt x="361" y="151"/>
                    <a:pt x="361" y="151"/>
                    <a:pt x="340" y="151"/>
                  </a:cubicBezTo>
                  <a:cubicBezTo>
                    <a:pt x="335" y="151"/>
                    <a:pt x="331" y="155"/>
                    <a:pt x="331" y="160"/>
                  </a:cubicBezTo>
                  <a:cubicBezTo>
                    <a:pt x="331" y="160"/>
                    <a:pt x="331" y="160"/>
                    <a:pt x="331" y="205"/>
                  </a:cubicBezTo>
                  <a:moveTo>
                    <a:pt x="331" y="243"/>
                  </a:moveTo>
                  <a:cubicBezTo>
                    <a:pt x="331" y="243"/>
                    <a:pt x="331" y="243"/>
                    <a:pt x="331" y="190"/>
                  </a:cubicBezTo>
                  <a:cubicBezTo>
                    <a:pt x="331" y="185"/>
                    <a:pt x="327" y="181"/>
                    <a:pt x="321" y="181"/>
                  </a:cubicBezTo>
                  <a:cubicBezTo>
                    <a:pt x="321" y="181"/>
                    <a:pt x="321" y="181"/>
                    <a:pt x="295" y="181"/>
                  </a:cubicBezTo>
                  <a:moveTo>
                    <a:pt x="358" y="206"/>
                  </a:moveTo>
                  <a:cubicBezTo>
                    <a:pt x="367" y="212"/>
                    <a:pt x="377" y="215"/>
                    <a:pt x="388" y="215"/>
                  </a:cubicBezTo>
                  <a:cubicBezTo>
                    <a:pt x="417" y="215"/>
                    <a:pt x="440" y="192"/>
                    <a:pt x="440" y="163"/>
                  </a:cubicBezTo>
                  <a:cubicBezTo>
                    <a:pt x="440" y="134"/>
                    <a:pt x="417" y="111"/>
                    <a:pt x="388" y="111"/>
                  </a:cubicBezTo>
                  <a:cubicBezTo>
                    <a:pt x="388" y="110"/>
                    <a:pt x="388" y="110"/>
                    <a:pt x="388" y="110"/>
                  </a:cubicBezTo>
                  <a:cubicBezTo>
                    <a:pt x="388" y="110"/>
                    <a:pt x="379" y="38"/>
                    <a:pt x="310" y="41"/>
                  </a:cubicBezTo>
                  <a:cubicBezTo>
                    <a:pt x="310" y="41"/>
                    <a:pt x="275" y="4"/>
                    <a:pt x="227" y="30"/>
                  </a:cubicBezTo>
                  <a:cubicBezTo>
                    <a:pt x="227" y="30"/>
                    <a:pt x="183" y="0"/>
                    <a:pt x="146" y="53"/>
                  </a:cubicBezTo>
                  <a:cubicBezTo>
                    <a:pt x="146" y="53"/>
                    <a:pt x="79" y="26"/>
                    <a:pt x="68" y="103"/>
                  </a:cubicBezTo>
                  <a:cubicBezTo>
                    <a:pt x="68" y="103"/>
                    <a:pt x="68" y="103"/>
                    <a:pt x="68" y="103"/>
                  </a:cubicBezTo>
                  <a:cubicBezTo>
                    <a:pt x="68" y="103"/>
                    <a:pt x="7" y="116"/>
                    <a:pt x="4" y="165"/>
                  </a:cubicBezTo>
                  <a:cubicBezTo>
                    <a:pt x="0" y="213"/>
                    <a:pt x="42" y="247"/>
                    <a:pt x="87" y="215"/>
                  </a:cubicBezTo>
                  <a:cubicBezTo>
                    <a:pt x="87" y="215"/>
                    <a:pt x="120" y="263"/>
                    <a:pt x="164" y="237"/>
                  </a:cubicBezTo>
                  <a:cubicBezTo>
                    <a:pt x="164" y="237"/>
                    <a:pt x="222" y="295"/>
                    <a:pt x="270" y="235"/>
                  </a:cubicBezTo>
                  <a:cubicBezTo>
                    <a:pt x="270" y="235"/>
                    <a:pt x="329" y="282"/>
                    <a:pt x="358" y="206"/>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627" name="Group 626">
            <a:extLst>
              <a:ext uri="{FF2B5EF4-FFF2-40B4-BE49-F238E27FC236}">
                <a16:creationId xmlns:a16="http://schemas.microsoft.com/office/drawing/2014/main" id="{BBCABE1F-6703-42AB-9D36-035DEC7BDA57}"/>
              </a:ext>
            </a:extLst>
          </p:cNvPr>
          <p:cNvGrpSpPr/>
          <p:nvPr/>
        </p:nvGrpSpPr>
        <p:grpSpPr>
          <a:xfrm>
            <a:off x="9582191" y="4599546"/>
            <a:ext cx="457200" cy="457200"/>
            <a:chOff x="9463232" y="4272032"/>
            <a:chExt cx="457200" cy="457200"/>
          </a:xfrm>
        </p:grpSpPr>
        <p:sp useBgFill="1">
          <p:nvSpPr>
            <p:cNvPr id="436" name="Oval 435">
              <a:extLst>
                <a:ext uri="{FF2B5EF4-FFF2-40B4-BE49-F238E27FC236}">
                  <a16:creationId xmlns:a16="http://schemas.microsoft.com/office/drawing/2014/main" id="{491E2244-D2E8-4070-8AEA-123B2A97168E}"/>
                </a:ext>
              </a:extLst>
            </p:cNvPr>
            <p:cNvSpPr>
              <a:spLocks noChangeAspect="1"/>
            </p:cNvSpPr>
            <p:nvPr/>
          </p:nvSpPr>
          <p:spPr bwMode="auto">
            <a:xfrm>
              <a:off x="9463232" y="4272032"/>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6" name="printer" title="Icon of a printer">
              <a:extLst>
                <a:ext uri="{FF2B5EF4-FFF2-40B4-BE49-F238E27FC236}">
                  <a16:creationId xmlns:a16="http://schemas.microsoft.com/office/drawing/2014/main" id="{A12DCD08-B97B-48A2-9C26-E0FB16F9D5A3}"/>
                </a:ext>
              </a:extLst>
            </p:cNvPr>
            <p:cNvSpPr>
              <a:spLocks noChangeAspect="1" noEditPoints="1"/>
            </p:cNvSpPr>
            <p:nvPr/>
          </p:nvSpPr>
          <p:spPr bwMode="auto">
            <a:xfrm>
              <a:off x="9550005" y="4359393"/>
              <a:ext cx="283654" cy="282478"/>
            </a:xfrm>
            <a:custGeom>
              <a:avLst/>
              <a:gdLst>
                <a:gd name="T0" fmla="*/ 88 w 333"/>
                <a:gd name="T1" fmla="*/ 285 h 331"/>
                <a:gd name="T2" fmla="*/ 0 w 333"/>
                <a:gd name="T3" fmla="*/ 285 h 331"/>
                <a:gd name="T4" fmla="*/ 0 w 333"/>
                <a:gd name="T5" fmla="*/ 146 h 331"/>
                <a:gd name="T6" fmla="*/ 18 w 333"/>
                <a:gd name="T7" fmla="*/ 128 h 331"/>
                <a:gd name="T8" fmla="*/ 315 w 333"/>
                <a:gd name="T9" fmla="*/ 128 h 331"/>
                <a:gd name="T10" fmla="*/ 333 w 333"/>
                <a:gd name="T11" fmla="*/ 146 h 331"/>
                <a:gd name="T12" fmla="*/ 333 w 333"/>
                <a:gd name="T13" fmla="*/ 285 h 331"/>
                <a:gd name="T14" fmla="*/ 243 w 333"/>
                <a:gd name="T15" fmla="*/ 285 h 331"/>
                <a:gd name="T16" fmla="*/ 244 w 333"/>
                <a:gd name="T17" fmla="*/ 128 h 331"/>
                <a:gd name="T18" fmla="*/ 244 w 333"/>
                <a:gd name="T19" fmla="*/ 0 h 331"/>
                <a:gd name="T20" fmla="*/ 88 w 333"/>
                <a:gd name="T21" fmla="*/ 0 h 331"/>
                <a:gd name="T22" fmla="*/ 88 w 333"/>
                <a:gd name="T23" fmla="*/ 128 h 331"/>
                <a:gd name="T24" fmla="*/ 244 w 333"/>
                <a:gd name="T25" fmla="*/ 222 h 331"/>
                <a:gd name="T26" fmla="*/ 88 w 333"/>
                <a:gd name="T27" fmla="*/ 222 h 331"/>
                <a:gd name="T28" fmla="*/ 88 w 333"/>
                <a:gd name="T29" fmla="*/ 331 h 331"/>
                <a:gd name="T30" fmla="*/ 244 w 333"/>
                <a:gd name="T31" fmla="*/ 331 h 331"/>
                <a:gd name="T32" fmla="*/ 244 w 333"/>
                <a:gd name="T33" fmla="*/ 222 h 331"/>
                <a:gd name="T34" fmla="*/ 44 w 333"/>
                <a:gd name="T35" fmla="*/ 181 h 331"/>
                <a:gd name="T36" fmla="*/ 50 w 333"/>
                <a:gd name="T37" fmla="*/ 175 h 331"/>
                <a:gd name="T38" fmla="*/ 44 w 333"/>
                <a:gd name="T39" fmla="*/ 168 h 331"/>
                <a:gd name="T40" fmla="*/ 37 w 333"/>
                <a:gd name="T41" fmla="*/ 175 h 331"/>
                <a:gd name="T42" fmla="*/ 44 w 333"/>
                <a:gd name="T43" fmla="*/ 18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331">
                  <a:moveTo>
                    <a:pt x="88" y="285"/>
                  </a:moveTo>
                  <a:cubicBezTo>
                    <a:pt x="0" y="285"/>
                    <a:pt x="0" y="285"/>
                    <a:pt x="0" y="285"/>
                  </a:cubicBezTo>
                  <a:cubicBezTo>
                    <a:pt x="0" y="146"/>
                    <a:pt x="0" y="146"/>
                    <a:pt x="0" y="146"/>
                  </a:cubicBezTo>
                  <a:cubicBezTo>
                    <a:pt x="0" y="136"/>
                    <a:pt x="8" y="128"/>
                    <a:pt x="18" y="128"/>
                  </a:cubicBezTo>
                  <a:cubicBezTo>
                    <a:pt x="315" y="128"/>
                    <a:pt x="315" y="128"/>
                    <a:pt x="315" y="128"/>
                  </a:cubicBezTo>
                  <a:cubicBezTo>
                    <a:pt x="325" y="128"/>
                    <a:pt x="333" y="136"/>
                    <a:pt x="333" y="146"/>
                  </a:cubicBezTo>
                  <a:cubicBezTo>
                    <a:pt x="333" y="285"/>
                    <a:pt x="333" y="285"/>
                    <a:pt x="333" y="285"/>
                  </a:cubicBezTo>
                  <a:cubicBezTo>
                    <a:pt x="243" y="285"/>
                    <a:pt x="243" y="285"/>
                    <a:pt x="243" y="285"/>
                  </a:cubicBezTo>
                  <a:moveTo>
                    <a:pt x="244" y="128"/>
                  </a:moveTo>
                  <a:cubicBezTo>
                    <a:pt x="244" y="0"/>
                    <a:pt x="244" y="0"/>
                    <a:pt x="244" y="0"/>
                  </a:cubicBezTo>
                  <a:cubicBezTo>
                    <a:pt x="88" y="0"/>
                    <a:pt x="88" y="0"/>
                    <a:pt x="88" y="0"/>
                  </a:cubicBezTo>
                  <a:cubicBezTo>
                    <a:pt x="88" y="128"/>
                    <a:pt x="88" y="128"/>
                    <a:pt x="88" y="128"/>
                  </a:cubicBezTo>
                  <a:moveTo>
                    <a:pt x="244" y="222"/>
                  </a:moveTo>
                  <a:cubicBezTo>
                    <a:pt x="88" y="222"/>
                    <a:pt x="88" y="222"/>
                    <a:pt x="88" y="222"/>
                  </a:cubicBezTo>
                  <a:cubicBezTo>
                    <a:pt x="88" y="331"/>
                    <a:pt x="88" y="331"/>
                    <a:pt x="88" y="331"/>
                  </a:cubicBezTo>
                  <a:cubicBezTo>
                    <a:pt x="244" y="331"/>
                    <a:pt x="244" y="331"/>
                    <a:pt x="244" y="331"/>
                  </a:cubicBezTo>
                  <a:lnTo>
                    <a:pt x="244" y="222"/>
                  </a:lnTo>
                  <a:close/>
                  <a:moveTo>
                    <a:pt x="44" y="181"/>
                  </a:moveTo>
                  <a:cubicBezTo>
                    <a:pt x="47" y="181"/>
                    <a:pt x="50" y="178"/>
                    <a:pt x="50" y="175"/>
                  </a:cubicBezTo>
                  <a:cubicBezTo>
                    <a:pt x="50" y="171"/>
                    <a:pt x="47" y="168"/>
                    <a:pt x="44" y="168"/>
                  </a:cubicBezTo>
                  <a:cubicBezTo>
                    <a:pt x="40" y="168"/>
                    <a:pt x="37" y="171"/>
                    <a:pt x="37" y="175"/>
                  </a:cubicBezTo>
                  <a:cubicBezTo>
                    <a:pt x="37" y="178"/>
                    <a:pt x="40" y="181"/>
                    <a:pt x="44" y="181"/>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49" name="Group 548">
            <a:extLst>
              <a:ext uri="{FF2B5EF4-FFF2-40B4-BE49-F238E27FC236}">
                <a16:creationId xmlns:a16="http://schemas.microsoft.com/office/drawing/2014/main" id="{A0E0175F-57FC-4BD5-B077-E67CCF8E67B3}"/>
              </a:ext>
            </a:extLst>
          </p:cNvPr>
          <p:cNvGrpSpPr>
            <a:grpSpLocks noChangeAspect="1"/>
          </p:cNvGrpSpPr>
          <p:nvPr/>
        </p:nvGrpSpPr>
        <p:grpSpPr>
          <a:xfrm>
            <a:off x="2708682" y="4660400"/>
            <a:ext cx="457200" cy="457200"/>
            <a:chOff x="2354380" y="4396466"/>
            <a:chExt cx="572142" cy="572142"/>
          </a:xfrm>
        </p:grpSpPr>
        <p:sp useBgFill="1">
          <p:nvSpPr>
            <p:cNvPr id="423" name="Oval 422">
              <a:extLst>
                <a:ext uri="{FF2B5EF4-FFF2-40B4-BE49-F238E27FC236}">
                  <a16:creationId xmlns:a16="http://schemas.microsoft.com/office/drawing/2014/main" id="{26C2EAAF-7354-4A7F-B4A7-9CFAA0E8667E}"/>
                </a:ext>
              </a:extLst>
            </p:cNvPr>
            <p:cNvSpPr/>
            <p:nvPr/>
          </p:nvSpPr>
          <p:spPr bwMode="auto">
            <a:xfrm rot="20979210">
              <a:off x="2354380" y="4396466"/>
              <a:ext cx="572142" cy="57214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8" name="server_2" title="Icon of a server tower with a padlock on the lower right corner">
              <a:extLst>
                <a:ext uri="{FF2B5EF4-FFF2-40B4-BE49-F238E27FC236}">
                  <a16:creationId xmlns:a16="http://schemas.microsoft.com/office/drawing/2014/main" id="{B8581070-EC64-448A-97BE-AF8277BDF930}"/>
                </a:ext>
              </a:extLst>
            </p:cNvPr>
            <p:cNvSpPr>
              <a:spLocks noChangeAspect="1" noEditPoints="1"/>
            </p:cNvSpPr>
            <p:nvPr/>
          </p:nvSpPr>
          <p:spPr bwMode="auto">
            <a:xfrm>
              <a:off x="2532563" y="4474713"/>
              <a:ext cx="295016" cy="365760"/>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61" name="Group 560">
            <a:extLst>
              <a:ext uri="{FF2B5EF4-FFF2-40B4-BE49-F238E27FC236}">
                <a16:creationId xmlns:a16="http://schemas.microsoft.com/office/drawing/2014/main" id="{B4C36225-73CB-416B-898C-AB147A63F49D}"/>
              </a:ext>
            </a:extLst>
          </p:cNvPr>
          <p:cNvGrpSpPr>
            <a:grpSpLocks noChangeAspect="1"/>
          </p:cNvGrpSpPr>
          <p:nvPr/>
        </p:nvGrpSpPr>
        <p:grpSpPr>
          <a:xfrm>
            <a:off x="6884307" y="5253521"/>
            <a:ext cx="457200" cy="457200"/>
            <a:chOff x="6538140" y="5095221"/>
            <a:chExt cx="512584" cy="512584"/>
          </a:xfrm>
        </p:grpSpPr>
        <p:sp useBgFill="1">
          <p:nvSpPr>
            <p:cNvPr id="428" name="Oval 427">
              <a:extLst>
                <a:ext uri="{FF2B5EF4-FFF2-40B4-BE49-F238E27FC236}">
                  <a16:creationId xmlns:a16="http://schemas.microsoft.com/office/drawing/2014/main" id="{C90B6FD9-C086-4A24-8E12-AB01B3C3CB2C}"/>
                </a:ext>
              </a:extLst>
            </p:cNvPr>
            <p:cNvSpPr/>
            <p:nvPr/>
          </p:nvSpPr>
          <p:spPr bwMode="auto">
            <a:xfrm rot="829071">
              <a:off x="6538140" y="5095221"/>
              <a:ext cx="512584" cy="51258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1" name="watch" title="Icon of a smart watch">
              <a:extLst>
                <a:ext uri="{FF2B5EF4-FFF2-40B4-BE49-F238E27FC236}">
                  <a16:creationId xmlns:a16="http://schemas.microsoft.com/office/drawing/2014/main" id="{BAF6BC97-D547-4340-8B17-ED584871FF7C}"/>
                </a:ext>
              </a:extLst>
            </p:cNvPr>
            <p:cNvSpPr>
              <a:spLocks noChangeAspect="1" noEditPoints="1"/>
            </p:cNvSpPr>
            <p:nvPr/>
          </p:nvSpPr>
          <p:spPr bwMode="auto">
            <a:xfrm>
              <a:off x="6686058" y="5168632"/>
              <a:ext cx="216746" cy="365760"/>
            </a:xfrm>
            <a:custGeom>
              <a:avLst/>
              <a:gdLst>
                <a:gd name="T0" fmla="*/ 105 w 197"/>
                <a:gd name="T1" fmla="*/ 90 h 335"/>
                <a:gd name="T2" fmla="*/ 105 w 197"/>
                <a:gd name="T3" fmla="*/ 46 h 335"/>
                <a:gd name="T4" fmla="*/ 151 w 197"/>
                <a:gd name="T5" fmla="*/ 0 h 335"/>
                <a:gd name="T6" fmla="*/ 197 w 197"/>
                <a:gd name="T7" fmla="*/ 46 h 335"/>
                <a:gd name="T8" fmla="*/ 197 w 197"/>
                <a:gd name="T9" fmla="*/ 161 h 335"/>
                <a:gd name="T10" fmla="*/ 151 w 197"/>
                <a:gd name="T11" fmla="*/ 0 h 335"/>
                <a:gd name="T12" fmla="*/ 68 w 197"/>
                <a:gd name="T13" fmla="*/ 0 h 335"/>
                <a:gd name="T14" fmla="*/ 22 w 197"/>
                <a:gd name="T15" fmla="*/ 46 h 335"/>
                <a:gd name="T16" fmla="*/ 22 w 197"/>
                <a:gd name="T17" fmla="*/ 90 h 335"/>
                <a:gd name="T18" fmla="*/ 105 w 197"/>
                <a:gd name="T19" fmla="*/ 245 h 335"/>
                <a:gd name="T20" fmla="*/ 105 w 197"/>
                <a:gd name="T21" fmla="*/ 289 h 335"/>
                <a:gd name="T22" fmla="*/ 151 w 197"/>
                <a:gd name="T23" fmla="*/ 335 h 335"/>
                <a:gd name="T24" fmla="*/ 197 w 197"/>
                <a:gd name="T25" fmla="*/ 289 h 335"/>
                <a:gd name="T26" fmla="*/ 197 w 197"/>
                <a:gd name="T27" fmla="*/ 254 h 335"/>
                <a:gd name="T28" fmla="*/ 22 w 197"/>
                <a:gd name="T29" fmla="*/ 245 h 335"/>
                <a:gd name="T30" fmla="*/ 22 w 197"/>
                <a:gd name="T31" fmla="*/ 289 h 335"/>
                <a:gd name="T32" fmla="*/ 68 w 197"/>
                <a:gd name="T33" fmla="*/ 335 h 335"/>
                <a:gd name="T34" fmla="*/ 151 w 197"/>
                <a:gd name="T35" fmla="*/ 335 h 335"/>
                <a:gd name="T36" fmla="*/ 125 w 197"/>
                <a:gd name="T37" fmla="*/ 231 h 335"/>
                <a:gd name="T38" fmla="*/ 125 w 197"/>
                <a:gd name="T39" fmla="*/ 104 h 335"/>
                <a:gd name="T40" fmla="*/ 110 w 197"/>
                <a:gd name="T41" fmla="*/ 90 h 335"/>
                <a:gd name="T42" fmla="*/ 15 w 197"/>
                <a:gd name="T43" fmla="*/ 90 h 335"/>
                <a:gd name="T44" fmla="*/ 0 w 197"/>
                <a:gd name="T45" fmla="*/ 104 h 335"/>
                <a:gd name="T46" fmla="*/ 0 w 197"/>
                <a:gd name="T47" fmla="*/ 104 h 335"/>
                <a:gd name="T48" fmla="*/ 0 w 197"/>
                <a:gd name="T49" fmla="*/ 231 h 335"/>
                <a:gd name="T50" fmla="*/ 15 w 197"/>
                <a:gd name="T51" fmla="*/ 245 h 335"/>
                <a:gd name="T52" fmla="*/ 110 w 197"/>
                <a:gd name="T53" fmla="*/ 245 h 335"/>
                <a:gd name="T54" fmla="*/ 125 w 197"/>
                <a:gd name="T55" fmla="*/ 23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7" h="335">
                  <a:moveTo>
                    <a:pt x="105" y="90"/>
                  </a:moveTo>
                  <a:cubicBezTo>
                    <a:pt x="105" y="46"/>
                    <a:pt x="105" y="46"/>
                    <a:pt x="105" y="46"/>
                  </a:cubicBezTo>
                  <a:cubicBezTo>
                    <a:pt x="105" y="21"/>
                    <a:pt x="125" y="0"/>
                    <a:pt x="151" y="0"/>
                  </a:cubicBezTo>
                  <a:cubicBezTo>
                    <a:pt x="176" y="0"/>
                    <a:pt x="197" y="21"/>
                    <a:pt x="197" y="46"/>
                  </a:cubicBezTo>
                  <a:cubicBezTo>
                    <a:pt x="197" y="161"/>
                    <a:pt x="197" y="161"/>
                    <a:pt x="197" y="161"/>
                  </a:cubicBezTo>
                  <a:moveTo>
                    <a:pt x="151" y="0"/>
                  </a:moveTo>
                  <a:cubicBezTo>
                    <a:pt x="68" y="0"/>
                    <a:pt x="68" y="0"/>
                    <a:pt x="68" y="0"/>
                  </a:cubicBezTo>
                  <a:cubicBezTo>
                    <a:pt x="42" y="0"/>
                    <a:pt x="22" y="21"/>
                    <a:pt x="22" y="46"/>
                  </a:cubicBezTo>
                  <a:cubicBezTo>
                    <a:pt x="22" y="90"/>
                    <a:pt x="22" y="90"/>
                    <a:pt x="22" y="90"/>
                  </a:cubicBezTo>
                  <a:moveTo>
                    <a:pt x="105" y="245"/>
                  </a:moveTo>
                  <a:cubicBezTo>
                    <a:pt x="105" y="289"/>
                    <a:pt x="105" y="289"/>
                    <a:pt x="105" y="289"/>
                  </a:cubicBezTo>
                  <a:cubicBezTo>
                    <a:pt x="105" y="314"/>
                    <a:pt x="125" y="335"/>
                    <a:pt x="151" y="335"/>
                  </a:cubicBezTo>
                  <a:cubicBezTo>
                    <a:pt x="176" y="335"/>
                    <a:pt x="197" y="314"/>
                    <a:pt x="197" y="289"/>
                  </a:cubicBezTo>
                  <a:cubicBezTo>
                    <a:pt x="197" y="254"/>
                    <a:pt x="197" y="254"/>
                    <a:pt x="197" y="254"/>
                  </a:cubicBezTo>
                  <a:moveTo>
                    <a:pt x="22" y="245"/>
                  </a:moveTo>
                  <a:cubicBezTo>
                    <a:pt x="22" y="289"/>
                    <a:pt x="22" y="289"/>
                    <a:pt x="22" y="289"/>
                  </a:cubicBezTo>
                  <a:cubicBezTo>
                    <a:pt x="22" y="314"/>
                    <a:pt x="42" y="335"/>
                    <a:pt x="68" y="335"/>
                  </a:cubicBezTo>
                  <a:cubicBezTo>
                    <a:pt x="151" y="335"/>
                    <a:pt x="151" y="335"/>
                    <a:pt x="151" y="335"/>
                  </a:cubicBezTo>
                  <a:moveTo>
                    <a:pt x="125" y="231"/>
                  </a:moveTo>
                  <a:cubicBezTo>
                    <a:pt x="125" y="104"/>
                    <a:pt x="125" y="104"/>
                    <a:pt x="125" y="104"/>
                  </a:cubicBezTo>
                  <a:cubicBezTo>
                    <a:pt x="125" y="96"/>
                    <a:pt x="118" y="90"/>
                    <a:pt x="110" y="90"/>
                  </a:cubicBezTo>
                  <a:cubicBezTo>
                    <a:pt x="15" y="90"/>
                    <a:pt x="15" y="90"/>
                    <a:pt x="15" y="90"/>
                  </a:cubicBezTo>
                  <a:cubicBezTo>
                    <a:pt x="7" y="90"/>
                    <a:pt x="0" y="96"/>
                    <a:pt x="0" y="104"/>
                  </a:cubicBezTo>
                  <a:moveTo>
                    <a:pt x="0" y="104"/>
                  </a:moveTo>
                  <a:cubicBezTo>
                    <a:pt x="0" y="231"/>
                    <a:pt x="0" y="231"/>
                    <a:pt x="0" y="231"/>
                  </a:cubicBezTo>
                  <a:cubicBezTo>
                    <a:pt x="0" y="239"/>
                    <a:pt x="7" y="245"/>
                    <a:pt x="15" y="245"/>
                  </a:cubicBezTo>
                  <a:cubicBezTo>
                    <a:pt x="110" y="245"/>
                    <a:pt x="110" y="245"/>
                    <a:pt x="110" y="245"/>
                  </a:cubicBezTo>
                  <a:cubicBezTo>
                    <a:pt x="118" y="245"/>
                    <a:pt x="125" y="239"/>
                    <a:pt x="125" y="23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53" name="Group 552">
            <a:extLst>
              <a:ext uri="{FF2B5EF4-FFF2-40B4-BE49-F238E27FC236}">
                <a16:creationId xmlns:a16="http://schemas.microsoft.com/office/drawing/2014/main" id="{5FC2B544-FD3A-47FB-A13B-D073B05F4F42}"/>
              </a:ext>
            </a:extLst>
          </p:cNvPr>
          <p:cNvGrpSpPr>
            <a:grpSpLocks noChangeAspect="1"/>
          </p:cNvGrpSpPr>
          <p:nvPr/>
        </p:nvGrpSpPr>
        <p:grpSpPr>
          <a:xfrm>
            <a:off x="4745624" y="5580234"/>
            <a:ext cx="457200" cy="457200"/>
            <a:chOff x="4745624" y="5313894"/>
            <a:chExt cx="604488" cy="604488"/>
          </a:xfrm>
        </p:grpSpPr>
        <p:sp useBgFill="1">
          <p:nvSpPr>
            <p:cNvPr id="427" name="Oval 426">
              <a:extLst>
                <a:ext uri="{FF2B5EF4-FFF2-40B4-BE49-F238E27FC236}">
                  <a16:creationId xmlns:a16="http://schemas.microsoft.com/office/drawing/2014/main" id="{3F2D9382-87F9-46F7-9CA6-D3422476209D}"/>
                </a:ext>
              </a:extLst>
            </p:cNvPr>
            <p:cNvSpPr/>
            <p:nvPr/>
          </p:nvSpPr>
          <p:spPr bwMode="auto">
            <a:xfrm rot="829071">
              <a:off x="4745624" y="5313894"/>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9" name="network_3" title="Icon of a server connected to a network">
              <a:extLst>
                <a:ext uri="{FF2B5EF4-FFF2-40B4-BE49-F238E27FC236}">
                  <a16:creationId xmlns:a16="http://schemas.microsoft.com/office/drawing/2014/main" id="{F37DF388-BC9B-4E7A-8840-EC53287E9EE2}"/>
                </a:ext>
              </a:extLst>
            </p:cNvPr>
            <p:cNvSpPr>
              <a:spLocks noChangeAspect="1" noEditPoints="1"/>
            </p:cNvSpPr>
            <p:nvPr/>
          </p:nvSpPr>
          <p:spPr bwMode="auto">
            <a:xfrm>
              <a:off x="4871638" y="5433258"/>
              <a:ext cx="352461" cy="365760"/>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628" name="Group 627">
            <a:extLst>
              <a:ext uri="{FF2B5EF4-FFF2-40B4-BE49-F238E27FC236}">
                <a16:creationId xmlns:a16="http://schemas.microsoft.com/office/drawing/2014/main" id="{AD869E6D-36E0-4DD7-BEA3-2153C289FCB7}"/>
              </a:ext>
            </a:extLst>
          </p:cNvPr>
          <p:cNvGrpSpPr/>
          <p:nvPr/>
        </p:nvGrpSpPr>
        <p:grpSpPr>
          <a:xfrm>
            <a:off x="9387191" y="5476362"/>
            <a:ext cx="457200" cy="457200"/>
            <a:chOff x="9689149" y="5198375"/>
            <a:chExt cx="457200" cy="457200"/>
          </a:xfrm>
        </p:grpSpPr>
        <p:sp useBgFill="1">
          <p:nvSpPr>
            <p:cNvPr id="437" name="Oval 436">
              <a:extLst>
                <a:ext uri="{FF2B5EF4-FFF2-40B4-BE49-F238E27FC236}">
                  <a16:creationId xmlns:a16="http://schemas.microsoft.com/office/drawing/2014/main" id="{C68980A9-2BF9-45F2-B3A0-E1EC24359D9F}"/>
                </a:ext>
              </a:extLst>
            </p:cNvPr>
            <p:cNvSpPr>
              <a:spLocks noChangeAspect="1"/>
            </p:cNvSpPr>
            <p:nvPr/>
          </p:nvSpPr>
          <p:spPr bwMode="auto">
            <a:xfrm rot="21178379">
              <a:off x="9689149" y="5198375"/>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1" name="scanner_2" title="Icon of a barcode scanner">
              <a:extLst>
                <a:ext uri="{FF2B5EF4-FFF2-40B4-BE49-F238E27FC236}">
                  <a16:creationId xmlns:a16="http://schemas.microsoft.com/office/drawing/2014/main" id="{4DBE99F0-00AB-4A60-8A86-04E50BC0B4C9}"/>
                </a:ext>
              </a:extLst>
            </p:cNvPr>
            <p:cNvSpPr>
              <a:spLocks noChangeAspect="1" noEditPoints="1"/>
            </p:cNvSpPr>
            <p:nvPr/>
          </p:nvSpPr>
          <p:spPr bwMode="auto">
            <a:xfrm>
              <a:off x="9795551" y="5284426"/>
              <a:ext cx="228014" cy="271676"/>
            </a:xfrm>
            <a:custGeom>
              <a:avLst/>
              <a:gdLst>
                <a:gd name="T0" fmla="*/ 61 w 238"/>
                <a:gd name="T1" fmla="*/ 120 h 286"/>
                <a:gd name="T2" fmla="*/ 57 w 238"/>
                <a:gd name="T3" fmla="*/ 116 h 286"/>
                <a:gd name="T4" fmla="*/ 40 w 238"/>
                <a:gd name="T5" fmla="*/ 57 h 286"/>
                <a:gd name="T6" fmla="*/ 62 w 238"/>
                <a:gd name="T7" fmla="*/ 7 h 286"/>
                <a:gd name="T8" fmla="*/ 230 w 238"/>
                <a:gd name="T9" fmla="*/ 101 h 286"/>
                <a:gd name="T10" fmla="*/ 40 w 238"/>
                <a:gd name="T11" fmla="*/ 64 h 286"/>
                <a:gd name="T12" fmla="*/ 24 w 238"/>
                <a:gd name="T13" fmla="*/ 1 h 286"/>
                <a:gd name="T14" fmla="*/ 2 w 238"/>
                <a:gd name="T15" fmla="*/ 50 h 286"/>
                <a:gd name="T16" fmla="*/ 19 w 238"/>
                <a:gd name="T17" fmla="*/ 108 h 286"/>
                <a:gd name="T18" fmla="*/ 23 w 238"/>
                <a:gd name="T19" fmla="*/ 112 h 286"/>
                <a:gd name="T20" fmla="*/ 31 w 238"/>
                <a:gd name="T21" fmla="*/ 114 h 286"/>
                <a:gd name="T22" fmla="*/ 116 w 238"/>
                <a:gd name="T23" fmla="*/ 129 h 286"/>
                <a:gd name="T24" fmla="*/ 150 w 238"/>
                <a:gd name="T25" fmla="*/ 286 h 286"/>
                <a:gd name="T26" fmla="*/ 228 w 238"/>
                <a:gd name="T27" fmla="*/ 286 h 286"/>
                <a:gd name="T28" fmla="*/ 197 w 238"/>
                <a:gd name="T29" fmla="*/ 131 h 286"/>
                <a:gd name="T30" fmla="*/ 234 w 238"/>
                <a:gd name="T31" fmla="*/ 88 h 286"/>
                <a:gd name="T32" fmla="*/ 226 w 238"/>
                <a:gd name="T33" fmla="*/ 49 h 286"/>
                <a:gd name="T34" fmla="*/ 210 w 238"/>
                <a:gd name="T35" fmla="*/ 39 h 286"/>
                <a:gd name="T36" fmla="*/ 187 w 238"/>
                <a:gd name="T37" fmla="*/ 33 h 286"/>
                <a:gd name="T38" fmla="*/ 29 w 238"/>
                <a:gd name="T39" fmla="*/ 1 h 286"/>
                <a:gd name="T40" fmla="*/ 24 w 238"/>
                <a:gd name="T41" fmla="*/ 1 h 286"/>
                <a:gd name="T42" fmla="*/ 150 w 238"/>
                <a:gd name="T43" fmla="*/ 286 h 286"/>
                <a:gd name="T44" fmla="*/ 117 w 238"/>
                <a:gd name="T45" fmla="*/ 286 h 286"/>
                <a:gd name="T46" fmla="*/ 79 w 238"/>
                <a:gd name="T47" fmla="*/ 123 h 286"/>
                <a:gd name="T48" fmla="*/ 79 w 238"/>
                <a:gd name="T49" fmla="*/ 168 h 286"/>
                <a:gd name="T50" fmla="*/ 68 w 238"/>
                <a:gd name="T51" fmla="*/ 190 h 286"/>
                <a:gd name="T52" fmla="*/ 129 w 238"/>
                <a:gd name="T53" fmla="*/ 19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8" h="286">
                  <a:moveTo>
                    <a:pt x="61" y="120"/>
                  </a:moveTo>
                  <a:cubicBezTo>
                    <a:pt x="60" y="119"/>
                    <a:pt x="60" y="119"/>
                    <a:pt x="57" y="116"/>
                  </a:cubicBezTo>
                  <a:cubicBezTo>
                    <a:pt x="51" y="107"/>
                    <a:pt x="38" y="82"/>
                    <a:pt x="40" y="57"/>
                  </a:cubicBezTo>
                  <a:cubicBezTo>
                    <a:pt x="42" y="33"/>
                    <a:pt x="52" y="16"/>
                    <a:pt x="62" y="7"/>
                  </a:cubicBezTo>
                  <a:moveTo>
                    <a:pt x="230" y="101"/>
                  </a:moveTo>
                  <a:cubicBezTo>
                    <a:pt x="40" y="64"/>
                    <a:pt x="40" y="64"/>
                    <a:pt x="40" y="64"/>
                  </a:cubicBezTo>
                  <a:moveTo>
                    <a:pt x="24" y="1"/>
                  </a:moveTo>
                  <a:cubicBezTo>
                    <a:pt x="14" y="10"/>
                    <a:pt x="4" y="27"/>
                    <a:pt x="2" y="50"/>
                  </a:cubicBezTo>
                  <a:cubicBezTo>
                    <a:pt x="0" y="75"/>
                    <a:pt x="12" y="99"/>
                    <a:pt x="19" y="108"/>
                  </a:cubicBezTo>
                  <a:cubicBezTo>
                    <a:pt x="21" y="111"/>
                    <a:pt x="22" y="112"/>
                    <a:pt x="23" y="112"/>
                  </a:cubicBezTo>
                  <a:cubicBezTo>
                    <a:pt x="24" y="113"/>
                    <a:pt x="31" y="114"/>
                    <a:pt x="31" y="114"/>
                  </a:cubicBezTo>
                  <a:cubicBezTo>
                    <a:pt x="116" y="129"/>
                    <a:pt x="116" y="129"/>
                    <a:pt x="116" y="129"/>
                  </a:cubicBezTo>
                  <a:cubicBezTo>
                    <a:pt x="150" y="286"/>
                    <a:pt x="150" y="286"/>
                    <a:pt x="150" y="286"/>
                  </a:cubicBezTo>
                  <a:cubicBezTo>
                    <a:pt x="228" y="286"/>
                    <a:pt x="228" y="286"/>
                    <a:pt x="228" y="286"/>
                  </a:cubicBezTo>
                  <a:cubicBezTo>
                    <a:pt x="197" y="131"/>
                    <a:pt x="197" y="131"/>
                    <a:pt x="197" y="131"/>
                  </a:cubicBezTo>
                  <a:cubicBezTo>
                    <a:pt x="197" y="131"/>
                    <a:pt x="226" y="123"/>
                    <a:pt x="234" y="88"/>
                  </a:cubicBezTo>
                  <a:cubicBezTo>
                    <a:pt x="238" y="73"/>
                    <a:pt x="233" y="57"/>
                    <a:pt x="226" y="49"/>
                  </a:cubicBezTo>
                  <a:cubicBezTo>
                    <a:pt x="219" y="42"/>
                    <a:pt x="214" y="41"/>
                    <a:pt x="210" y="39"/>
                  </a:cubicBezTo>
                  <a:cubicBezTo>
                    <a:pt x="206" y="38"/>
                    <a:pt x="187" y="33"/>
                    <a:pt x="187" y="33"/>
                  </a:cubicBezTo>
                  <a:cubicBezTo>
                    <a:pt x="29" y="1"/>
                    <a:pt x="29" y="1"/>
                    <a:pt x="29" y="1"/>
                  </a:cubicBezTo>
                  <a:cubicBezTo>
                    <a:pt x="29" y="1"/>
                    <a:pt x="26" y="0"/>
                    <a:pt x="24" y="1"/>
                  </a:cubicBezTo>
                  <a:close/>
                  <a:moveTo>
                    <a:pt x="150" y="286"/>
                  </a:moveTo>
                  <a:cubicBezTo>
                    <a:pt x="117" y="286"/>
                    <a:pt x="117" y="286"/>
                    <a:pt x="117" y="286"/>
                  </a:cubicBezTo>
                  <a:moveTo>
                    <a:pt x="79" y="123"/>
                  </a:moveTo>
                  <a:cubicBezTo>
                    <a:pt x="79" y="123"/>
                    <a:pt x="79" y="156"/>
                    <a:pt x="79" y="168"/>
                  </a:cubicBezTo>
                  <a:cubicBezTo>
                    <a:pt x="78" y="179"/>
                    <a:pt x="68" y="190"/>
                    <a:pt x="68" y="190"/>
                  </a:cubicBezTo>
                  <a:cubicBezTo>
                    <a:pt x="129" y="190"/>
                    <a:pt x="129" y="190"/>
                    <a:pt x="129" y="190"/>
                  </a:cubicBezTo>
                </a:path>
              </a:pathLst>
            </a:cu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581" name="Group 580">
            <a:extLst>
              <a:ext uri="{FF2B5EF4-FFF2-40B4-BE49-F238E27FC236}">
                <a16:creationId xmlns:a16="http://schemas.microsoft.com/office/drawing/2014/main" id="{5BA7FC8E-7906-4008-B9FE-06B0E1FF6176}"/>
              </a:ext>
            </a:extLst>
          </p:cNvPr>
          <p:cNvGrpSpPr>
            <a:grpSpLocks noChangeAspect="1"/>
          </p:cNvGrpSpPr>
          <p:nvPr/>
        </p:nvGrpSpPr>
        <p:grpSpPr>
          <a:xfrm>
            <a:off x="8023783" y="4363176"/>
            <a:ext cx="416062" cy="416062"/>
            <a:chOff x="8421331" y="4300684"/>
            <a:chExt cx="493683" cy="493683"/>
          </a:xfrm>
        </p:grpSpPr>
        <p:sp useBgFill="1">
          <p:nvSpPr>
            <p:cNvPr id="430" name="Oval 429">
              <a:extLst>
                <a:ext uri="{FF2B5EF4-FFF2-40B4-BE49-F238E27FC236}">
                  <a16:creationId xmlns:a16="http://schemas.microsoft.com/office/drawing/2014/main" id="{2D3ABFF8-3029-44B2-8A51-CD2450F50294}"/>
                </a:ext>
              </a:extLst>
            </p:cNvPr>
            <p:cNvSpPr/>
            <p:nvPr/>
          </p:nvSpPr>
          <p:spPr bwMode="auto">
            <a:xfrm rot="4356482">
              <a:off x="8421331" y="4300684"/>
              <a:ext cx="493683" cy="493683"/>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4" name="CellPhone_E8EA" title="Icon of a cellphone">
              <a:extLst>
                <a:ext uri="{FF2B5EF4-FFF2-40B4-BE49-F238E27FC236}">
                  <a16:creationId xmlns:a16="http://schemas.microsoft.com/office/drawing/2014/main" id="{8CAE3ED1-7709-4CFA-9AA9-763F9339D56A}"/>
                </a:ext>
              </a:extLst>
            </p:cNvPr>
            <p:cNvSpPr>
              <a:spLocks noChangeAspect="1" noEditPoints="1"/>
            </p:cNvSpPr>
            <p:nvPr/>
          </p:nvSpPr>
          <p:spPr bwMode="auto">
            <a:xfrm>
              <a:off x="8553266" y="4370674"/>
              <a:ext cx="219493" cy="36576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63" name="Group 562">
            <a:extLst>
              <a:ext uri="{FF2B5EF4-FFF2-40B4-BE49-F238E27FC236}">
                <a16:creationId xmlns:a16="http://schemas.microsoft.com/office/drawing/2014/main" id="{692942A1-DEAD-49C9-B3C7-E2F33D44D7D6}"/>
              </a:ext>
            </a:extLst>
          </p:cNvPr>
          <p:cNvGrpSpPr>
            <a:grpSpLocks noChangeAspect="1"/>
          </p:cNvGrpSpPr>
          <p:nvPr/>
        </p:nvGrpSpPr>
        <p:grpSpPr>
          <a:xfrm>
            <a:off x="7370441" y="4623060"/>
            <a:ext cx="457200" cy="457200"/>
            <a:chOff x="8424907" y="5060951"/>
            <a:chExt cx="604488" cy="604488"/>
          </a:xfrm>
        </p:grpSpPr>
        <p:sp useBgFill="1">
          <p:nvSpPr>
            <p:cNvPr id="431" name="Oval 430">
              <a:extLst>
                <a:ext uri="{FF2B5EF4-FFF2-40B4-BE49-F238E27FC236}">
                  <a16:creationId xmlns:a16="http://schemas.microsoft.com/office/drawing/2014/main" id="{F858DD9E-04BC-4484-9E88-2D4DC8B286F0}"/>
                </a:ext>
              </a:extLst>
            </p:cNvPr>
            <p:cNvSpPr/>
            <p:nvPr/>
          </p:nvSpPr>
          <p:spPr bwMode="auto">
            <a:xfrm rot="1315268">
              <a:off x="8424907" y="5060951"/>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5" name="Laptop_E770" title="Icon of a laptop">
              <a:extLst>
                <a:ext uri="{FF2B5EF4-FFF2-40B4-BE49-F238E27FC236}">
                  <a16:creationId xmlns:a16="http://schemas.microsoft.com/office/drawing/2014/main" id="{D1449461-56C4-42BB-8017-B647C8433A48}"/>
                </a:ext>
              </a:extLst>
            </p:cNvPr>
            <p:cNvSpPr>
              <a:spLocks noChangeAspect="1" noEditPoints="1"/>
            </p:cNvSpPr>
            <p:nvPr/>
          </p:nvSpPr>
          <p:spPr bwMode="auto">
            <a:xfrm>
              <a:off x="8497531" y="5197557"/>
              <a:ext cx="457200" cy="305079"/>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62" name="Group 561">
            <a:extLst>
              <a:ext uri="{FF2B5EF4-FFF2-40B4-BE49-F238E27FC236}">
                <a16:creationId xmlns:a16="http://schemas.microsoft.com/office/drawing/2014/main" id="{22076BA7-8912-4715-94D5-281A0B08DF40}"/>
              </a:ext>
            </a:extLst>
          </p:cNvPr>
          <p:cNvGrpSpPr>
            <a:grpSpLocks noChangeAspect="1"/>
          </p:cNvGrpSpPr>
          <p:nvPr/>
        </p:nvGrpSpPr>
        <p:grpSpPr>
          <a:xfrm>
            <a:off x="7335022" y="6065615"/>
            <a:ext cx="457200" cy="457200"/>
            <a:chOff x="7389406" y="5633327"/>
            <a:chExt cx="604488" cy="604488"/>
          </a:xfrm>
        </p:grpSpPr>
        <p:sp useBgFill="1">
          <p:nvSpPr>
            <p:cNvPr id="432" name="Oval 431">
              <a:extLst>
                <a:ext uri="{FF2B5EF4-FFF2-40B4-BE49-F238E27FC236}">
                  <a16:creationId xmlns:a16="http://schemas.microsoft.com/office/drawing/2014/main" id="{AE3C98B5-5C83-4209-9530-B68FD9149EE9}"/>
                </a:ext>
              </a:extLst>
            </p:cNvPr>
            <p:cNvSpPr/>
            <p:nvPr/>
          </p:nvSpPr>
          <p:spPr bwMode="auto">
            <a:xfrm rot="829071">
              <a:off x="7389406" y="5633327"/>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6" name="Devices3_EA6C" title="Icon of a cellphone in front of a monitor">
              <a:extLst>
                <a:ext uri="{FF2B5EF4-FFF2-40B4-BE49-F238E27FC236}">
                  <a16:creationId xmlns:a16="http://schemas.microsoft.com/office/drawing/2014/main" id="{48B9BA33-127A-4B4A-81CF-258C09FA4DB8}"/>
                </a:ext>
              </a:extLst>
            </p:cNvPr>
            <p:cNvSpPr>
              <a:spLocks noChangeAspect="1" noEditPoints="1"/>
            </p:cNvSpPr>
            <p:nvPr/>
          </p:nvSpPr>
          <p:spPr bwMode="auto">
            <a:xfrm>
              <a:off x="7479885" y="5774213"/>
              <a:ext cx="411480" cy="285065"/>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605" name="Group 604">
            <a:extLst>
              <a:ext uri="{FF2B5EF4-FFF2-40B4-BE49-F238E27FC236}">
                <a16:creationId xmlns:a16="http://schemas.microsoft.com/office/drawing/2014/main" id="{A04D34C1-80D7-4D0A-92C9-164182CCF7B1}"/>
              </a:ext>
            </a:extLst>
          </p:cNvPr>
          <p:cNvGrpSpPr>
            <a:grpSpLocks noChangeAspect="1"/>
          </p:cNvGrpSpPr>
          <p:nvPr/>
        </p:nvGrpSpPr>
        <p:grpSpPr>
          <a:xfrm>
            <a:off x="11213477" y="5394390"/>
            <a:ext cx="457200" cy="457200"/>
            <a:chOff x="2918031" y="2453893"/>
            <a:chExt cx="475798" cy="475798"/>
          </a:xfrm>
        </p:grpSpPr>
        <p:sp useBgFill="1">
          <p:nvSpPr>
            <p:cNvPr id="240" name="Oval 239">
              <a:extLst>
                <a:ext uri="{FF2B5EF4-FFF2-40B4-BE49-F238E27FC236}">
                  <a16:creationId xmlns:a16="http://schemas.microsoft.com/office/drawing/2014/main" id="{82ECB04E-5C41-4FB3-93BA-61F0F99A0145}"/>
                </a:ext>
              </a:extLst>
            </p:cNvPr>
            <p:cNvSpPr/>
            <p:nvPr/>
          </p:nvSpPr>
          <p:spPr bwMode="auto">
            <a:xfrm rot="1018474">
              <a:off x="2918031" y="2453893"/>
              <a:ext cx="475798" cy="47579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4" name="Robot_E99A" title="Icon of a robot">
              <a:extLst>
                <a:ext uri="{FF2B5EF4-FFF2-40B4-BE49-F238E27FC236}">
                  <a16:creationId xmlns:a16="http://schemas.microsoft.com/office/drawing/2014/main" id="{0943582C-C1A5-44BE-BB22-14E28BE7AA34}"/>
                </a:ext>
              </a:extLst>
            </p:cNvPr>
            <p:cNvSpPr>
              <a:spLocks noChangeAspect="1" noEditPoints="1"/>
            </p:cNvSpPr>
            <p:nvPr/>
          </p:nvSpPr>
          <p:spPr bwMode="auto">
            <a:xfrm>
              <a:off x="3014404" y="2470166"/>
              <a:ext cx="283053" cy="365760"/>
            </a:xfrm>
            <a:custGeom>
              <a:avLst/>
              <a:gdLst>
                <a:gd name="T0" fmla="*/ 1750 w 3000"/>
                <a:gd name="T1" fmla="*/ 250 h 3875"/>
                <a:gd name="T2" fmla="*/ 1500 w 3000"/>
                <a:gd name="T3" fmla="*/ 500 h 3875"/>
                <a:gd name="T4" fmla="*/ 1250 w 3000"/>
                <a:gd name="T5" fmla="*/ 250 h 3875"/>
                <a:gd name="T6" fmla="*/ 1500 w 3000"/>
                <a:gd name="T7" fmla="*/ 0 h 3875"/>
                <a:gd name="T8" fmla="*/ 1750 w 3000"/>
                <a:gd name="T9" fmla="*/ 250 h 3875"/>
                <a:gd name="T10" fmla="*/ 2500 w 3000"/>
                <a:gd name="T11" fmla="*/ 2074 h 3875"/>
                <a:gd name="T12" fmla="*/ 2500 w 3000"/>
                <a:gd name="T13" fmla="*/ 1176 h 3875"/>
                <a:gd name="T14" fmla="*/ 2324 w 3000"/>
                <a:gd name="T15" fmla="*/ 1000 h 3875"/>
                <a:gd name="T16" fmla="*/ 676 w 3000"/>
                <a:gd name="T17" fmla="*/ 1000 h 3875"/>
                <a:gd name="T18" fmla="*/ 500 w 3000"/>
                <a:gd name="T19" fmla="*/ 1176 h 3875"/>
                <a:gd name="T20" fmla="*/ 500 w 3000"/>
                <a:gd name="T21" fmla="*/ 2074 h 3875"/>
                <a:gd name="T22" fmla="*/ 676 w 3000"/>
                <a:gd name="T23" fmla="*/ 2250 h 3875"/>
                <a:gd name="T24" fmla="*/ 2324 w 3000"/>
                <a:gd name="T25" fmla="*/ 2250 h 3875"/>
                <a:gd name="T26" fmla="*/ 2500 w 3000"/>
                <a:gd name="T27" fmla="*/ 2074 h 3875"/>
                <a:gd name="T28" fmla="*/ 3000 w 3000"/>
                <a:gd name="T29" fmla="*/ 3875 h 3875"/>
                <a:gd name="T30" fmla="*/ 3000 w 3000"/>
                <a:gd name="T31" fmla="*/ 2958 h 3875"/>
                <a:gd name="T32" fmla="*/ 2792 w 3000"/>
                <a:gd name="T33" fmla="*/ 2750 h 3875"/>
                <a:gd name="T34" fmla="*/ 208 w 3000"/>
                <a:gd name="T35" fmla="*/ 2750 h 3875"/>
                <a:gd name="T36" fmla="*/ 0 w 3000"/>
                <a:gd name="T37" fmla="*/ 2958 h 3875"/>
                <a:gd name="T38" fmla="*/ 0 w 3000"/>
                <a:gd name="T39" fmla="*/ 3875 h 3875"/>
                <a:gd name="T40" fmla="*/ 1000 w 3000"/>
                <a:gd name="T41" fmla="*/ 2250 h 3875"/>
                <a:gd name="T42" fmla="*/ 1000 w 3000"/>
                <a:gd name="T43" fmla="*/ 2750 h 3875"/>
                <a:gd name="T44" fmla="*/ 1500 w 3000"/>
                <a:gd name="T45" fmla="*/ 500 h 3875"/>
                <a:gd name="T46" fmla="*/ 1500 w 3000"/>
                <a:gd name="T47" fmla="*/ 1000 h 3875"/>
                <a:gd name="T48" fmla="*/ 2000 w 3000"/>
                <a:gd name="T49" fmla="*/ 2250 h 3875"/>
                <a:gd name="T50" fmla="*/ 2000 w 3000"/>
                <a:gd name="T51" fmla="*/ 2750 h 3875"/>
                <a:gd name="T52" fmla="*/ 875 w 3000"/>
                <a:gd name="T53" fmla="*/ 1500 h 3875"/>
                <a:gd name="T54" fmla="*/ 1125 w 3000"/>
                <a:gd name="T55" fmla="*/ 1500 h 3875"/>
                <a:gd name="T56" fmla="*/ 1875 w 3000"/>
                <a:gd name="T57" fmla="*/ 1500 h 3875"/>
                <a:gd name="T58" fmla="*/ 2125 w 3000"/>
                <a:gd name="T59" fmla="*/ 1500 h 3875"/>
                <a:gd name="T60" fmla="*/ 381 w 3000"/>
                <a:gd name="T61" fmla="*/ 1375 h 3875"/>
                <a:gd name="T62" fmla="*/ 381 w 3000"/>
                <a:gd name="T63" fmla="*/ 1875 h 3875"/>
                <a:gd name="T64" fmla="*/ 2624 w 3000"/>
                <a:gd name="T65" fmla="*/ 1375 h 3875"/>
                <a:gd name="T66" fmla="*/ 2624 w 3000"/>
                <a:gd name="T67" fmla="*/ 1875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0" h="3875">
                  <a:moveTo>
                    <a:pt x="1750" y="250"/>
                  </a:moveTo>
                  <a:cubicBezTo>
                    <a:pt x="1750" y="388"/>
                    <a:pt x="1638" y="500"/>
                    <a:pt x="1500" y="500"/>
                  </a:cubicBezTo>
                  <a:cubicBezTo>
                    <a:pt x="1362" y="500"/>
                    <a:pt x="1250" y="388"/>
                    <a:pt x="1250" y="250"/>
                  </a:cubicBezTo>
                  <a:cubicBezTo>
                    <a:pt x="1250" y="112"/>
                    <a:pt x="1362" y="0"/>
                    <a:pt x="1500" y="0"/>
                  </a:cubicBezTo>
                  <a:cubicBezTo>
                    <a:pt x="1638" y="0"/>
                    <a:pt x="1750" y="112"/>
                    <a:pt x="1750" y="250"/>
                  </a:cubicBezTo>
                  <a:close/>
                  <a:moveTo>
                    <a:pt x="2500" y="2074"/>
                  </a:moveTo>
                  <a:cubicBezTo>
                    <a:pt x="2500" y="1176"/>
                    <a:pt x="2500" y="1176"/>
                    <a:pt x="2500" y="1176"/>
                  </a:cubicBezTo>
                  <a:cubicBezTo>
                    <a:pt x="2500" y="1079"/>
                    <a:pt x="2421" y="1000"/>
                    <a:pt x="2324" y="1000"/>
                  </a:cubicBezTo>
                  <a:cubicBezTo>
                    <a:pt x="676" y="1000"/>
                    <a:pt x="676" y="1000"/>
                    <a:pt x="676" y="1000"/>
                  </a:cubicBezTo>
                  <a:cubicBezTo>
                    <a:pt x="579" y="1000"/>
                    <a:pt x="500" y="1079"/>
                    <a:pt x="500" y="1176"/>
                  </a:cubicBezTo>
                  <a:cubicBezTo>
                    <a:pt x="500" y="2074"/>
                    <a:pt x="500" y="2074"/>
                    <a:pt x="500" y="2074"/>
                  </a:cubicBezTo>
                  <a:cubicBezTo>
                    <a:pt x="500" y="2171"/>
                    <a:pt x="579" y="2250"/>
                    <a:pt x="676" y="2250"/>
                  </a:cubicBezTo>
                  <a:cubicBezTo>
                    <a:pt x="2324" y="2250"/>
                    <a:pt x="2324" y="2250"/>
                    <a:pt x="2324" y="2250"/>
                  </a:cubicBezTo>
                  <a:cubicBezTo>
                    <a:pt x="2421" y="2250"/>
                    <a:pt x="2500" y="2171"/>
                    <a:pt x="2500" y="2074"/>
                  </a:cubicBezTo>
                  <a:close/>
                  <a:moveTo>
                    <a:pt x="3000" y="3875"/>
                  </a:moveTo>
                  <a:cubicBezTo>
                    <a:pt x="3000" y="2958"/>
                    <a:pt x="3000" y="2958"/>
                    <a:pt x="3000" y="2958"/>
                  </a:cubicBezTo>
                  <a:cubicBezTo>
                    <a:pt x="3000" y="2843"/>
                    <a:pt x="2907" y="2750"/>
                    <a:pt x="2792" y="2750"/>
                  </a:cubicBezTo>
                  <a:cubicBezTo>
                    <a:pt x="208" y="2750"/>
                    <a:pt x="208" y="2750"/>
                    <a:pt x="208" y="2750"/>
                  </a:cubicBezTo>
                  <a:cubicBezTo>
                    <a:pt x="93" y="2750"/>
                    <a:pt x="0" y="2843"/>
                    <a:pt x="0" y="2958"/>
                  </a:cubicBezTo>
                  <a:cubicBezTo>
                    <a:pt x="0" y="3875"/>
                    <a:pt x="0" y="3875"/>
                    <a:pt x="0" y="3875"/>
                  </a:cubicBezTo>
                  <a:moveTo>
                    <a:pt x="1000" y="2250"/>
                  </a:moveTo>
                  <a:cubicBezTo>
                    <a:pt x="1000" y="2750"/>
                    <a:pt x="1000" y="2750"/>
                    <a:pt x="1000" y="2750"/>
                  </a:cubicBezTo>
                  <a:moveTo>
                    <a:pt x="1500" y="500"/>
                  </a:moveTo>
                  <a:cubicBezTo>
                    <a:pt x="1500" y="1000"/>
                    <a:pt x="1500" y="1000"/>
                    <a:pt x="1500" y="1000"/>
                  </a:cubicBezTo>
                  <a:moveTo>
                    <a:pt x="2000" y="2250"/>
                  </a:moveTo>
                  <a:cubicBezTo>
                    <a:pt x="2000" y="2750"/>
                    <a:pt x="2000" y="2750"/>
                    <a:pt x="2000" y="2750"/>
                  </a:cubicBezTo>
                  <a:moveTo>
                    <a:pt x="875" y="1500"/>
                  </a:moveTo>
                  <a:cubicBezTo>
                    <a:pt x="1125" y="1500"/>
                    <a:pt x="1125" y="1500"/>
                    <a:pt x="1125" y="1500"/>
                  </a:cubicBezTo>
                  <a:moveTo>
                    <a:pt x="1875" y="1500"/>
                  </a:moveTo>
                  <a:cubicBezTo>
                    <a:pt x="2125" y="1500"/>
                    <a:pt x="2125" y="1500"/>
                    <a:pt x="2125" y="1500"/>
                  </a:cubicBezTo>
                  <a:moveTo>
                    <a:pt x="381" y="1375"/>
                  </a:moveTo>
                  <a:cubicBezTo>
                    <a:pt x="381" y="1875"/>
                    <a:pt x="381" y="1875"/>
                    <a:pt x="381" y="1875"/>
                  </a:cubicBezTo>
                  <a:moveTo>
                    <a:pt x="2624" y="1375"/>
                  </a:moveTo>
                  <a:cubicBezTo>
                    <a:pt x="2624" y="1875"/>
                    <a:pt x="2624" y="1875"/>
                    <a:pt x="2624" y="18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73" name="Group 572">
            <a:extLst>
              <a:ext uri="{FF2B5EF4-FFF2-40B4-BE49-F238E27FC236}">
                <a16:creationId xmlns:a16="http://schemas.microsoft.com/office/drawing/2014/main" id="{8B5961A0-25F3-4C1B-AF39-F9972D52C2A7}"/>
              </a:ext>
            </a:extLst>
          </p:cNvPr>
          <p:cNvGrpSpPr>
            <a:grpSpLocks noChangeAspect="1"/>
          </p:cNvGrpSpPr>
          <p:nvPr/>
        </p:nvGrpSpPr>
        <p:grpSpPr>
          <a:xfrm>
            <a:off x="10813717" y="4697740"/>
            <a:ext cx="457200" cy="457200"/>
            <a:chOff x="10742419" y="4392663"/>
            <a:chExt cx="503962" cy="503962"/>
          </a:xfrm>
        </p:grpSpPr>
        <p:sp useBgFill="1">
          <p:nvSpPr>
            <p:cNvPr id="434" name="Oval 433">
              <a:extLst>
                <a:ext uri="{FF2B5EF4-FFF2-40B4-BE49-F238E27FC236}">
                  <a16:creationId xmlns:a16="http://schemas.microsoft.com/office/drawing/2014/main" id="{094BBCF5-5471-4DBA-A052-BCC940421505}"/>
                </a:ext>
              </a:extLst>
            </p:cNvPr>
            <p:cNvSpPr/>
            <p:nvPr/>
          </p:nvSpPr>
          <p:spPr bwMode="auto">
            <a:xfrm rot="829071">
              <a:off x="10742419" y="4392663"/>
              <a:ext cx="503962" cy="50396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8" name="camera_4" title="Icon of a security camera">
              <a:extLst>
                <a:ext uri="{FF2B5EF4-FFF2-40B4-BE49-F238E27FC236}">
                  <a16:creationId xmlns:a16="http://schemas.microsoft.com/office/drawing/2014/main" id="{0E7B45DD-4871-4107-BA74-B03E16A1EAD4}"/>
                </a:ext>
              </a:extLst>
            </p:cNvPr>
            <p:cNvSpPr>
              <a:spLocks noChangeAspect="1" noEditPoints="1"/>
            </p:cNvSpPr>
            <p:nvPr/>
          </p:nvSpPr>
          <p:spPr bwMode="auto">
            <a:xfrm>
              <a:off x="10810826" y="4533107"/>
              <a:ext cx="348001" cy="280518"/>
            </a:xfrm>
            <a:custGeom>
              <a:avLst/>
              <a:gdLst>
                <a:gd name="T0" fmla="*/ 284 w 297"/>
                <a:gd name="T1" fmla="*/ 84 h 238"/>
                <a:gd name="T2" fmla="*/ 13 w 297"/>
                <a:gd name="T3" fmla="*/ 84 h 238"/>
                <a:gd name="T4" fmla="*/ 0 w 297"/>
                <a:gd name="T5" fmla="*/ 71 h 238"/>
                <a:gd name="T6" fmla="*/ 0 w 297"/>
                <a:gd name="T7" fmla="*/ 13 h 238"/>
                <a:gd name="T8" fmla="*/ 13 w 297"/>
                <a:gd name="T9" fmla="*/ 0 h 238"/>
                <a:gd name="T10" fmla="*/ 284 w 297"/>
                <a:gd name="T11" fmla="*/ 0 h 238"/>
                <a:gd name="T12" fmla="*/ 297 w 297"/>
                <a:gd name="T13" fmla="*/ 13 h 238"/>
                <a:gd name="T14" fmla="*/ 297 w 297"/>
                <a:gd name="T15" fmla="*/ 71 h 238"/>
                <a:gd name="T16" fmla="*/ 284 w 297"/>
                <a:gd name="T17" fmla="*/ 84 h 238"/>
                <a:gd name="T18" fmla="*/ 31 w 297"/>
                <a:gd name="T19" fmla="*/ 84 h 238"/>
                <a:gd name="T20" fmla="*/ 31 w 297"/>
                <a:gd name="T21" fmla="*/ 121 h 238"/>
                <a:gd name="T22" fmla="*/ 149 w 297"/>
                <a:gd name="T23" fmla="*/ 238 h 238"/>
                <a:gd name="T24" fmla="*/ 149 w 297"/>
                <a:gd name="T25" fmla="*/ 238 h 238"/>
                <a:gd name="T26" fmla="*/ 266 w 297"/>
                <a:gd name="T27" fmla="*/ 121 h 238"/>
                <a:gd name="T28" fmla="*/ 266 w 297"/>
                <a:gd name="T29" fmla="*/ 84 h 238"/>
                <a:gd name="T30" fmla="*/ 207 w 297"/>
                <a:gd name="T31" fmla="*/ 223 h 238"/>
                <a:gd name="T32" fmla="*/ 207 w 297"/>
                <a:gd name="T33" fmla="*/ 174 h 238"/>
                <a:gd name="T34" fmla="*/ 149 w 297"/>
                <a:gd name="T35" fmla="*/ 115 h 238"/>
                <a:gd name="T36" fmla="*/ 149 w 297"/>
                <a:gd name="T37" fmla="*/ 115 h 238"/>
                <a:gd name="T38" fmla="*/ 90 w 297"/>
                <a:gd name="T39" fmla="*/ 174 h 238"/>
                <a:gd name="T40" fmla="*/ 90 w 297"/>
                <a:gd name="T41" fmla="*/ 223 h 238"/>
                <a:gd name="T42" fmla="*/ 149 w 297"/>
                <a:gd name="T43" fmla="*/ 135 h 238"/>
                <a:gd name="T44" fmla="*/ 112 w 297"/>
                <a:gd name="T45" fmla="*/ 172 h 238"/>
                <a:gd name="T46" fmla="*/ 149 w 297"/>
                <a:gd name="T47" fmla="*/ 209 h 238"/>
                <a:gd name="T48" fmla="*/ 185 w 297"/>
                <a:gd name="T49" fmla="*/ 172 h 238"/>
                <a:gd name="T50" fmla="*/ 149 w 297"/>
                <a:gd name="T51" fmla="*/ 135 h 238"/>
                <a:gd name="T52" fmla="*/ 266 w 297"/>
                <a:gd name="T53" fmla="*/ 41 h 238"/>
                <a:gd name="T54" fmla="*/ 259 w 297"/>
                <a:gd name="T55" fmla="*/ 48 h 238"/>
                <a:gd name="T56" fmla="*/ 266 w 297"/>
                <a:gd name="T57" fmla="*/ 56 h 238"/>
                <a:gd name="T58" fmla="*/ 274 w 297"/>
                <a:gd name="T59" fmla="*/ 48 h 238"/>
                <a:gd name="T60" fmla="*/ 266 w 297"/>
                <a:gd name="T61" fmla="*/ 4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7" h="238">
                  <a:moveTo>
                    <a:pt x="284" y="84"/>
                  </a:moveTo>
                  <a:cubicBezTo>
                    <a:pt x="13" y="84"/>
                    <a:pt x="13" y="84"/>
                    <a:pt x="13" y="84"/>
                  </a:cubicBezTo>
                  <a:cubicBezTo>
                    <a:pt x="6" y="84"/>
                    <a:pt x="0" y="78"/>
                    <a:pt x="0" y="71"/>
                  </a:cubicBezTo>
                  <a:cubicBezTo>
                    <a:pt x="0" y="13"/>
                    <a:pt x="0" y="13"/>
                    <a:pt x="0" y="13"/>
                  </a:cubicBezTo>
                  <a:cubicBezTo>
                    <a:pt x="0" y="6"/>
                    <a:pt x="6" y="0"/>
                    <a:pt x="13" y="0"/>
                  </a:cubicBezTo>
                  <a:cubicBezTo>
                    <a:pt x="284" y="0"/>
                    <a:pt x="284" y="0"/>
                    <a:pt x="284" y="0"/>
                  </a:cubicBezTo>
                  <a:cubicBezTo>
                    <a:pt x="291" y="0"/>
                    <a:pt x="297" y="6"/>
                    <a:pt x="297" y="13"/>
                  </a:cubicBezTo>
                  <a:cubicBezTo>
                    <a:pt x="297" y="71"/>
                    <a:pt x="297" y="71"/>
                    <a:pt x="297" y="71"/>
                  </a:cubicBezTo>
                  <a:cubicBezTo>
                    <a:pt x="297" y="78"/>
                    <a:pt x="291" y="84"/>
                    <a:pt x="284" y="84"/>
                  </a:cubicBezTo>
                  <a:close/>
                  <a:moveTo>
                    <a:pt x="31" y="84"/>
                  </a:moveTo>
                  <a:cubicBezTo>
                    <a:pt x="31" y="121"/>
                    <a:pt x="31" y="121"/>
                    <a:pt x="31" y="121"/>
                  </a:cubicBezTo>
                  <a:cubicBezTo>
                    <a:pt x="31" y="185"/>
                    <a:pt x="84" y="238"/>
                    <a:pt x="149" y="238"/>
                  </a:cubicBezTo>
                  <a:cubicBezTo>
                    <a:pt x="149" y="238"/>
                    <a:pt x="149" y="238"/>
                    <a:pt x="149" y="238"/>
                  </a:cubicBezTo>
                  <a:cubicBezTo>
                    <a:pt x="213" y="238"/>
                    <a:pt x="266" y="185"/>
                    <a:pt x="266" y="121"/>
                  </a:cubicBezTo>
                  <a:cubicBezTo>
                    <a:pt x="266" y="84"/>
                    <a:pt x="266" y="84"/>
                    <a:pt x="266" y="84"/>
                  </a:cubicBezTo>
                  <a:moveTo>
                    <a:pt x="207" y="223"/>
                  </a:moveTo>
                  <a:cubicBezTo>
                    <a:pt x="207" y="174"/>
                    <a:pt x="207" y="174"/>
                    <a:pt x="207" y="174"/>
                  </a:cubicBezTo>
                  <a:cubicBezTo>
                    <a:pt x="207" y="141"/>
                    <a:pt x="181" y="115"/>
                    <a:pt x="149" y="115"/>
                  </a:cubicBezTo>
                  <a:cubicBezTo>
                    <a:pt x="149" y="115"/>
                    <a:pt x="149" y="115"/>
                    <a:pt x="149" y="115"/>
                  </a:cubicBezTo>
                  <a:cubicBezTo>
                    <a:pt x="117" y="115"/>
                    <a:pt x="90" y="141"/>
                    <a:pt x="90" y="174"/>
                  </a:cubicBezTo>
                  <a:cubicBezTo>
                    <a:pt x="90" y="223"/>
                    <a:pt x="90" y="223"/>
                    <a:pt x="90" y="223"/>
                  </a:cubicBezTo>
                  <a:moveTo>
                    <a:pt x="149" y="135"/>
                  </a:moveTo>
                  <a:cubicBezTo>
                    <a:pt x="128" y="135"/>
                    <a:pt x="112" y="152"/>
                    <a:pt x="112" y="172"/>
                  </a:cubicBezTo>
                  <a:cubicBezTo>
                    <a:pt x="112" y="192"/>
                    <a:pt x="128" y="209"/>
                    <a:pt x="149" y="209"/>
                  </a:cubicBezTo>
                  <a:cubicBezTo>
                    <a:pt x="169" y="209"/>
                    <a:pt x="185" y="192"/>
                    <a:pt x="185" y="172"/>
                  </a:cubicBezTo>
                  <a:cubicBezTo>
                    <a:pt x="185" y="152"/>
                    <a:pt x="169" y="135"/>
                    <a:pt x="149" y="135"/>
                  </a:cubicBezTo>
                  <a:close/>
                  <a:moveTo>
                    <a:pt x="266" y="41"/>
                  </a:moveTo>
                  <a:cubicBezTo>
                    <a:pt x="262" y="41"/>
                    <a:pt x="259" y="44"/>
                    <a:pt x="259" y="48"/>
                  </a:cubicBezTo>
                  <a:cubicBezTo>
                    <a:pt x="259" y="53"/>
                    <a:pt x="262" y="56"/>
                    <a:pt x="266" y="56"/>
                  </a:cubicBezTo>
                  <a:cubicBezTo>
                    <a:pt x="270" y="56"/>
                    <a:pt x="274" y="53"/>
                    <a:pt x="274" y="48"/>
                  </a:cubicBezTo>
                  <a:cubicBezTo>
                    <a:pt x="274" y="44"/>
                    <a:pt x="270" y="41"/>
                    <a:pt x="266" y="41"/>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606" name="Group 605">
            <a:extLst>
              <a:ext uri="{FF2B5EF4-FFF2-40B4-BE49-F238E27FC236}">
                <a16:creationId xmlns:a16="http://schemas.microsoft.com/office/drawing/2014/main" id="{A4E765FB-ACE0-414F-8EF6-2DBB5361BA56}"/>
              </a:ext>
            </a:extLst>
          </p:cNvPr>
          <p:cNvGrpSpPr>
            <a:grpSpLocks noChangeAspect="1"/>
          </p:cNvGrpSpPr>
          <p:nvPr/>
        </p:nvGrpSpPr>
        <p:grpSpPr>
          <a:xfrm>
            <a:off x="2846747" y="2267219"/>
            <a:ext cx="457200" cy="457200"/>
            <a:chOff x="1991812" y="2055341"/>
            <a:chExt cx="531570" cy="531570"/>
          </a:xfrm>
        </p:grpSpPr>
        <p:sp useBgFill="1">
          <p:nvSpPr>
            <p:cNvPr id="391" name="Oval 390">
              <a:extLst>
                <a:ext uri="{FF2B5EF4-FFF2-40B4-BE49-F238E27FC236}">
                  <a16:creationId xmlns:a16="http://schemas.microsoft.com/office/drawing/2014/main" id="{D5CE2F6D-6230-4672-9CFD-BA2DFE009A78}"/>
                </a:ext>
              </a:extLst>
            </p:cNvPr>
            <p:cNvSpPr/>
            <p:nvPr/>
          </p:nvSpPr>
          <p:spPr bwMode="auto">
            <a:xfrm rot="20650545">
              <a:off x="1991812" y="2055341"/>
              <a:ext cx="531570" cy="53157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0" name="chip" title="Icon of a computer chip">
              <a:extLst>
                <a:ext uri="{FF2B5EF4-FFF2-40B4-BE49-F238E27FC236}">
                  <a16:creationId xmlns:a16="http://schemas.microsoft.com/office/drawing/2014/main" id="{FA8E668D-3A20-4467-A133-FB31AEC4321D}"/>
                </a:ext>
              </a:extLst>
            </p:cNvPr>
            <p:cNvSpPr>
              <a:spLocks noChangeAspect="1" noEditPoints="1"/>
            </p:cNvSpPr>
            <p:nvPr/>
          </p:nvSpPr>
          <p:spPr bwMode="auto">
            <a:xfrm>
              <a:off x="2078350" y="2138246"/>
              <a:ext cx="358494" cy="365760"/>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99" name="Group 598">
            <a:extLst>
              <a:ext uri="{FF2B5EF4-FFF2-40B4-BE49-F238E27FC236}">
                <a16:creationId xmlns:a16="http://schemas.microsoft.com/office/drawing/2014/main" id="{AB58B505-C0A3-4136-95F9-808F78BB4E63}"/>
              </a:ext>
            </a:extLst>
          </p:cNvPr>
          <p:cNvGrpSpPr>
            <a:grpSpLocks noChangeAspect="1"/>
          </p:cNvGrpSpPr>
          <p:nvPr/>
        </p:nvGrpSpPr>
        <p:grpSpPr>
          <a:xfrm>
            <a:off x="4288571" y="2406521"/>
            <a:ext cx="457200" cy="457200"/>
            <a:chOff x="4333356" y="2180217"/>
            <a:chExt cx="604488" cy="604488"/>
          </a:xfrm>
        </p:grpSpPr>
        <p:sp useBgFill="1">
          <p:nvSpPr>
            <p:cNvPr id="234" name="Oval 233">
              <a:extLst>
                <a:ext uri="{FF2B5EF4-FFF2-40B4-BE49-F238E27FC236}">
                  <a16:creationId xmlns:a16="http://schemas.microsoft.com/office/drawing/2014/main" id="{36EFB385-735B-4EBF-B325-D26AE0BFFDF3}"/>
                </a:ext>
              </a:extLst>
            </p:cNvPr>
            <p:cNvSpPr/>
            <p:nvPr/>
          </p:nvSpPr>
          <p:spPr bwMode="auto">
            <a:xfrm rot="1864674">
              <a:off x="4333356" y="2180217"/>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8" name="Browser_2" title="Icon of a browser window with a home symbol inside">
              <a:extLst>
                <a:ext uri="{FF2B5EF4-FFF2-40B4-BE49-F238E27FC236}">
                  <a16:creationId xmlns:a16="http://schemas.microsoft.com/office/drawing/2014/main" id="{624B03FB-3C8D-4176-960B-D97BDCA8FE81}"/>
                </a:ext>
              </a:extLst>
            </p:cNvPr>
            <p:cNvSpPr>
              <a:spLocks noChangeAspect="1" noEditPoints="1"/>
            </p:cNvSpPr>
            <p:nvPr/>
          </p:nvSpPr>
          <p:spPr bwMode="auto">
            <a:xfrm>
              <a:off x="4413378" y="2289618"/>
              <a:ext cx="430220" cy="365760"/>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594" name="Group 593">
            <a:extLst>
              <a:ext uri="{FF2B5EF4-FFF2-40B4-BE49-F238E27FC236}">
                <a16:creationId xmlns:a16="http://schemas.microsoft.com/office/drawing/2014/main" id="{A0220D41-32CD-48AE-AC9F-65D96473AB07}"/>
              </a:ext>
            </a:extLst>
          </p:cNvPr>
          <p:cNvGrpSpPr>
            <a:grpSpLocks noChangeAspect="1"/>
          </p:cNvGrpSpPr>
          <p:nvPr/>
        </p:nvGrpSpPr>
        <p:grpSpPr>
          <a:xfrm>
            <a:off x="8574787" y="2351445"/>
            <a:ext cx="495911" cy="495911"/>
            <a:chOff x="8078398" y="2264154"/>
            <a:chExt cx="534779" cy="534779"/>
          </a:xfrm>
        </p:grpSpPr>
        <p:sp useBgFill="1">
          <p:nvSpPr>
            <p:cNvPr id="210" name="Oval 209">
              <a:extLst>
                <a:ext uri="{FF2B5EF4-FFF2-40B4-BE49-F238E27FC236}">
                  <a16:creationId xmlns:a16="http://schemas.microsoft.com/office/drawing/2014/main" id="{42064A24-2028-49BF-BE10-C35EE0920AC7}"/>
                </a:ext>
              </a:extLst>
            </p:cNvPr>
            <p:cNvSpPr/>
            <p:nvPr/>
          </p:nvSpPr>
          <p:spPr bwMode="auto">
            <a:xfrm rot="499123">
              <a:off x="8078398" y="2264154"/>
              <a:ext cx="534779" cy="534779"/>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8" name="girl" title="Icon of a young woman">
              <a:extLst>
                <a:ext uri="{FF2B5EF4-FFF2-40B4-BE49-F238E27FC236}">
                  <a16:creationId xmlns:a16="http://schemas.microsoft.com/office/drawing/2014/main" id="{9BDE62DF-C607-48E1-A364-FAF5B717ED34}"/>
                </a:ext>
              </a:extLst>
            </p:cNvPr>
            <p:cNvSpPr>
              <a:spLocks noChangeAspect="1" noEditPoints="1"/>
            </p:cNvSpPr>
            <p:nvPr/>
          </p:nvSpPr>
          <p:spPr bwMode="auto">
            <a:xfrm>
              <a:off x="8169012" y="2348401"/>
              <a:ext cx="308832" cy="365760"/>
            </a:xfrm>
            <a:custGeom>
              <a:avLst/>
              <a:gdLst>
                <a:gd name="T0" fmla="*/ 65 w 299"/>
                <a:gd name="T1" fmla="*/ 119 h 354"/>
                <a:gd name="T2" fmla="*/ 169 w 299"/>
                <a:gd name="T3" fmla="*/ 15 h 354"/>
                <a:gd name="T4" fmla="*/ 273 w 299"/>
                <a:gd name="T5" fmla="*/ 119 h 354"/>
                <a:gd name="T6" fmla="*/ 169 w 299"/>
                <a:gd name="T7" fmla="*/ 223 h 354"/>
                <a:gd name="T8" fmla="*/ 65 w 299"/>
                <a:gd name="T9" fmla="*/ 119 h 354"/>
                <a:gd name="T10" fmla="*/ 299 w 299"/>
                <a:gd name="T11" fmla="*/ 354 h 354"/>
                <a:gd name="T12" fmla="*/ 169 w 299"/>
                <a:gd name="T13" fmla="*/ 223 h 354"/>
                <a:gd name="T14" fmla="*/ 38 w 299"/>
                <a:gd name="T15" fmla="*/ 354 h 354"/>
                <a:gd name="T16" fmla="*/ 112 w 299"/>
                <a:gd name="T17" fmla="*/ 236 h 354"/>
                <a:gd name="T18" fmla="*/ 169 w 299"/>
                <a:gd name="T19" fmla="*/ 289 h 354"/>
                <a:gd name="T20" fmla="*/ 225 w 299"/>
                <a:gd name="T21" fmla="*/ 236 h 354"/>
                <a:gd name="T22" fmla="*/ 105 w 299"/>
                <a:gd name="T23" fmla="*/ 37 h 354"/>
                <a:gd name="T24" fmla="*/ 165 w 299"/>
                <a:gd name="T25" fmla="*/ 85 h 354"/>
                <a:gd name="T26" fmla="*/ 269 w 299"/>
                <a:gd name="T27" fmla="*/ 90 h 354"/>
                <a:gd name="T28" fmla="*/ 69 w 299"/>
                <a:gd name="T29" fmla="*/ 148 h 354"/>
                <a:gd name="T30" fmla="*/ 105 w 299"/>
                <a:gd name="T31" fmla="*/ 107 h 354"/>
                <a:gd name="T32" fmla="*/ 99 w 299"/>
                <a:gd name="T33" fmla="*/ 42 h 354"/>
                <a:gd name="T34" fmla="*/ 105 w 299"/>
                <a:gd name="T35" fmla="*/ 37 h 354"/>
                <a:gd name="T36" fmla="*/ 55 w 299"/>
                <a:gd name="T37" fmla="*/ 25 h 354"/>
                <a:gd name="T38" fmla="*/ 62 w 299"/>
                <a:gd name="T39" fmla="*/ 109 h 354"/>
                <a:gd name="T40" fmla="*/ 0 w 299"/>
                <a:gd name="T41" fmla="*/ 1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9" h="354">
                  <a:moveTo>
                    <a:pt x="65" y="119"/>
                  </a:moveTo>
                  <a:cubicBezTo>
                    <a:pt x="65" y="62"/>
                    <a:pt x="111" y="15"/>
                    <a:pt x="169" y="15"/>
                  </a:cubicBezTo>
                  <a:cubicBezTo>
                    <a:pt x="226" y="15"/>
                    <a:pt x="273" y="62"/>
                    <a:pt x="273" y="119"/>
                  </a:cubicBezTo>
                  <a:cubicBezTo>
                    <a:pt x="273" y="177"/>
                    <a:pt x="226" y="223"/>
                    <a:pt x="169" y="223"/>
                  </a:cubicBezTo>
                  <a:cubicBezTo>
                    <a:pt x="111" y="223"/>
                    <a:pt x="65" y="177"/>
                    <a:pt x="65" y="119"/>
                  </a:cubicBezTo>
                  <a:close/>
                  <a:moveTo>
                    <a:pt x="299" y="354"/>
                  </a:moveTo>
                  <a:cubicBezTo>
                    <a:pt x="299" y="282"/>
                    <a:pt x="241" y="223"/>
                    <a:pt x="169" y="223"/>
                  </a:cubicBezTo>
                  <a:cubicBezTo>
                    <a:pt x="97" y="223"/>
                    <a:pt x="38" y="282"/>
                    <a:pt x="38" y="354"/>
                  </a:cubicBezTo>
                  <a:moveTo>
                    <a:pt x="112" y="236"/>
                  </a:moveTo>
                  <a:cubicBezTo>
                    <a:pt x="169" y="289"/>
                    <a:pt x="169" y="289"/>
                    <a:pt x="169" y="289"/>
                  </a:cubicBezTo>
                  <a:cubicBezTo>
                    <a:pt x="225" y="236"/>
                    <a:pt x="225" y="236"/>
                    <a:pt x="225" y="236"/>
                  </a:cubicBezTo>
                  <a:moveTo>
                    <a:pt x="105" y="37"/>
                  </a:moveTo>
                  <a:cubicBezTo>
                    <a:pt x="105" y="37"/>
                    <a:pt x="130" y="75"/>
                    <a:pt x="165" y="85"/>
                  </a:cubicBezTo>
                  <a:cubicBezTo>
                    <a:pt x="206" y="96"/>
                    <a:pt x="269" y="90"/>
                    <a:pt x="269" y="90"/>
                  </a:cubicBezTo>
                  <a:moveTo>
                    <a:pt x="69" y="148"/>
                  </a:moveTo>
                  <a:cubicBezTo>
                    <a:pt x="69" y="148"/>
                    <a:pt x="98" y="128"/>
                    <a:pt x="105" y="107"/>
                  </a:cubicBezTo>
                  <a:cubicBezTo>
                    <a:pt x="117" y="68"/>
                    <a:pt x="99" y="42"/>
                    <a:pt x="99" y="42"/>
                  </a:cubicBezTo>
                  <a:moveTo>
                    <a:pt x="105" y="37"/>
                  </a:moveTo>
                  <a:cubicBezTo>
                    <a:pt x="105" y="37"/>
                    <a:pt x="87" y="0"/>
                    <a:pt x="55" y="25"/>
                  </a:cubicBezTo>
                  <a:cubicBezTo>
                    <a:pt x="28" y="47"/>
                    <a:pt x="66" y="87"/>
                    <a:pt x="62" y="109"/>
                  </a:cubicBezTo>
                  <a:cubicBezTo>
                    <a:pt x="55" y="139"/>
                    <a:pt x="0" y="127"/>
                    <a:pt x="0" y="127"/>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95" name="Group 594">
            <a:extLst>
              <a:ext uri="{FF2B5EF4-FFF2-40B4-BE49-F238E27FC236}">
                <a16:creationId xmlns:a16="http://schemas.microsoft.com/office/drawing/2014/main" id="{AAB032C4-D104-43D6-BFB5-9571DC3237FC}"/>
              </a:ext>
            </a:extLst>
          </p:cNvPr>
          <p:cNvGrpSpPr>
            <a:grpSpLocks noChangeAspect="1"/>
          </p:cNvGrpSpPr>
          <p:nvPr/>
        </p:nvGrpSpPr>
        <p:grpSpPr>
          <a:xfrm>
            <a:off x="7405031" y="2138764"/>
            <a:ext cx="457200" cy="457200"/>
            <a:chOff x="7390889" y="2022303"/>
            <a:chExt cx="507144" cy="507144"/>
          </a:xfrm>
        </p:grpSpPr>
        <p:sp useBgFill="1">
          <p:nvSpPr>
            <p:cNvPr id="198" name="Oval 197">
              <a:extLst>
                <a:ext uri="{FF2B5EF4-FFF2-40B4-BE49-F238E27FC236}">
                  <a16:creationId xmlns:a16="http://schemas.microsoft.com/office/drawing/2014/main" id="{D02D3D55-61E2-47D2-AA09-0DB5C253DFCC}"/>
                </a:ext>
              </a:extLst>
            </p:cNvPr>
            <p:cNvSpPr/>
            <p:nvPr/>
          </p:nvSpPr>
          <p:spPr bwMode="auto">
            <a:xfrm rot="4020000">
              <a:off x="7390889" y="2022303"/>
              <a:ext cx="507144" cy="50714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9" name="girl_2" title="Icon of a woman">
              <a:extLst>
                <a:ext uri="{FF2B5EF4-FFF2-40B4-BE49-F238E27FC236}">
                  <a16:creationId xmlns:a16="http://schemas.microsoft.com/office/drawing/2014/main" id="{7323F2EE-1CFA-4EC6-AC78-F912AEB47663}"/>
                </a:ext>
              </a:extLst>
            </p:cNvPr>
            <p:cNvSpPr>
              <a:spLocks noChangeAspect="1" noEditPoints="1"/>
            </p:cNvSpPr>
            <p:nvPr/>
          </p:nvSpPr>
          <p:spPr bwMode="auto">
            <a:xfrm>
              <a:off x="7466785" y="2068928"/>
              <a:ext cx="355352" cy="365760"/>
            </a:xfrm>
            <a:custGeom>
              <a:avLst/>
              <a:gdLst>
                <a:gd name="T0" fmla="*/ 62 w 331"/>
                <a:gd name="T1" fmla="*/ 104 h 339"/>
                <a:gd name="T2" fmla="*/ 166 w 331"/>
                <a:gd name="T3" fmla="*/ 0 h 339"/>
                <a:gd name="T4" fmla="*/ 270 w 331"/>
                <a:gd name="T5" fmla="*/ 104 h 339"/>
                <a:gd name="T6" fmla="*/ 166 w 331"/>
                <a:gd name="T7" fmla="*/ 208 h 339"/>
                <a:gd name="T8" fmla="*/ 62 w 331"/>
                <a:gd name="T9" fmla="*/ 104 h 339"/>
                <a:gd name="T10" fmla="*/ 296 w 331"/>
                <a:gd name="T11" fmla="*/ 339 h 339"/>
                <a:gd name="T12" fmla="*/ 166 w 331"/>
                <a:gd name="T13" fmla="*/ 208 h 339"/>
                <a:gd name="T14" fmla="*/ 35 w 331"/>
                <a:gd name="T15" fmla="*/ 339 h 339"/>
                <a:gd name="T16" fmla="*/ 109 w 331"/>
                <a:gd name="T17" fmla="*/ 221 h 339"/>
                <a:gd name="T18" fmla="*/ 166 w 331"/>
                <a:gd name="T19" fmla="*/ 274 h 339"/>
                <a:gd name="T20" fmla="*/ 222 w 331"/>
                <a:gd name="T21" fmla="*/ 221 h 339"/>
                <a:gd name="T22" fmla="*/ 0 w 331"/>
                <a:gd name="T23" fmla="*/ 190 h 339"/>
                <a:gd name="T24" fmla="*/ 31 w 331"/>
                <a:gd name="T25" fmla="*/ 217 h 339"/>
                <a:gd name="T26" fmla="*/ 62 w 331"/>
                <a:gd name="T27" fmla="*/ 190 h 339"/>
                <a:gd name="T28" fmla="*/ 62 w 331"/>
                <a:gd name="T29" fmla="*/ 101 h 339"/>
                <a:gd name="T30" fmla="*/ 62 w 331"/>
                <a:gd name="T31" fmla="*/ 192 h 339"/>
                <a:gd name="T32" fmla="*/ 270 w 331"/>
                <a:gd name="T33" fmla="*/ 190 h 339"/>
                <a:gd name="T34" fmla="*/ 300 w 331"/>
                <a:gd name="T35" fmla="*/ 217 h 339"/>
                <a:gd name="T36" fmla="*/ 331 w 331"/>
                <a:gd name="T37" fmla="*/ 190 h 339"/>
                <a:gd name="T38" fmla="*/ 270 w 331"/>
                <a:gd name="T39" fmla="*/ 101 h 339"/>
                <a:gd name="T40" fmla="*/ 270 w 331"/>
                <a:gd name="T41" fmla="*/ 19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1" h="339">
                  <a:moveTo>
                    <a:pt x="62" y="104"/>
                  </a:moveTo>
                  <a:cubicBezTo>
                    <a:pt x="62" y="47"/>
                    <a:pt x="108" y="0"/>
                    <a:pt x="166" y="0"/>
                  </a:cubicBezTo>
                  <a:cubicBezTo>
                    <a:pt x="223" y="0"/>
                    <a:pt x="270" y="47"/>
                    <a:pt x="270" y="104"/>
                  </a:cubicBezTo>
                  <a:cubicBezTo>
                    <a:pt x="270" y="162"/>
                    <a:pt x="223" y="208"/>
                    <a:pt x="166" y="208"/>
                  </a:cubicBezTo>
                  <a:cubicBezTo>
                    <a:pt x="108" y="208"/>
                    <a:pt x="62" y="162"/>
                    <a:pt x="62" y="104"/>
                  </a:cubicBezTo>
                  <a:close/>
                  <a:moveTo>
                    <a:pt x="296" y="339"/>
                  </a:moveTo>
                  <a:cubicBezTo>
                    <a:pt x="296" y="267"/>
                    <a:pt x="238" y="208"/>
                    <a:pt x="166" y="208"/>
                  </a:cubicBezTo>
                  <a:cubicBezTo>
                    <a:pt x="94" y="208"/>
                    <a:pt x="35" y="267"/>
                    <a:pt x="35" y="339"/>
                  </a:cubicBezTo>
                  <a:moveTo>
                    <a:pt x="109" y="221"/>
                  </a:moveTo>
                  <a:cubicBezTo>
                    <a:pt x="166" y="274"/>
                    <a:pt x="166" y="274"/>
                    <a:pt x="166" y="274"/>
                  </a:cubicBezTo>
                  <a:cubicBezTo>
                    <a:pt x="222" y="221"/>
                    <a:pt x="222" y="221"/>
                    <a:pt x="222" y="221"/>
                  </a:cubicBezTo>
                  <a:moveTo>
                    <a:pt x="0" y="190"/>
                  </a:moveTo>
                  <a:cubicBezTo>
                    <a:pt x="0" y="205"/>
                    <a:pt x="14" y="217"/>
                    <a:pt x="31" y="217"/>
                  </a:cubicBezTo>
                  <a:cubicBezTo>
                    <a:pt x="48" y="217"/>
                    <a:pt x="62" y="205"/>
                    <a:pt x="62" y="190"/>
                  </a:cubicBezTo>
                  <a:moveTo>
                    <a:pt x="62" y="101"/>
                  </a:moveTo>
                  <a:cubicBezTo>
                    <a:pt x="62" y="192"/>
                    <a:pt x="62" y="192"/>
                    <a:pt x="62" y="192"/>
                  </a:cubicBezTo>
                  <a:moveTo>
                    <a:pt x="270" y="190"/>
                  </a:moveTo>
                  <a:cubicBezTo>
                    <a:pt x="270" y="205"/>
                    <a:pt x="283" y="217"/>
                    <a:pt x="300" y="217"/>
                  </a:cubicBezTo>
                  <a:cubicBezTo>
                    <a:pt x="317" y="217"/>
                    <a:pt x="331" y="205"/>
                    <a:pt x="331" y="190"/>
                  </a:cubicBezTo>
                  <a:moveTo>
                    <a:pt x="270" y="101"/>
                  </a:moveTo>
                  <a:cubicBezTo>
                    <a:pt x="270" y="192"/>
                    <a:pt x="270" y="192"/>
                    <a:pt x="270" y="192"/>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625" name="Group 624">
            <a:extLst>
              <a:ext uri="{FF2B5EF4-FFF2-40B4-BE49-F238E27FC236}">
                <a16:creationId xmlns:a16="http://schemas.microsoft.com/office/drawing/2014/main" id="{FF7988C1-EC53-4DC6-82CF-D19013CB86EE}"/>
              </a:ext>
            </a:extLst>
          </p:cNvPr>
          <p:cNvGrpSpPr>
            <a:grpSpLocks noChangeAspect="1"/>
          </p:cNvGrpSpPr>
          <p:nvPr/>
        </p:nvGrpSpPr>
        <p:grpSpPr>
          <a:xfrm>
            <a:off x="3489988" y="2686114"/>
            <a:ext cx="457200" cy="457200"/>
            <a:chOff x="3581379" y="3092968"/>
            <a:chExt cx="604488" cy="604488"/>
          </a:xfrm>
        </p:grpSpPr>
        <p:sp useBgFill="1">
          <p:nvSpPr>
            <p:cNvPr id="244" name="Oval 243">
              <a:extLst>
                <a:ext uri="{FF2B5EF4-FFF2-40B4-BE49-F238E27FC236}">
                  <a16:creationId xmlns:a16="http://schemas.microsoft.com/office/drawing/2014/main" id="{60486DAD-D87D-4EA8-896F-52A085F61ED8}"/>
                </a:ext>
              </a:extLst>
            </p:cNvPr>
            <p:cNvSpPr/>
            <p:nvPr/>
          </p:nvSpPr>
          <p:spPr bwMode="auto">
            <a:xfrm>
              <a:off x="3581379" y="3092968"/>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1" name="mail" title="Icon of an envelope">
              <a:extLst>
                <a:ext uri="{FF2B5EF4-FFF2-40B4-BE49-F238E27FC236}">
                  <a16:creationId xmlns:a16="http://schemas.microsoft.com/office/drawing/2014/main" id="{106A1BA9-11C3-49D9-BEF2-A760DA941AAB}"/>
                </a:ext>
              </a:extLst>
            </p:cNvPr>
            <p:cNvSpPr>
              <a:spLocks noChangeAspect="1" noEditPoints="1"/>
            </p:cNvSpPr>
            <p:nvPr/>
          </p:nvSpPr>
          <p:spPr bwMode="auto">
            <a:xfrm>
              <a:off x="3682816" y="3265983"/>
              <a:ext cx="411480" cy="246888"/>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615" name="Group 614">
            <a:extLst>
              <a:ext uri="{FF2B5EF4-FFF2-40B4-BE49-F238E27FC236}">
                <a16:creationId xmlns:a16="http://schemas.microsoft.com/office/drawing/2014/main" id="{876B369C-7D37-4946-A8BD-C60D346C0296}"/>
              </a:ext>
            </a:extLst>
          </p:cNvPr>
          <p:cNvGrpSpPr>
            <a:grpSpLocks noChangeAspect="1"/>
          </p:cNvGrpSpPr>
          <p:nvPr/>
        </p:nvGrpSpPr>
        <p:grpSpPr>
          <a:xfrm>
            <a:off x="3015848" y="3338767"/>
            <a:ext cx="457200" cy="457200"/>
            <a:chOff x="2049022" y="3050887"/>
            <a:chExt cx="541624" cy="541624"/>
          </a:xfrm>
        </p:grpSpPr>
        <p:sp useBgFill="1">
          <p:nvSpPr>
            <p:cNvPr id="388" name="Oval 387">
              <a:extLst>
                <a:ext uri="{FF2B5EF4-FFF2-40B4-BE49-F238E27FC236}">
                  <a16:creationId xmlns:a16="http://schemas.microsoft.com/office/drawing/2014/main" id="{AFF3E7DC-6144-448F-A0B3-3C81753A70AF}"/>
                </a:ext>
              </a:extLst>
            </p:cNvPr>
            <p:cNvSpPr/>
            <p:nvPr/>
          </p:nvSpPr>
          <p:spPr bwMode="auto">
            <a:xfrm>
              <a:off x="2049022" y="3050887"/>
              <a:ext cx="541624" cy="54162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2" name="speech_4" title="Icon of a chat bubble with a video camera inside">
              <a:extLst>
                <a:ext uri="{FF2B5EF4-FFF2-40B4-BE49-F238E27FC236}">
                  <a16:creationId xmlns:a16="http://schemas.microsoft.com/office/drawing/2014/main" id="{6638DA07-8EA2-4F29-ABEF-D198ED86CE59}"/>
                </a:ext>
              </a:extLst>
            </p:cNvPr>
            <p:cNvSpPr>
              <a:spLocks noChangeAspect="1" noEditPoints="1"/>
            </p:cNvSpPr>
            <p:nvPr/>
          </p:nvSpPr>
          <p:spPr bwMode="auto">
            <a:xfrm>
              <a:off x="2142755" y="3188431"/>
              <a:ext cx="357666" cy="317742"/>
            </a:xfrm>
            <a:custGeom>
              <a:avLst/>
              <a:gdLst>
                <a:gd name="T0" fmla="*/ 122 w 215"/>
                <a:gd name="T1" fmla="*/ 145 h 191"/>
                <a:gd name="T2" fmla="*/ 77 w 215"/>
                <a:gd name="T3" fmla="*/ 145 h 191"/>
                <a:gd name="T4" fmla="*/ 31 w 215"/>
                <a:gd name="T5" fmla="*/ 191 h 191"/>
                <a:gd name="T6" fmla="*/ 31 w 215"/>
                <a:gd name="T7" fmla="*/ 145 h 191"/>
                <a:gd name="T8" fmla="*/ 0 w 215"/>
                <a:gd name="T9" fmla="*/ 145 h 191"/>
                <a:gd name="T10" fmla="*/ 0 w 215"/>
                <a:gd name="T11" fmla="*/ 0 h 191"/>
                <a:gd name="T12" fmla="*/ 215 w 215"/>
                <a:gd name="T13" fmla="*/ 0 h 191"/>
                <a:gd name="T14" fmla="*/ 215 w 215"/>
                <a:gd name="T15" fmla="*/ 120 h 191"/>
                <a:gd name="T16" fmla="*/ 120 w 215"/>
                <a:gd name="T17" fmla="*/ 145 h 191"/>
                <a:gd name="T18" fmla="*/ 120 w 215"/>
                <a:gd name="T19" fmla="*/ 145 h 191"/>
                <a:gd name="T20" fmla="*/ 122 w 215"/>
                <a:gd name="T21" fmla="*/ 145 h 191"/>
                <a:gd name="T22" fmla="*/ 215 w 215"/>
                <a:gd name="T23" fmla="*/ 145 h 191"/>
                <a:gd name="T24" fmla="*/ 215 w 215"/>
                <a:gd name="T25" fmla="*/ 120 h 191"/>
                <a:gd name="T26" fmla="*/ 131 w 215"/>
                <a:gd name="T27" fmla="*/ 60 h 191"/>
                <a:gd name="T28" fmla="*/ 131 w 215"/>
                <a:gd name="T29" fmla="*/ 40 h 191"/>
                <a:gd name="T30" fmla="*/ 54 w 215"/>
                <a:gd name="T31" fmla="*/ 40 h 191"/>
                <a:gd name="T32" fmla="*/ 54 w 215"/>
                <a:gd name="T33" fmla="*/ 102 h 191"/>
                <a:gd name="T34" fmla="*/ 131 w 215"/>
                <a:gd name="T35" fmla="*/ 102 h 191"/>
                <a:gd name="T36" fmla="*/ 131 w 215"/>
                <a:gd name="T37" fmla="*/ 60 h 191"/>
                <a:gd name="T38" fmla="*/ 131 w 215"/>
                <a:gd name="T39" fmla="*/ 84 h 191"/>
                <a:gd name="T40" fmla="*/ 161 w 215"/>
                <a:gd name="T41" fmla="*/ 100 h 191"/>
                <a:gd name="T42" fmla="*/ 161 w 215"/>
                <a:gd name="T43" fmla="*/ 45 h 191"/>
                <a:gd name="T44" fmla="*/ 131 w 215"/>
                <a:gd name="T45" fmla="*/ 6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5" h="191">
                  <a:moveTo>
                    <a:pt x="122" y="145"/>
                  </a:moveTo>
                  <a:lnTo>
                    <a:pt x="77" y="145"/>
                  </a:lnTo>
                  <a:lnTo>
                    <a:pt x="31" y="191"/>
                  </a:lnTo>
                  <a:lnTo>
                    <a:pt x="31" y="145"/>
                  </a:lnTo>
                  <a:lnTo>
                    <a:pt x="0" y="145"/>
                  </a:lnTo>
                  <a:lnTo>
                    <a:pt x="0" y="0"/>
                  </a:lnTo>
                  <a:lnTo>
                    <a:pt x="215" y="0"/>
                  </a:lnTo>
                  <a:lnTo>
                    <a:pt x="215" y="120"/>
                  </a:lnTo>
                  <a:moveTo>
                    <a:pt x="120" y="145"/>
                  </a:moveTo>
                  <a:lnTo>
                    <a:pt x="120" y="145"/>
                  </a:lnTo>
                  <a:moveTo>
                    <a:pt x="122" y="145"/>
                  </a:moveTo>
                  <a:lnTo>
                    <a:pt x="215" y="145"/>
                  </a:lnTo>
                  <a:lnTo>
                    <a:pt x="215" y="120"/>
                  </a:lnTo>
                  <a:moveTo>
                    <a:pt x="131" y="60"/>
                  </a:moveTo>
                  <a:lnTo>
                    <a:pt x="131" y="40"/>
                  </a:lnTo>
                  <a:lnTo>
                    <a:pt x="54" y="40"/>
                  </a:lnTo>
                  <a:lnTo>
                    <a:pt x="54" y="102"/>
                  </a:lnTo>
                  <a:lnTo>
                    <a:pt x="131" y="102"/>
                  </a:lnTo>
                  <a:lnTo>
                    <a:pt x="131" y="60"/>
                  </a:lnTo>
                  <a:moveTo>
                    <a:pt x="131" y="84"/>
                  </a:moveTo>
                  <a:lnTo>
                    <a:pt x="161" y="100"/>
                  </a:lnTo>
                  <a:lnTo>
                    <a:pt x="161" y="45"/>
                  </a:lnTo>
                  <a:lnTo>
                    <a:pt x="131" y="60"/>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98" name="Group 597">
            <a:extLst>
              <a:ext uri="{FF2B5EF4-FFF2-40B4-BE49-F238E27FC236}">
                <a16:creationId xmlns:a16="http://schemas.microsoft.com/office/drawing/2014/main" id="{614A95B9-187B-4A61-B879-88772723A4B6}"/>
              </a:ext>
            </a:extLst>
          </p:cNvPr>
          <p:cNvGrpSpPr>
            <a:grpSpLocks noChangeAspect="1"/>
          </p:cNvGrpSpPr>
          <p:nvPr/>
        </p:nvGrpSpPr>
        <p:grpSpPr>
          <a:xfrm>
            <a:off x="4419179" y="1624715"/>
            <a:ext cx="457200" cy="457200"/>
            <a:chOff x="4654814" y="1371795"/>
            <a:chExt cx="604488" cy="604488"/>
          </a:xfrm>
        </p:grpSpPr>
        <p:sp useBgFill="1">
          <p:nvSpPr>
            <p:cNvPr id="229" name="Oval 228">
              <a:extLst>
                <a:ext uri="{FF2B5EF4-FFF2-40B4-BE49-F238E27FC236}">
                  <a16:creationId xmlns:a16="http://schemas.microsoft.com/office/drawing/2014/main" id="{C9FE91C6-BFF6-4A15-BE86-F09826C7146A}"/>
                </a:ext>
              </a:extLst>
            </p:cNvPr>
            <p:cNvSpPr/>
            <p:nvPr/>
          </p:nvSpPr>
          <p:spPr bwMode="auto">
            <a:xfrm rot="1225678">
              <a:off x="4654814" y="1371795"/>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3" name="ActivityFeed_F056" title="Icon of two chat bubbles stacked vertically">
              <a:extLst>
                <a:ext uri="{FF2B5EF4-FFF2-40B4-BE49-F238E27FC236}">
                  <a16:creationId xmlns:a16="http://schemas.microsoft.com/office/drawing/2014/main" id="{90787796-D9F2-4A48-A2F2-B4917A3BBF13}"/>
                </a:ext>
              </a:extLst>
            </p:cNvPr>
            <p:cNvSpPr>
              <a:spLocks noChangeAspect="1" noEditPoints="1"/>
            </p:cNvSpPr>
            <p:nvPr/>
          </p:nvSpPr>
          <p:spPr bwMode="auto">
            <a:xfrm>
              <a:off x="4743157" y="1508151"/>
              <a:ext cx="412556" cy="365760"/>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noFill/>
            <a:ln w="15875" cap="sq">
              <a:solidFill>
                <a:schemeClr val="tx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sp>
        <p:nvSpPr>
          <p:cNvPr id="374" name="TextBox 373">
            <a:extLst>
              <a:ext uri="{FF2B5EF4-FFF2-40B4-BE49-F238E27FC236}">
                <a16:creationId xmlns:a16="http://schemas.microsoft.com/office/drawing/2014/main" id="{B9246392-628D-46C3-845D-ADA72AAB2BB5}"/>
              </a:ext>
            </a:extLst>
          </p:cNvPr>
          <p:cNvSpPr txBox="1"/>
          <p:nvPr/>
        </p:nvSpPr>
        <p:spPr>
          <a:xfrm>
            <a:off x="9068481" y="6166711"/>
            <a:ext cx="1387275"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Devices</a:t>
            </a:r>
          </a:p>
        </p:txBody>
      </p:sp>
      <p:sp>
        <p:nvSpPr>
          <p:cNvPr id="375" name="TextBox 374">
            <a:extLst>
              <a:ext uri="{FF2B5EF4-FFF2-40B4-BE49-F238E27FC236}">
                <a16:creationId xmlns:a16="http://schemas.microsoft.com/office/drawing/2014/main" id="{36648A98-B244-4BD1-9BD3-253CA12CF75F}"/>
              </a:ext>
            </a:extLst>
          </p:cNvPr>
          <p:cNvSpPr txBox="1"/>
          <p:nvPr/>
        </p:nvSpPr>
        <p:spPr>
          <a:xfrm>
            <a:off x="242030" y="1533186"/>
            <a:ext cx="1830111"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stStyle>
          <a:p>
            <a:pPr marL="0" marR="0" lvl="0" indent="0" algn="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Cloud Apps</a:t>
            </a:r>
          </a:p>
        </p:txBody>
      </p:sp>
      <p:sp>
        <p:nvSpPr>
          <p:cNvPr id="378" name="TextBox 377">
            <a:extLst>
              <a:ext uri="{FF2B5EF4-FFF2-40B4-BE49-F238E27FC236}">
                <a16:creationId xmlns:a16="http://schemas.microsoft.com/office/drawing/2014/main" id="{3CC60ABC-7166-4769-973E-A205F736E039}"/>
              </a:ext>
            </a:extLst>
          </p:cNvPr>
          <p:cNvSpPr txBox="1"/>
          <p:nvPr/>
        </p:nvSpPr>
        <p:spPr>
          <a:xfrm>
            <a:off x="9767382" y="1629171"/>
            <a:ext cx="1496574" cy="651717"/>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Partners &amp;</a:t>
            </a:r>
            <a:b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b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Customers</a:t>
            </a:r>
          </a:p>
        </p:txBody>
      </p:sp>
      <p:grpSp>
        <p:nvGrpSpPr>
          <p:cNvPr id="592" name="Group 591">
            <a:extLst>
              <a:ext uri="{FF2B5EF4-FFF2-40B4-BE49-F238E27FC236}">
                <a16:creationId xmlns:a16="http://schemas.microsoft.com/office/drawing/2014/main" id="{869A1E37-4D79-41B2-892F-269B20849C8A}"/>
              </a:ext>
            </a:extLst>
          </p:cNvPr>
          <p:cNvGrpSpPr/>
          <p:nvPr/>
        </p:nvGrpSpPr>
        <p:grpSpPr>
          <a:xfrm>
            <a:off x="9658386" y="3306548"/>
            <a:ext cx="687118" cy="687116"/>
            <a:chOff x="9474333" y="2932047"/>
            <a:chExt cx="519317" cy="519316"/>
          </a:xfrm>
        </p:grpSpPr>
        <p:sp useBgFill="1">
          <p:nvSpPr>
            <p:cNvPr id="169" name="Oval 168">
              <a:extLst>
                <a:ext uri="{FF2B5EF4-FFF2-40B4-BE49-F238E27FC236}">
                  <a16:creationId xmlns:a16="http://schemas.microsoft.com/office/drawing/2014/main" id="{7D51F83F-95D6-4C99-BCFD-ABBA606AF4AC}"/>
                </a:ext>
              </a:extLst>
            </p:cNvPr>
            <p:cNvSpPr/>
            <p:nvPr/>
          </p:nvSpPr>
          <p:spPr bwMode="auto">
            <a:xfrm rot="273531">
              <a:off x="9474333" y="2932047"/>
              <a:ext cx="519317" cy="51931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0" name="people_4" title="Icon of a person">
              <a:extLst>
                <a:ext uri="{FF2B5EF4-FFF2-40B4-BE49-F238E27FC236}">
                  <a16:creationId xmlns:a16="http://schemas.microsoft.com/office/drawing/2014/main" id="{54102B02-B9B1-4835-9121-77D1CBC7C2B3}"/>
                </a:ext>
              </a:extLst>
            </p:cNvPr>
            <p:cNvSpPr>
              <a:spLocks noChangeAspect="1" noEditPoints="1"/>
            </p:cNvSpPr>
            <p:nvPr/>
          </p:nvSpPr>
          <p:spPr bwMode="auto">
            <a:xfrm>
              <a:off x="9570411" y="2984890"/>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bg1"/>
            </a:solidFill>
            <a:ln w="15875"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597" name="Group 596">
            <a:extLst>
              <a:ext uri="{FF2B5EF4-FFF2-40B4-BE49-F238E27FC236}">
                <a16:creationId xmlns:a16="http://schemas.microsoft.com/office/drawing/2014/main" id="{AE934B24-A81E-4C9B-AD9D-97B6AC6188D4}"/>
              </a:ext>
            </a:extLst>
          </p:cNvPr>
          <p:cNvGrpSpPr>
            <a:grpSpLocks noChangeAspect="1"/>
          </p:cNvGrpSpPr>
          <p:nvPr/>
        </p:nvGrpSpPr>
        <p:grpSpPr>
          <a:xfrm>
            <a:off x="6603137" y="1828768"/>
            <a:ext cx="457200" cy="457200"/>
            <a:chOff x="6280345" y="1579525"/>
            <a:chExt cx="565440" cy="565440"/>
          </a:xfrm>
        </p:grpSpPr>
        <p:sp useBgFill="1">
          <p:nvSpPr>
            <p:cNvPr id="201" name="Oval 200">
              <a:extLst>
                <a:ext uri="{FF2B5EF4-FFF2-40B4-BE49-F238E27FC236}">
                  <a16:creationId xmlns:a16="http://schemas.microsoft.com/office/drawing/2014/main" id="{6A14243F-354A-4427-9CF0-C4A3BE97FDDA}"/>
                </a:ext>
              </a:extLst>
            </p:cNvPr>
            <p:cNvSpPr/>
            <p:nvPr/>
          </p:nvSpPr>
          <p:spPr bwMode="auto">
            <a:xfrm rot="3735757">
              <a:off x="6280345" y="1579525"/>
              <a:ext cx="565440" cy="5654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1" name="people_12" title="Icon of three people">
              <a:extLst>
                <a:ext uri="{FF2B5EF4-FFF2-40B4-BE49-F238E27FC236}">
                  <a16:creationId xmlns:a16="http://schemas.microsoft.com/office/drawing/2014/main" id="{9258B3E7-3120-4DF5-9867-2BD932E0F87A}"/>
                </a:ext>
              </a:extLst>
            </p:cNvPr>
            <p:cNvSpPr>
              <a:spLocks noChangeAspect="1" noEditPoints="1"/>
            </p:cNvSpPr>
            <p:nvPr/>
          </p:nvSpPr>
          <p:spPr bwMode="auto">
            <a:xfrm>
              <a:off x="6348713" y="1679365"/>
              <a:ext cx="428704" cy="36576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382" name="Group 381">
            <a:extLst>
              <a:ext uri="{FF2B5EF4-FFF2-40B4-BE49-F238E27FC236}">
                <a16:creationId xmlns:a16="http://schemas.microsoft.com/office/drawing/2014/main" id="{7632A59A-2C74-4209-859E-16B79B008E80}"/>
              </a:ext>
            </a:extLst>
          </p:cNvPr>
          <p:cNvGrpSpPr>
            <a:grpSpLocks noChangeAspect="1"/>
          </p:cNvGrpSpPr>
          <p:nvPr/>
        </p:nvGrpSpPr>
        <p:grpSpPr>
          <a:xfrm>
            <a:off x="8870374" y="3875708"/>
            <a:ext cx="457200" cy="457200"/>
            <a:chOff x="3811718" y="5897776"/>
            <a:chExt cx="548640" cy="548640"/>
          </a:xfrm>
        </p:grpSpPr>
        <p:sp useBgFill="1">
          <p:nvSpPr>
            <p:cNvPr id="383" name="Oval 382">
              <a:extLst>
                <a:ext uri="{FF2B5EF4-FFF2-40B4-BE49-F238E27FC236}">
                  <a16:creationId xmlns:a16="http://schemas.microsoft.com/office/drawing/2014/main" id="{489B83B8-69F1-45C2-B7DE-8262617838C1}"/>
                </a:ext>
              </a:extLst>
            </p:cNvPr>
            <p:cNvSpPr/>
            <p:nvPr/>
          </p:nvSpPr>
          <p:spPr bwMode="auto">
            <a:xfrm>
              <a:off x="3811718" y="5897776"/>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4" name="people_4" title="Icon of a person">
              <a:extLst>
                <a:ext uri="{FF2B5EF4-FFF2-40B4-BE49-F238E27FC236}">
                  <a16:creationId xmlns:a16="http://schemas.microsoft.com/office/drawing/2014/main" id="{6ACDDF73-421A-4BED-9F27-6CC93D27689E}"/>
                </a:ext>
              </a:extLst>
            </p:cNvPr>
            <p:cNvSpPr>
              <a:spLocks noChangeAspect="1" noEditPoints="1"/>
            </p:cNvSpPr>
            <p:nvPr/>
          </p:nvSpPr>
          <p:spPr bwMode="auto">
            <a:xfrm>
              <a:off x="3942905" y="6012076"/>
              <a:ext cx="286267" cy="32004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385" name="Group 384">
            <a:extLst>
              <a:ext uri="{FF2B5EF4-FFF2-40B4-BE49-F238E27FC236}">
                <a16:creationId xmlns:a16="http://schemas.microsoft.com/office/drawing/2014/main" id="{76535968-C6E0-41E2-AD78-29E27CD64D76}"/>
              </a:ext>
            </a:extLst>
          </p:cNvPr>
          <p:cNvGrpSpPr>
            <a:grpSpLocks noChangeAspect="1"/>
          </p:cNvGrpSpPr>
          <p:nvPr/>
        </p:nvGrpSpPr>
        <p:grpSpPr>
          <a:xfrm>
            <a:off x="8173906" y="3256724"/>
            <a:ext cx="457200" cy="457200"/>
            <a:chOff x="2134878" y="5897776"/>
            <a:chExt cx="548640" cy="548640"/>
          </a:xfrm>
        </p:grpSpPr>
        <p:sp useBgFill="1">
          <p:nvSpPr>
            <p:cNvPr id="386" name="Oval 385">
              <a:extLst>
                <a:ext uri="{FF2B5EF4-FFF2-40B4-BE49-F238E27FC236}">
                  <a16:creationId xmlns:a16="http://schemas.microsoft.com/office/drawing/2014/main" id="{7B1467A0-D44C-49C8-85E2-A56065A0C1D0}"/>
                </a:ext>
              </a:extLst>
            </p:cNvPr>
            <p:cNvSpPr/>
            <p:nvPr/>
          </p:nvSpPr>
          <p:spPr bwMode="auto">
            <a:xfrm>
              <a:off x="2134878" y="5897776"/>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7" name="people_7" title="Icon of two people">
              <a:extLst>
                <a:ext uri="{FF2B5EF4-FFF2-40B4-BE49-F238E27FC236}">
                  <a16:creationId xmlns:a16="http://schemas.microsoft.com/office/drawing/2014/main" id="{00AE0969-0F8E-4965-A1EB-0106C10AB479}"/>
                </a:ext>
              </a:extLst>
            </p:cNvPr>
            <p:cNvSpPr>
              <a:spLocks noChangeAspect="1" noEditPoints="1"/>
            </p:cNvSpPr>
            <p:nvPr/>
          </p:nvSpPr>
          <p:spPr bwMode="auto">
            <a:xfrm>
              <a:off x="2257032" y="5993788"/>
              <a:ext cx="293157" cy="320040"/>
            </a:xfrm>
            <a:custGeom>
              <a:avLst/>
              <a:gdLst>
                <a:gd name="T0" fmla="*/ 26 w 316"/>
                <a:gd name="T1" fmla="*/ 200 h 345"/>
                <a:gd name="T2" fmla="*/ 85 w 316"/>
                <a:gd name="T3" fmla="*/ 141 h 345"/>
                <a:gd name="T4" fmla="*/ 144 w 316"/>
                <a:gd name="T5" fmla="*/ 200 h 345"/>
                <a:gd name="T6" fmla="*/ 85 w 316"/>
                <a:gd name="T7" fmla="*/ 259 h 345"/>
                <a:gd name="T8" fmla="*/ 26 w 316"/>
                <a:gd name="T9" fmla="*/ 200 h 345"/>
                <a:gd name="T10" fmla="*/ 172 w 316"/>
                <a:gd name="T11" fmla="*/ 345 h 345"/>
                <a:gd name="T12" fmla="*/ 86 w 316"/>
                <a:gd name="T13" fmla="*/ 259 h 345"/>
                <a:gd name="T14" fmla="*/ 0 w 316"/>
                <a:gd name="T15" fmla="*/ 345 h 345"/>
                <a:gd name="T16" fmla="*/ 229 w 316"/>
                <a:gd name="T17" fmla="*/ 118 h 345"/>
                <a:gd name="T18" fmla="*/ 288 w 316"/>
                <a:gd name="T19" fmla="*/ 59 h 345"/>
                <a:gd name="T20" fmla="*/ 229 w 316"/>
                <a:gd name="T21" fmla="*/ 0 h 345"/>
                <a:gd name="T22" fmla="*/ 170 w 316"/>
                <a:gd name="T23" fmla="*/ 59 h 345"/>
                <a:gd name="T24" fmla="*/ 229 w 316"/>
                <a:gd name="T25" fmla="*/ 118 h 345"/>
                <a:gd name="T26" fmla="*/ 316 w 316"/>
                <a:gd name="T27" fmla="*/ 204 h 345"/>
                <a:gd name="T28" fmla="*/ 230 w 316"/>
                <a:gd name="T29" fmla="*/ 118 h 345"/>
                <a:gd name="T30" fmla="*/ 144 w 316"/>
                <a:gd name="T31" fmla="*/ 20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6" h="345">
                  <a:moveTo>
                    <a:pt x="26" y="200"/>
                  </a:moveTo>
                  <a:cubicBezTo>
                    <a:pt x="26" y="167"/>
                    <a:pt x="52" y="141"/>
                    <a:pt x="85" y="141"/>
                  </a:cubicBezTo>
                  <a:cubicBezTo>
                    <a:pt x="117" y="141"/>
                    <a:pt x="144" y="167"/>
                    <a:pt x="144" y="200"/>
                  </a:cubicBezTo>
                  <a:cubicBezTo>
                    <a:pt x="144" y="233"/>
                    <a:pt x="117" y="259"/>
                    <a:pt x="85" y="259"/>
                  </a:cubicBezTo>
                  <a:cubicBezTo>
                    <a:pt x="52" y="259"/>
                    <a:pt x="26" y="233"/>
                    <a:pt x="26" y="200"/>
                  </a:cubicBezTo>
                  <a:close/>
                  <a:moveTo>
                    <a:pt x="172" y="345"/>
                  </a:moveTo>
                  <a:cubicBezTo>
                    <a:pt x="172" y="298"/>
                    <a:pt x="133" y="259"/>
                    <a:pt x="86" y="259"/>
                  </a:cubicBezTo>
                  <a:cubicBezTo>
                    <a:pt x="38" y="259"/>
                    <a:pt x="0" y="298"/>
                    <a:pt x="0" y="345"/>
                  </a:cubicBezTo>
                  <a:moveTo>
                    <a:pt x="229" y="118"/>
                  </a:moveTo>
                  <a:cubicBezTo>
                    <a:pt x="261" y="118"/>
                    <a:pt x="288" y="92"/>
                    <a:pt x="288" y="59"/>
                  </a:cubicBezTo>
                  <a:cubicBezTo>
                    <a:pt x="288" y="26"/>
                    <a:pt x="261" y="0"/>
                    <a:pt x="229" y="0"/>
                  </a:cubicBezTo>
                  <a:cubicBezTo>
                    <a:pt x="196" y="0"/>
                    <a:pt x="170" y="26"/>
                    <a:pt x="170" y="59"/>
                  </a:cubicBezTo>
                  <a:cubicBezTo>
                    <a:pt x="170" y="92"/>
                    <a:pt x="196" y="118"/>
                    <a:pt x="229" y="118"/>
                  </a:cubicBezTo>
                  <a:close/>
                  <a:moveTo>
                    <a:pt x="316" y="204"/>
                  </a:moveTo>
                  <a:cubicBezTo>
                    <a:pt x="316" y="157"/>
                    <a:pt x="277" y="118"/>
                    <a:pt x="230" y="118"/>
                  </a:cubicBezTo>
                  <a:cubicBezTo>
                    <a:pt x="182" y="118"/>
                    <a:pt x="144" y="157"/>
                    <a:pt x="144" y="20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390" name="Group 389">
            <a:extLst>
              <a:ext uri="{FF2B5EF4-FFF2-40B4-BE49-F238E27FC236}">
                <a16:creationId xmlns:a16="http://schemas.microsoft.com/office/drawing/2014/main" id="{25187B43-FB46-494F-9D9A-7879EFCE7824}"/>
              </a:ext>
            </a:extLst>
          </p:cNvPr>
          <p:cNvGrpSpPr>
            <a:grpSpLocks noChangeAspect="1"/>
          </p:cNvGrpSpPr>
          <p:nvPr/>
        </p:nvGrpSpPr>
        <p:grpSpPr>
          <a:xfrm>
            <a:off x="9158590" y="3296726"/>
            <a:ext cx="457201" cy="457200"/>
            <a:chOff x="2929661" y="5897776"/>
            <a:chExt cx="548640" cy="548640"/>
          </a:xfrm>
        </p:grpSpPr>
        <p:sp useBgFill="1">
          <p:nvSpPr>
            <p:cNvPr id="397" name="Oval 396">
              <a:extLst>
                <a:ext uri="{FF2B5EF4-FFF2-40B4-BE49-F238E27FC236}">
                  <a16:creationId xmlns:a16="http://schemas.microsoft.com/office/drawing/2014/main" id="{418F0D2F-A99D-4E01-BC44-C9C0F9FC9ACC}"/>
                </a:ext>
              </a:extLst>
            </p:cNvPr>
            <p:cNvSpPr/>
            <p:nvPr/>
          </p:nvSpPr>
          <p:spPr bwMode="auto">
            <a:xfrm>
              <a:off x="2929661" y="5897776"/>
              <a:ext cx="548640" cy="54864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9" name="Family_EBDA" title="Icon of a family of people">
              <a:extLst>
                <a:ext uri="{FF2B5EF4-FFF2-40B4-BE49-F238E27FC236}">
                  <a16:creationId xmlns:a16="http://schemas.microsoft.com/office/drawing/2014/main" id="{27D90C23-C088-4D52-92DB-A1F2FC1299FF}"/>
                </a:ext>
              </a:extLst>
            </p:cNvPr>
            <p:cNvSpPr>
              <a:spLocks noChangeAspect="1" noEditPoints="1"/>
            </p:cNvSpPr>
            <p:nvPr/>
          </p:nvSpPr>
          <p:spPr bwMode="auto">
            <a:xfrm>
              <a:off x="3031374" y="6002594"/>
              <a:ext cx="345214" cy="317694"/>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dirty="0">
                <a:ln>
                  <a:noFill/>
                </a:ln>
                <a:solidFill>
                  <a:srgbClr val="1A1A1A"/>
                </a:solidFill>
                <a:effectLst/>
                <a:uLnTx/>
                <a:uFillTx/>
                <a:latin typeface="Segoe UI"/>
                <a:ea typeface="+mn-ea"/>
                <a:cs typeface="+mn-cs"/>
              </a:endParaRPr>
            </a:p>
          </p:txBody>
        </p:sp>
      </p:grpSp>
      <p:sp>
        <p:nvSpPr>
          <p:cNvPr id="404" name="TextBox 403">
            <a:extLst>
              <a:ext uri="{FF2B5EF4-FFF2-40B4-BE49-F238E27FC236}">
                <a16:creationId xmlns:a16="http://schemas.microsoft.com/office/drawing/2014/main" id="{0DCAA4DF-F774-4695-88DF-90CF5E7A9B80}"/>
              </a:ext>
            </a:extLst>
          </p:cNvPr>
          <p:cNvSpPr txBox="1"/>
          <p:nvPr/>
        </p:nvSpPr>
        <p:spPr>
          <a:xfrm>
            <a:off x="10309059" y="3463203"/>
            <a:ext cx="1565677" cy="325858"/>
          </a:xfrm>
          <a:prstGeom prst="rect">
            <a:avLst/>
          </a:prstGeom>
          <a:noFill/>
        </p:spPr>
        <p:txBody>
          <a:bodyPr wrap="square" lIns="0" tIns="0" rIns="0" bIns="0" rtlCol="0" anchor="ctr">
            <a:spAutoFit/>
          </a:bodyPr>
          <a:lstStyle>
            <a:defPPr>
              <a:defRPr lang="en-US"/>
            </a:defPPr>
            <a:lvl1pPr algn="ctr" defTabSz="914102" fontAlgn="base">
              <a:lnSpc>
                <a:spcPct val="90000"/>
              </a:lnSpc>
              <a:spcBef>
                <a:spcPct val="0"/>
              </a:spcBef>
              <a:spcAft>
                <a:spcPct val="0"/>
              </a:spcAft>
              <a:defRPr sz="2353" spc="29">
                <a:gradFill>
                  <a:gsLst>
                    <a:gs pos="0">
                      <a:srgbClr val="353535"/>
                    </a:gs>
                    <a:gs pos="100000">
                      <a:srgbClr val="353535"/>
                    </a:gs>
                  </a:gsLst>
                  <a:lin ang="5400000" scaled="0"/>
                </a:gradFill>
                <a:latin typeface="Segoe UI Semiligh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29" normalizeH="0" baseline="0" noProof="0" dirty="0">
                <a:ln>
                  <a:noFill/>
                </a:ln>
                <a:gradFill>
                  <a:gsLst>
                    <a:gs pos="0">
                      <a:srgbClr val="353535"/>
                    </a:gs>
                    <a:gs pos="100000">
                      <a:srgbClr val="353535"/>
                    </a:gs>
                  </a:gsLst>
                  <a:lin ang="5400000" scaled="0"/>
                </a:gradFill>
                <a:effectLst/>
                <a:uLnTx/>
                <a:uFillTx/>
                <a:latin typeface="Segoe UI Semilight"/>
                <a:ea typeface="+mn-ea"/>
                <a:cs typeface="Segoe UI" pitchFamily="34" charset="0"/>
              </a:rPr>
              <a:t>Employees</a:t>
            </a:r>
          </a:p>
        </p:txBody>
      </p:sp>
      <p:grpSp>
        <p:nvGrpSpPr>
          <p:cNvPr id="123" name="Group 122" descr="factory icon">
            <a:extLst>
              <a:ext uri="{FF2B5EF4-FFF2-40B4-BE49-F238E27FC236}">
                <a16:creationId xmlns:a16="http://schemas.microsoft.com/office/drawing/2014/main" id="{BF2303CF-E566-405E-A9F2-FB05956E952E}"/>
              </a:ext>
            </a:extLst>
          </p:cNvPr>
          <p:cNvGrpSpPr>
            <a:grpSpLocks noChangeAspect="1"/>
          </p:cNvGrpSpPr>
          <p:nvPr/>
        </p:nvGrpSpPr>
        <p:grpSpPr>
          <a:xfrm>
            <a:off x="8062799" y="1521964"/>
            <a:ext cx="457200" cy="457200"/>
            <a:chOff x="3888602" y="4110297"/>
            <a:chExt cx="527686" cy="527686"/>
          </a:xfrm>
        </p:grpSpPr>
        <p:sp useBgFill="1">
          <p:nvSpPr>
            <p:cNvPr id="124" name="Oval 123">
              <a:extLst>
                <a:ext uri="{FF2B5EF4-FFF2-40B4-BE49-F238E27FC236}">
                  <a16:creationId xmlns:a16="http://schemas.microsoft.com/office/drawing/2014/main" id="{504E379C-0D81-4C2D-BE6B-A9E9FF816623}"/>
                </a:ext>
              </a:extLst>
            </p:cNvPr>
            <p:cNvSpPr/>
            <p:nvPr/>
          </p:nvSpPr>
          <p:spPr bwMode="auto">
            <a:xfrm rot="4401276">
              <a:off x="3888602" y="4110297"/>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5" name="Freeform 41">
              <a:extLst>
                <a:ext uri="{FF2B5EF4-FFF2-40B4-BE49-F238E27FC236}">
                  <a16:creationId xmlns:a16="http://schemas.microsoft.com/office/drawing/2014/main" id="{34336145-874B-4373-95E3-C7B1B90F3F11}"/>
                </a:ext>
              </a:extLst>
            </p:cNvPr>
            <p:cNvSpPr>
              <a:spLocks noEditPoints="1"/>
            </p:cNvSpPr>
            <p:nvPr/>
          </p:nvSpPr>
          <p:spPr bwMode="auto">
            <a:xfrm>
              <a:off x="3962698" y="4255548"/>
              <a:ext cx="379494" cy="237184"/>
            </a:xfrm>
            <a:custGeom>
              <a:avLst/>
              <a:gdLst>
                <a:gd name="T0" fmla="*/ 208 w 208"/>
                <a:gd name="T1" fmla="*/ 54 h 130"/>
                <a:gd name="T2" fmla="*/ 208 w 208"/>
                <a:gd name="T3" fmla="*/ 130 h 130"/>
                <a:gd name="T4" fmla="*/ 0 w 208"/>
                <a:gd name="T5" fmla="*/ 130 h 130"/>
                <a:gd name="T6" fmla="*/ 0 w 208"/>
                <a:gd name="T7" fmla="*/ 54 h 130"/>
                <a:gd name="T8" fmla="*/ 40 w 208"/>
                <a:gd name="T9" fmla="*/ 24 h 130"/>
                <a:gd name="T10" fmla="*/ 40 w 208"/>
                <a:gd name="T11" fmla="*/ 54 h 130"/>
                <a:gd name="T12" fmla="*/ 85 w 208"/>
                <a:gd name="T13" fmla="*/ 24 h 130"/>
                <a:gd name="T14" fmla="*/ 85 w 208"/>
                <a:gd name="T15" fmla="*/ 54 h 130"/>
                <a:gd name="T16" fmla="*/ 208 w 208"/>
                <a:gd name="T17" fmla="*/ 54 h 130"/>
                <a:gd name="T18" fmla="*/ 163 w 208"/>
                <a:gd name="T19" fmla="*/ 54 h 130"/>
                <a:gd name="T20" fmla="*/ 153 w 208"/>
                <a:gd name="T21" fmla="*/ 0 h 130"/>
                <a:gd name="T22" fmla="*/ 144 w 208"/>
                <a:gd name="T23" fmla="*/ 0 h 130"/>
                <a:gd name="T24" fmla="*/ 136 w 208"/>
                <a:gd name="T25" fmla="*/ 54 h 130"/>
                <a:gd name="T26" fmla="*/ 200 w 208"/>
                <a:gd name="T27" fmla="*/ 54 h 130"/>
                <a:gd name="T28" fmla="*/ 189 w 208"/>
                <a:gd name="T29" fmla="*/ 0 h 130"/>
                <a:gd name="T30" fmla="*/ 180 w 208"/>
                <a:gd name="T31" fmla="*/ 0 h 130"/>
                <a:gd name="T32" fmla="*/ 171 w 208"/>
                <a:gd name="T33" fmla="*/ 54 h 130"/>
                <a:gd name="T34" fmla="*/ 30 w 208"/>
                <a:gd name="T35" fmla="*/ 77 h 130"/>
                <a:gd name="T36" fmla="*/ 19 w 208"/>
                <a:gd name="T37" fmla="*/ 77 h 130"/>
                <a:gd name="T38" fmla="*/ 19 w 208"/>
                <a:gd name="T39" fmla="*/ 88 h 130"/>
                <a:gd name="T40" fmla="*/ 30 w 208"/>
                <a:gd name="T41" fmla="*/ 88 h 130"/>
                <a:gd name="T42" fmla="*/ 30 w 208"/>
                <a:gd name="T43" fmla="*/ 77 h 130"/>
                <a:gd name="T44" fmla="*/ 69 w 208"/>
                <a:gd name="T45" fmla="*/ 77 h 130"/>
                <a:gd name="T46" fmla="*/ 59 w 208"/>
                <a:gd name="T47" fmla="*/ 77 h 130"/>
                <a:gd name="T48" fmla="*/ 59 w 208"/>
                <a:gd name="T49" fmla="*/ 88 h 130"/>
                <a:gd name="T50" fmla="*/ 69 w 208"/>
                <a:gd name="T51" fmla="*/ 88 h 130"/>
                <a:gd name="T52" fmla="*/ 69 w 208"/>
                <a:gd name="T53" fmla="*/ 77 h 130"/>
                <a:gd name="T54" fmla="*/ 109 w 208"/>
                <a:gd name="T55" fmla="*/ 77 h 130"/>
                <a:gd name="T56" fmla="*/ 99 w 208"/>
                <a:gd name="T57" fmla="*/ 77 h 130"/>
                <a:gd name="T58" fmla="*/ 99 w 208"/>
                <a:gd name="T59" fmla="*/ 88 h 130"/>
                <a:gd name="T60" fmla="*/ 109 w 208"/>
                <a:gd name="T61" fmla="*/ 88 h 130"/>
                <a:gd name="T62" fmla="*/ 109 w 208"/>
                <a:gd name="T63" fmla="*/ 77 h 130"/>
                <a:gd name="T64" fmla="*/ 149 w 208"/>
                <a:gd name="T65" fmla="*/ 77 h 130"/>
                <a:gd name="T66" fmla="*/ 139 w 208"/>
                <a:gd name="T67" fmla="*/ 77 h 130"/>
                <a:gd name="T68" fmla="*/ 139 w 208"/>
                <a:gd name="T69" fmla="*/ 88 h 130"/>
                <a:gd name="T70" fmla="*/ 149 w 208"/>
                <a:gd name="T71" fmla="*/ 88 h 130"/>
                <a:gd name="T72" fmla="*/ 149 w 208"/>
                <a:gd name="T73" fmla="*/ 77 h 130"/>
                <a:gd name="T74" fmla="*/ 189 w 208"/>
                <a:gd name="T75" fmla="*/ 77 h 130"/>
                <a:gd name="T76" fmla="*/ 179 w 208"/>
                <a:gd name="T77" fmla="*/ 77 h 130"/>
                <a:gd name="T78" fmla="*/ 179 w 208"/>
                <a:gd name="T79" fmla="*/ 88 h 130"/>
                <a:gd name="T80" fmla="*/ 189 w 208"/>
                <a:gd name="T81" fmla="*/ 88 h 130"/>
                <a:gd name="T82" fmla="*/ 189 w 208"/>
                <a:gd name="T83"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8" h="130">
                  <a:moveTo>
                    <a:pt x="208" y="54"/>
                  </a:moveTo>
                  <a:lnTo>
                    <a:pt x="208" y="130"/>
                  </a:lnTo>
                  <a:lnTo>
                    <a:pt x="0" y="130"/>
                  </a:lnTo>
                  <a:lnTo>
                    <a:pt x="0" y="54"/>
                  </a:lnTo>
                  <a:lnTo>
                    <a:pt x="40" y="24"/>
                  </a:lnTo>
                  <a:lnTo>
                    <a:pt x="40" y="54"/>
                  </a:lnTo>
                  <a:lnTo>
                    <a:pt x="85" y="24"/>
                  </a:lnTo>
                  <a:lnTo>
                    <a:pt x="85" y="54"/>
                  </a:lnTo>
                  <a:lnTo>
                    <a:pt x="208" y="54"/>
                  </a:lnTo>
                  <a:moveTo>
                    <a:pt x="163" y="54"/>
                  </a:moveTo>
                  <a:lnTo>
                    <a:pt x="153" y="0"/>
                  </a:lnTo>
                  <a:lnTo>
                    <a:pt x="144" y="0"/>
                  </a:lnTo>
                  <a:lnTo>
                    <a:pt x="136" y="54"/>
                  </a:lnTo>
                  <a:moveTo>
                    <a:pt x="200" y="54"/>
                  </a:moveTo>
                  <a:lnTo>
                    <a:pt x="189" y="0"/>
                  </a:lnTo>
                  <a:lnTo>
                    <a:pt x="180" y="0"/>
                  </a:lnTo>
                  <a:lnTo>
                    <a:pt x="171" y="54"/>
                  </a:lnTo>
                  <a:moveTo>
                    <a:pt x="30" y="77"/>
                  </a:moveTo>
                  <a:lnTo>
                    <a:pt x="19" y="77"/>
                  </a:lnTo>
                  <a:lnTo>
                    <a:pt x="19" y="88"/>
                  </a:lnTo>
                  <a:lnTo>
                    <a:pt x="30" y="88"/>
                  </a:lnTo>
                  <a:lnTo>
                    <a:pt x="30" y="77"/>
                  </a:lnTo>
                  <a:moveTo>
                    <a:pt x="69" y="77"/>
                  </a:moveTo>
                  <a:lnTo>
                    <a:pt x="59" y="77"/>
                  </a:lnTo>
                  <a:lnTo>
                    <a:pt x="59" y="88"/>
                  </a:lnTo>
                  <a:lnTo>
                    <a:pt x="69" y="88"/>
                  </a:lnTo>
                  <a:lnTo>
                    <a:pt x="69" y="77"/>
                  </a:lnTo>
                  <a:moveTo>
                    <a:pt x="109" y="77"/>
                  </a:moveTo>
                  <a:lnTo>
                    <a:pt x="99" y="77"/>
                  </a:lnTo>
                  <a:lnTo>
                    <a:pt x="99" y="88"/>
                  </a:lnTo>
                  <a:lnTo>
                    <a:pt x="109" y="88"/>
                  </a:lnTo>
                  <a:lnTo>
                    <a:pt x="109" y="77"/>
                  </a:lnTo>
                  <a:moveTo>
                    <a:pt x="149" y="77"/>
                  </a:moveTo>
                  <a:lnTo>
                    <a:pt x="139" y="77"/>
                  </a:lnTo>
                  <a:lnTo>
                    <a:pt x="139" y="88"/>
                  </a:lnTo>
                  <a:lnTo>
                    <a:pt x="149" y="88"/>
                  </a:lnTo>
                  <a:lnTo>
                    <a:pt x="149" y="77"/>
                  </a:lnTo>
                  <a:moveTo>
                    <a:pt x="189" y="77"/>
                  </a:moveTo>
                  <a:lnTo>
                    <a:pt x="179" y="77"/>
                  </a:lnTo>
                  <a:lnTo>
                    <a:pt x="179" y="88"/>
                  </a:lnTo>
                  <a:lnTo>
                    <a:pt x="189" y="88"/>
                  </a:lnTo>
                  <a:lnTo>
                    <a:pt x="189" y="77"/>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552" name="Group 551">
            <a:extLst>
              <a:ext uri="{FF2B5EF4-FFF2-40B4-BE49-F238E27FC236}">
                <a16:creationId xmlns:a16="http://schemas.microsoft.com/office/drawing/2014/main" id="{A973222E-DD4E-4AA2-AA10-39B8A7FEEF6C}"/>
              </a:ext>
            </a:extLst>
          </p:cNvPr>
          <p:cNvGrpSpPr>
            <a:grpSpLocks noChangeAspect="1"/>
          </p:cNvGrpSpPr>
          <p:nvPr/>
        </p:nvGrpSpPr>
        <p:grpSpPr>
          <a:xfrm>
            <a:off x="2930066" y="5338868"/>
            <a:ext cx="457200" cy="457200"/>
            <a:chOff x="2930066" y="5072528"/>
            <a:chExt cx="562530" cy="562530"/>
          </a:xfrm>
        </p:grpSpPr>
        <p:sp useBgFill="1">
          <p:nvSpPr>
            <p:cNvPr id="418" name="Oval 417">
              <a:extLst>
                <a:ext uri="{FF2B5EF4-FFF2-40B4-BE49-F238E27FC236}">
                  <a16:creationId xmlns:a16="http://schemas.microsoft.com/office/drawing/2014/main" id="{4108EB59-166C-4823-BF86-ECEB0F46D168}"/>
                </a:ext>
              </a:extLst>
            </p:cNvPr>
            <p:cNvSpPr/>
            <p:nvPr/>
          </p:nvSpPr>
          <p:spPr bwMode="auto">
            <a:xfrm rot="21043547">
              <a:off x="2930066" y="5072528"/>
              <a:ext cx="562530" cy="56253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9" name="Database_EFC7" title="Icon of a cylinder">
              <a:extLst>
                <a:ext uri="{FF2B5EF4-FFF2-40B4-BE49-F238E27FC236}">
                  <a16:creationId xmlns:a16="http://schemas.microsoft.com/office/drawing/2014/main" id="{FF9F2F69-A78E-4B30-8B9D-9C45F3723405}"/>
                </a:ext>
              </a:extLst>
            </p:cNvPr>
            <p:cNvSpPr>
              <a:spLocks noChangeAspect="1" noEditPoints="1"/>
            </p:cNvSpPr>
            <p:nvPr/>
          </p:nvSpPr>
          <p:spPr bwMode="auto">
            <a:xfrm>
              <a:off x="3070637" y="5170913"/>
              <a:ext cx="281388" cy="36576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CFA9218C-A328-4F59-8EE3-F2D871B4E1D7}"/>
              </a:ext>
            </a:extLst>
          </p:cNvPr>
          <p:cNvGrpSpPr>
            <a:grpSpLocks noChangeAspect="1"/>
          </p:cNvGrpSpPr>
          <p:nvPr/>
        </p:nvGrpSpPr>
        <p:grpSpPr>
          <a:xfrm>
            <a:off x="8333068" y="6181103"/>
            <a:ext cx="498435" cy="365760"/>
            <a:chOff x="7016656" y="6251061"/>
            <a:chExt cx="498435" cy="365760"/>
          </a:xfrm>
        </p:grpSpPr>
        <p:sp>
          <p:nvSpPr>
            <p:cNvPr id="2" name="Rectangle 1">
              <a:extLst>
                <a:ext uri="{FF2B5EF4-FFF2-40B4-BE49-F238E27FC236}">
                  <a16:creationId xmlns:a16="http://schemas.microsoft.com/office/drawing/2014/main" id="{65FC021E-9E67-4061-B241-34E1B33D23D4}"/>
                </a:ext>
              </a:extLst>
            </p:cNvPr>
            <p:cNvSpPr/>
            <p:nvPr/>
          </p:nvSpPr>
          <p:spPr bwMode="auto">
            <a:xfrm>
              <a:off x="7086600" y="6343650"/>
              <a:ext cx="142875" cy="20478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8" name="UniversalApp_E8CC" title="Icon of a cellphone in front of a tablet">
              <a:extLst>
                <a:ext uri="{FF2B5EF4-FFF2-40B4-BE49-F238E27FC236}">
                  <a16:creationId xmlns:a16="http://schemas.microsoft.com/office/drawing/2014/main" id="{E91F1933-2237-4E2F-8100-9D952F2F3E8A}"/>
                </a:ext>
              </a:extLst>
            </p:cNvPr>
            <p:cNvSpPr>
              <a:spLocks noChangeAspect="1" noEditPoints="1"/>
            </p:cNvSpPr>
            <p:nvPr/>
          </p:nvSpPr>
          <p:spPr bwMode="auto">
            <a:xfrm>
              <a:off x="7016656" y="6251061"/>
              <a:ext cx="498435" cy="365760"/>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solidFill>
              <a:schemeClr val="bg1"/>
            </a:solidFill>
            <a:ln w="15875"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nvGrpSpPr>
          <p:cNvPr id="596" name="Group 595">
            <a:extLst>
              <a:ext uri="{FF2B5EF4-FFF2-40B4-BE49-F238E27FC236}">
                <a16:creationId xmlns:a16="http://schemas.microsoft.com/office/drawing/2014/main" id="{FDDE6B3A-D286-4B6C-A147-06A449ADD015}"/>
              </a:ext>
            </a:extLst>
          </p:cNvPr>
          <p:cNvGrpSpPr/>
          <p:nvPr/>
        </p:nvGrpSpPr>
        <p:grpSpPr>
          <a:xfrm>
            <a:off x="8942459" y="1570882"/>
            <a:ext cx="838656" cy="838656"/>
            <a:chOff x="8150339" y="1402293"/>
            <a:chExt cx="708222" cy="708222"/>
          </a:xfrm>
        </p:grpSpPr>
        <p:sp useBgFill="1">
          <p:nvSpPr>
            <p:cNvPr id="478" name="Oval 477">
              <a:extLst>
                <a:ext uri="{FF2B5EF4-FFF2-40B4-BE49-F238E27FC236}">
                  <a16:creationId xmlns:a16="http://schemas.microsoft.com/office/drawing/2014/main" id="{6D135336-E06E-42C2-A92F-D054E5170764}"/>
                </a:ext>
              </a:extLst>
            </p:cNvPr>
            <p:cNvSpPr/>
            <p:nvPr/>
          </p:nvSpPr>
          <p:spPr bwMode="auto">
            <a:xfrm rot="5790326">
              <a:off x="8150339" y="1402293"/>
              <a:ext cx="708222" cy="708222"/>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1" name="Modern_workplace" title="Icon of three people connected by a dotted line">
              <a:extLst>
                <a:ext uri="{FF2B5EF4-FFF2-40B4-BE49-F238E27FC236}">
                  <a16:creationId xmlns:a16="http://schemas.microsoft.com/office/drawing/2014/main" id="{922D5FEB-FC69-4408-9C3C-D80114B6622C}"/>
                </a:ext>
              </a:extLst>
            </p:cNvPr>
            <p:cNvSpPr>
              <a:spLocks noChangeAspect="1" noEditPoints="1"/>
            </p:cNvSpPr>
            <p:nvPr/>
          </p:nvSpPr>
          <p:spPr bwMode="auto">
            <a:xfrm>
              <a:off x="8256761" y="1478337"/>
              <a:ext cx="495378" cy="480081"/>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solidFill>
              <a:schemeClr val="bg1"/>
            </a:solidFill>
            <a:ln w="15875"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cxnSp>
        <p:nvCxnSpPr>
          <p:cNvPr id="176" name="Straight Connector 175">
            <a:extLst>
              <a:ext uri="{FF2B5EF4-FFF2-40B4-BE49-F238E27FC236}">
                <a16:creationId xmlns:a16="http://schemas.microsoft.com/office/drawing/2014/main" id="{87D1EE98-674C-42AF-9149-4C0914BEF00B}"/>
              </a:ext>
            </a:extLst>
          </p:cNvPr>
          <p:cNvCxnSpPr>
            <a:cxnSpLocks/>
            <a:stCxn id="383" idx="1"/>
            <a:endCxn id="386" idx="5"/>
          </p:cNvCxnSpPr>
          <p:nvPr/>
        </p:nvCxnSpPr>
        <p:spPr>
          <a:xfrm flipH="1" flipV="1">
            <a:off x="8564151" y="3646969"/>
            <a:ext cx="373178" cy="295694"/>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738E105-D570-4ABC-A23C-AA0C40BF7011}"/>
              </a:ext>
            </a:extLst>
          </p:cNvPr>
          <p:cNvCxnSpPr>
            <a:cxnSpLocks/>
            <a:stCxn id="386" idx="6"/>
            <a:endCxn id="397" idx="2"/>
          </p:cNvCxnSpPr>
          <p:nvPr/>
        </p:nvCxnSpPr>
        <p:spPr>
          <a:xfrm>
            <a:off x="8631106" y="3485324"/>
            <a:ext cx="527484" cy="40002"/>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86A2773C-1BDC-4D80-BD49-9BF910CEEC94}"/>
              </a:ext>
            </a:extLst>
          </p:cNvPr>
          <p:cNvCxnSpPr>
            <a:cxnSpLocks/>
            <a:stCxn id="210" idx="1"/>
            <a:endCxn id="124" idx="7"/>
          </p:cNvCxnSpPr>
          <p:nvPr/>
        </p:nvCxnSpPr>
        <p:spPr>
          <a:xfrm flipH="1" flipV="1">
            <a:off x="8492573" y="1859133"/>
            <a:ext cx="182050" cy="541414"/>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A729AC9-614D-42EE-B55B-E22AC31983DB}"/>
              </a:ext>
            </a:extLst>
          </p:cNvPr>
          <p:cNvCxnSpPr>
            <a:cxnSpLocks/>
            <a:stCxn id="650" idx="6"/>
            <a:endCxn id="124" idx="4"/>
          </p:cNvCxnSpPr>
          <p:nvPr/>
        </p:nvCxnSpPr>
        <p:spPr>
          <a:xfrm>
            <a:off x="7606449" y="1771149"/>
            <a:ext cx="465929" cy="44897"/>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28E8FA3-9C55-44B5-8D6B-043F87EB98FE}"/>
              </a:ext>
            </a:extLst>
          </p:cNvPr>
          <p:cNvCxnSpPr>
            <a:cxnSpLocks/>
            <a:stCxn id="210" idx="3"/>
          </p:cNvCxnSpPr>
          <p:nvPr/>
        </p:nvCxnSpPr>
        <p:spPr>
          <a:xfrm flipH="1">
            <a:off x="6179511" y="2747520"/>
            <a:ext cx="2444378" cy="949324"/>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9C73559-838F-4FBC-B7ED-5232F6F87C82}"/>
              </a:ext>
            </a:extLst>
          </p:cNvPr>
          <p:cNvCxnSpPr>
            <a:cxnSpLocks/>
            <a:stCxn id="198" idx="4"/>
          </p:cNvCxnSpPr>
          <p:nvPr/>
        </p:nvCxnSpPr>
        <p:spPr>
          <a:xfrm flipH="1">
            <a:off x="6166164" y="2456685"/>
            <a:ext cx="1257040" cy="1204940"/>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2574E791-7628-4F47-B16D-2FC389ABA3BC}"/>
              </a:ext>
            </a:extLst>
          </p:cNvPr>
          <p:cNvCxnSpPr>
            <a:cxnSpLocks/>
            <a:stCxn id="201" idx="5"/>
          </p:cNvCxnSpPr>
          <p:nvPr/>
        </p:nvCxnSpPr>
        <p:spPr>
          <a:xfrm flipH="1">
            <a:off x="6128138" y="2275671"/>
            <a:ext cx="635761" cy="1320291"/>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CEE0359-4C7E-496B-A253-671DCE1FE4DB}"/>
              </a:ext>
            </a:extLst>
          </p:cNvPr>
          <p:cNvCxnSpPr>
            <a:cxnSpLocks/>
            <a:stCxn id="229" idx="5"/>
          </p:cNvCxnSpPr>
          <p:nvPr/>
        </p:nvCxnSpPr>
        <p:spPr>
          <a:xfrm>
            <a:off x="4742840" y="2061213"/>
            <a:ext cx="1167481" cy="161298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7796430-F654-40D1-A4C2-A5E2145B9A7C}"/>
              </a:ext>
            </a:extLst>
          </p:cNvPr>
          <p:cNvCxnSpPr>
            <a:cxnSpLocks/>
            <a:stCxn id="234" idx="6"/>
          </p:cNvCxnSpPr>
          <p:nvPr/>
        </p:nvCxnSpPr>
        <p:spPr>
          <a:xfrm>
            <a:off x="4712959" y="2753125"/>
            <a:ext cx="1556590" cy="101242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3EA4467-E409-4A31-965E-57D3E18A9047}"/>
              </a:ext>
            </a:extLst>
          </p:cNvPr>
          <p:cNvCxnSpPr>
            <a:cxnSpLocks/>
            <a:stCxn id="237" idx="0"/>
            <a:endCxn id="429" idx="3"/>
          </p:cNvCxnSpPr>
          <p:nvPr/>
        </p:nvCxnSpPr>
        <p:spPr>
          <a:xfrm flipV="1">
            <a:off x="8829152" y="4990370"/>
            <a:ext cx="43634" cy="343360"/>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3CF5B032-12DF-43FD-B750-70ECA8C87A5B}"/>
              </a:ext>
            </a:extLst>
          </p:cNvPr>
          <p:cNvCxnSpPr>
            <a:cxnSpLocks/>
            <a:stCxn id="394" idx="6"/>
          </p:cNvCxnSpPr>
          <p:nvPr/>
        </p:nvCxnSpPr>
        <p:spPr>
          <a:xfrm>
            <a:off x="4585454" y="3367362"/>
            <a:ext cx="1649386" cy="31685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0FCC9C9D-E55F-4215-967F-2B6AFE7396D5}"/>
              </a:ext>
            </a:extLst>
          </p:cNvPr>
          <p:cNvCxnSpPr>
            <a:cxnSpLocks/>
            <a:stCxn id="124" idx="5"/>
            <a:endCxn id="198" idx="0"/>
          </p:cNvCxnSpPr>
          <p:nvPr/>
        </p:nvCxnSpPr>
        <p:spPr>
          <a:xfrm flipH="1">
            <a:off x="7844058" y="1951738"/>
            <a:ext cx="338772" cy="326305"/>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28E6F96D-123B-422E-81D0-2827D958324B}"/>
              </a:ext>
            </a:extLst>
          </p:cNvPr>
          <p:cNvCxnSpPr>
            <a:cxnSpLocks/>
            <a:stCxn id="383" idx="2"/>
          </p:cNvCxnSpPr>
          <p:nvPr/>
        </p:nvCxnSpPr>
        <p:spPr>
          <a:xfrm flipH="1" flipV="1">
            <a:off x="6140274" y="3685354"/>
            <a:ext cx="2730100" cy="418954"/>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7AD2D5FC-76DB-469F-BFA7-F61B07D635D3}"/>
              </a:ext>
            </a:extLst>
          </p:cNvPr>
          <p:cNvCxnSpPr>
            <a:cxnSpLocks/>
            <a:stCxn id="386" idx="2"/>
          </p:cNvCxnSpPr>
          <p:nvPr/>
        </p:nvCxnSpPr>
        <p:spPr>
          <a:xfrm flipH="1">
            <a:off x="6128460" y="3485324"/>
            <a:ext cx="2045446" cy="187514"/>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0C13089F-13FB-4EF4-8BB5-5922762C7C1F}"/>
              </a:ext>
            </a:extLst>
          </p:cNvPr>
          <p:cNvCxnSpPr>
            <a:cxnSpLocks/>
            <a:stCxn id="388" idx="7"/>
            <a:endCxn id="244" idx="3"/>
          </p:cNvCxnSpPr>
          <p:nvPr/>
        </p:nvCxnSpPr>
        <p:spPr>
          <a:xfrm flipV="1">
            <a:off x="3406093" y="3076359"/>
            <a:ext cx="150850" cy="329363"/>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9B5349F9-83A9-4D2A-879D-AEF7B0D90389}"/>
              </a:ext>
            </a:extLst>
          </p:cNvPr>
          <p:cNvCxnSpPr>
            <a:cxnSpLocks/>
            <a:stCxn id="436" idx="6"/>
            <a:endCxn id="434" idx="2"/>
          </p:cNvCxnSpPr>
          <p:nvPr/>
        </p:nvCxnSpPr>
        <p:spPr>
          <a:xfrm>
            <a:off x="10039391" y="4828146"/>
            <a:ext cx="780942" cy="43596"/>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0A4E25C5-87F7-4A32-A52C-5E982026B40F}"/>
              </a:ext>
            </a:extLst>
          </p:cNvPr>
          <p:cNvCxnSpPr>
            <a:cxnSpLocks/>
            <a:stCxn id="398" idx="2"/>
            <a:endCxn id="403" idx="6"/>
          </p:cNvCxnSpPr>
          <p:nvPr/>
        </p:nvCxnSpPr>
        <p:spPr>
          <a:xfrm flipH="1" flipV="1">
            <a:off x="1671424" y="2955801"/>
            <a:ext cx="394737" cy="1214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E2133442-877A-480A-86E2-EFAF018E75E8}"/>
              </a:ext>
            </a:extLst>
          </p:cNvPr>
          <p:cNvCxnSpPr>
            <a:cxnSpLocks/>
            <a:stCxn id="412" idx="7"/>
          </p:cNvCxnSpPr>
          <p:nvPr/>
        </p:nvCxnSpPr>
        <p:spPr>
          <a:xfrm flipV="1">
            <a:off x="4657676" y="3721449"/>
            <a:ext cx="1444060" cy="111171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B476B903-B281-4B06-8884-ECA87DD7F5B4}"/>
              </a:ext>
            </a:extLst>
          </p:cNvPr>
          <p:cNvCxnSpPr>
            <a:cxnSpLocks/>
            <a:stCxn id="418" idx="6"/>
            <a:endCxn id="412" idx="3"/>
          </p:cNvCxnSpPr>
          <p:nvPr/>
        </p:nvCxnSpPr>
        <p:spPr>
          <a:xfrm flipV="1">
            <a:off x="3384278" y="5069887"/>
            <a:ext cx="882250" cy="460740"/>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A0126F2A-D893-4CBA-9D37-4ED7E4ACA0E7}"/>
              </a:ext>
            </a:extLst>
          </p:cNvPr>
          <p:cNvCxnSpPr>
            <a:cxnSpLocks/>
            <a:stCxn id="395" idx="7"/>
            <a:endCxn id="377" idx="4"/>
          </p:cNvCxnSpPr>
          <p:nvPr/>
        </p:nvCxnSpPr>
        <p:spPr>
          <a:xfrm flipV="1">
            <a:off x="2441937" y="1812021"/>
            <a:ext cx="390705" cy="293553"/>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11E78490-FDEE-4042-926C-9C8F65432668}"/>
              </a:ext>
            </a:extLst>
          </p:cNvPr>
          <p:cNvCxnSpPr>
            <a:cxnSpLocks/>
            <a:stCxn id="377" idx="7"/>
            <a:endCxn id="229" idx="3"/>
          </p:cNvCxnSpPr>
          <p:nvPr/>
        </p:nvCxnSpPr>
        <p:spPr>
          <a:xfrm>
            <a:off x="3244448" y="1718021"/>
            <a:ext cx="1195433" cy="230355"/>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D8710290-1D91-4457-B4C7-7FE02915926A}"/>
              </a:ext>
            </a:extLst>
          </p:cNvPr>
          <p:cNvCxnSpPr>
            <a:cxnSpLocks/>
            <a:stCxn id="234" idx="1"/>
            <a:endCxn id="229" idx="4"/>
          </p:cNvCxnSpPr>
          <p:nvPr/>
        </p:nvCxnSpPr>
        <p:spPr>
          <a:xfrm flipV="1">
            <a:off x="4462169" y="2067539"/>
            <a:ext cx="105822" cy="345697"/>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8420ABB0-5EAD-469D-9B0F-13879742C330}"/>
              </a:ext>
            </a:extLst>
          </p:cNvPr>
          <p:cNvCxnSpPr>
            <a:cxnSpLocks/>
            <a:stCxn id="427" idx="0"/>
          </p:cNvCxnSpPr>
          <p:nvPr/>
        </p:nvCxnSpPr>
        <p:spPr>
          <a:xfrm flipV="1">
            <a:off x="5028822" y="3698290"/>
            <a:ext cx="1105519" cy="1888560"/>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59" name="Group 558">
            <a:extLst>
              <a:ext uri="{FF2B5EF4-FFF2-40B4-BE49-F238E27FC236}">
                <a16:creationId xmlns:a16="http://schemas.microsoft.com/office/drawing/2014/main" id="{8E87746B-58F1-44B8-A026-DD375CE76811}"/>
              </a:ext>
            </a:extLst>
          </p:cNvPr>
          <p:cNvGrpSpPr>
            <a:grpSpLocks noChangeAspect="1"/>
          </p:cNvGrpSpPr>
          <p:nvPr/>
        </p:nvGrpSpPr>
        <p:grpSpPr>
          <a:xfrm>
            <a:off x="6279038" y="6102038"/>
            <a:ext cx="457200" cy="457200"/>
            <a:chOff x="6063453" y="5701048"/>
            <a:chExt cx="604488" cy="604488"/>
          </a:xfrm>
        </p:grpSpPr>
        <p:sp useBgFill="1">
          <p:nvSpPr>
            <p:cNvPr id="433" name="Oval 432">
              <a:extLst>
                <a:ext uri="{FF2B5EF4-FFF2-40B4-BE49-F238E27FC236}">
                  <a16:creationId xmlns:a16="http://schemas.microsoft.com/office/drawing/2014/main" id="{D914FA99-F523-472A-A7BC-E54666287141}"/>
                </a:ext>
              </a:extLst>
            </p:cNvPr>
            <p:cNvSpPr/>
            <p:nvPr/>
          </p:nvSpPr>
          <p:spPr bwMode="auto">
            <a:xfrm>
              <a:off x="6063453" y="5701048"/>
              <a:ext cx="604488" cy="604488"/>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87" name="Group 186">
              <a:extLst>
                <a:ext uri="{FF2B5EF4-FFF2-40B4-BE49-F238E27FC236}">
                  <a16:creationId xmlns:a16="http://schemas.microsoft.com/office/drawing/2014/main" id="{E660F065-265C-4922-8B2A-DE45422DD743}"/>
                </a:ext>
              </a:extLst>
            </p:cNvPr>
            <p:cNvGrpSpPr>
              <a:grpSpLocks noChangeAspect="1"/>
            </p:cNvGrpSpPr>
            <p:nvPr/>
          </p:nvGrpSpPr>
          <p:grpSpPr>
            <a:xfrm>
              <a:off x="6165235" y="5794471"/>
              <a:ext cx="400924" cy="331478"/>
              <a:chOff x="6032952" y="5892675"/>
              <a:chExt cx="411480" cy="340208"/>
            </a:xfrm>
          </p:grpSpPr>
          <p:sp>
            <p:nvSpPr>
              <p:cNvPr id="302" name="Freeform 21" title="Icon of an xbox controller">
                <a:extLst>
                  <a:ext uri="{FF2B5EF4-FFF2-40B4-BE49-F238E27FC236}">
                    <a16:creationId xmlns:a16="http://schemas.microsoft.com/office/drawing/2014/main" id="{0BF9068B-4116-4FB7-8757-EECAAC1D8D15}"/>
                  </a:ext>
                </a:extLst>
              </p:cNvPr>
              <p:cNvSpPr>
                <a:spLocks noChangeAspect="1" noEditPoints="1"/>
              </p:cNvSpPr>
              <p:nvPr/>
            </p:nvSpPr>
            <p:spPr bwMode="auto">
              <a:xfrm>
                <a:off x="6110249" y="5892675"/>
                <a:ext cx="242677" cy="140980"/>
              </a:xfrm>
              <a:custGeom>
                <a:avLst/>
                <a:gdLst>
                  <a:gd name="T0" fmla="*/ 601 w 770"/>
                  <a:gd name="T1" fmla="*/ 70 h 447"/>
                  <a:gd name="T2" fmla="*/ 526 w 770"/>
                  <a:gd name="T3" fmla="*/ 10 h 447"/>
                  <a:gd name="T4" fmla="*/ 456 w 770"/>
                  <a:gd name="T5" fmla="*/ 39 h 447"/>
                  <a:gd name="T6" fmla="*/ 390 w 770"/>
                  <a:gd name="T7" fmla="*/ 39 h 447"/>
                  <a:gd name="T8" fmla="*/ 382 w 770"/>
                  <a:gd name="T9" fmla="*/ 39 h 447"/>
                  <a:gd name="T10" fmla="*/ 314 w 770"/>
                  <a:gd name="T11" fmla="*/ 39 h 447"/>
                  <a:gd name="T12" fmla="*/ 246 w 770"/>
                  <a:gd name="T13" fmla="*/ 10 h 447"/>
                  <a:gd name="T14" fmla="*/ 170 w 770"/>
                  <a:gd name="T15" fmla="*/ 70 h 447"/>
                  <a:gd name="T16" fmla="*/ 93 w 770"/>
                  <a:gd name="T17" fmla="*/ 420 h 447"/>
                  <a:gd name="T18" fmla="*/ 146 w 770"/>
                  <a:gd name="T19" fmla="*/ 447 h 447"/>
                  <a:gd name="T20" fmla="*/ 220 w 770"/>
                  <a:gd name="T21" fmla="*/ 368 h 447"/>
                  <a:gd name="T22" fmla="*/ 316 w 770"/>
                  <a:gd name="T23" fmla="*/ 329 h 447"/>
                  <a:gd name="T24" fmla="*/ 454 w 770"/>
                  <a:gd name="T25" fmla="*/ 329 h 447"/>
                  <a:gd name="T26" fmla="*/ 552 w 770"/>
                  <a:gd name="T27" fmla="*/ 368 h 447"/>
                  <a:gd name="T28" fmla="*/ 624 w 770"/>
                  <a:gd name="T29" fmla="*/ 447 h 447"/>
                  <a:gd name="T30" fmla="*/ 677 w 770"/>
                  <a:gd name="T31" fmla="*/ 420 h 447"/>
                  <a:gd name="T32" fmla="*/ 601 w 770"/>
                  <a:gd name="T33" fmla="*/ 70 h 447"/>
                  <a:gd name="T34" fmla="*/ 405 w 770"/>
                  <a:gd name="T35" fmla="*/ 133 h 447"/>
                  <a:gd name="T36" fmla="*/ 386 w 770"/>
                  <a:gd name="T37" fmla="*/ 111 h 447"/>
                  <a:gd name="T38" fmla="*/ 366 w 770"/>
                  <a:gd name="T39" fmla="*/ 131 h 447"/>
                  <a:gd name="T40" fmla="*/ 384 w 770"/>
                  <a:gd name="T41" fmla="*/ 150 h 447"/>
                  <a:gd name="T42" fmla="*/ 405 w 770"/>
                  <a:gd name="T43" fmla="*/ 1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0" h="447">
                    <a:moveTo>
                      <a:pt x="601" y="70"/>
                    </a:moveTo>
                    <a:cubicBezTo>
                      <a:pt x="608" y="33"/>
                      <a:pt x="583" y="22"/>
                      <a:pt x="526" y="10"/>
                    </a:cubicBezTo>
                    <a:cubicBezTo>
                      <a:pt x="468" y="0"/>
                      <a:pt x="456" y="39"/>
                      <a:pt x="456" y="39"/>
                    </a:cubicBezTo>
                    <a:cubicBezTo>
                      <a:pt x="390" y="39"/>
                      <a:pt x="390" y="39"/>
                      <a:pt x="390" y="39"/>
                    </a:cubicBezTo>
                    <a:cubicBezTo>
                      <a:pt x="382" y="39"/>
                      <a:pt x="382" y="39"/>
                      <a:pt x="382" y="39"/>
                    </a:cubicBezTo>
                    <a:cubicBezTo>
                      <a:pt x="314" y="39"/>
                      <a:pt x="314" y="39"/>
                      <a:pt x="314" y="39"/>
                    </a:cubicBezTo>
                    <a:cubicBezTo>
                      <a:pt x="314" y="39"/>
                      <a:pt x="304" y="0"/>
                      <a:pt x="246" y="10"/>
                    </a:cubicBezTo>
                    <a:cubicBezTo>
                      <a:pt x="187" y="22"/>
                      <a:pt x="164" y="33"/>
                      <a:pt x="170" y="70"/>
                    </a:cubicBezTo>
                    <a:cubicBezTo>
                      <a:pt x="170" y="70"/>
                      <a:pt x="0" y="321"/>
                      <a:pt x="93" y="420"/>
                    </a:cubicBezTo>
                    <a:cubicBezTo>
                      <a:pt x="125" y="447"/>
                      <a:pt x="132" y="447"/>
                      <a:pt x="146" y="447"/>
                    </a:cubicBezTo>
                    <a:cubicBezTo>
                      <a:pt x="160" y="447"/>
                      <a:pt x="185" y="395"/>
                      <a:pt x="220" y="368"/>
                    </a:cubicBezTo>
                    <a:cubicBezTo>
                      <a:pt x="255" y="339"/>
                      <a:pt x="288" y="331"/>
                      <a:pt x="316" y="329"/>
                    </a:cubicBezTo>
                    <a:cubicBezTo>
                      <a:pt x="337" y="329"/>
                      <a:pt x="435" y="329"/>
                      <a:pt x="454" y="329"/>
                    </a:cubicBezTo>
                    <a:cubicBezTo>
                      <a:pt x="483" y="331"/>
                      <a:pt x="517" y="339"/>
                      <a:pt x="552" y="368"/>
                    </a:cubicBezTo>
                    <a:cubicBezTo>
                      <a:pt x="587" y="395"/>
                      <a:pt x="610" y="447"/>
                      <a:pt x="624" y="447"/>
                    </a:cubicBezTo>
                    <a:cubicBezTo>
                      <a:pt x="638" y="447"/>
                      <a:pt x="647" y="447"/>
                      <a:pt x="677" y="420"/>
                    </a:cubicBezTo>
                    <a:cubicBezTo>
                      <a:pt x="770" y="321"/>
                      <a:pt x="601" y="70"/>
                      <a:pt x="601" y="70"/>
                    </a:cubicBezTo>
                    <a:close/>
                    <a:moveTo>
                      <a:pt x="405" y="133"/>
                    </a:moveTo>
                    <a:cubicBezTo>
                      <a:pt x="405" y="121"/>
                      <a:pt x="398" y="111"/>
                      <a:pt x="386" y="111"/>
                    </a:cubicBezTo>
                    <a:cubicBezTo>
                      <a:pt x="376" y="111"/>
                      <a:pt x="366" y="119"/>
                      <a:pt x="366" y="131"/>
                    </a:cubicBezTo>
                    <a:cubicBezTo>
                      <a:pt x="366" y="140"/>
                      <a:pt x="374" y="150"/>
                      <a:pt x="384" y="150"/>
                    </a:cubicBezTo>
                    <a:cubicBezTo>
                      <a:pt x="396" y="150"/>
                      <a:pt x="404" y="142"/>
                      <a:pt x="405" y="133"/>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sp>
            <p:nvSpPr>
              <p:cNvPr id="319" name="Xbox" title="Icon of an xbox one">
                <a:extLst>
                  <a:ext uri="{FF2B5EF4-FFF2-40B4-BE49-F238E27FC236}">
                    <a16:creationId xmlns:a16="http://schemas.microsoft.com/office/drawing/2014/main" id="{40B2E14C-5B9D-4A3B-937A-FE1C75E536B2}"/>
                  </a:ext>
                </a:extLst>
              </p:cNvPr>
              <p:cNvSpPr>
                <a:spLocks noChangeAspect="1" noEditPoints="1"/>
              </p:cNvSpPr>
              <p:nvPr/>
            </p:nvSpPr>
            <p:spPr bwMode="auto">
              <a:xfrm>
                <a:off x="6032952" y="6066611"/>
                <a:ext cx="411480" cy="166272"/>
              </a:xfrm>
              <a:custGeom>
                <a:avLst/>
                <a:gdLst>
                  <a:gd name="T0" fmla="*/ 337 w 337"/>
                  <a:gd name="T1" fmla="*/ 135 h 135"/>
                  <a:gd name="T2" fmla="*/ 0 w 337"/>
                  <a:gd name="T3" fmla="*/ 135 h 135"/>
                  <a:gd name="T4" fmla="*/ 0 w 337"/>
                  <a:gd name="T5" fmla="*/ 0 h 135"/>
                  <a:gd name="T6" fmla="*/ 337 w 337"/>
                  <a:gd name="T7" fmla="*/ 0 h 135"/>
                  <a:gd name="T8" fmla="*/ 337 w 337"/>
                  <a:gd name="T9" fmla="*/ 135 h 135"/>
                  <a:gd name="T10" fmla="*/ 145 w 337"/>
                  <a:gd name="T11" fmla="*/ 68 h 135"/>
                  <a:gd name="T12" fmla="*/ 0 w 337"/>
                  <a:gd name="T13" fmla="*/ 68 h 135"/>
                  <a:gd name="T14" fmla="*/ 269 w 337"/>
                  <a:gd name="T15" fmla="*/ 74 h 135"/>
                  <a:gd name="T16" fmla="*/ 275 w 337"/>
                  <a:gd name="T17" fmla="*/ 67 h 135"/>
                  <a:gd name="T18" fmla="*/ 269 w 337"/>
                  <a:gd name="T19" fmla="*/ 61 h 135"/>
                  <a:gd name="T20" fmla="*/ 263 w 337"/>
                  <a:gd name="T21" fmla="*/ 67 h 135"/>
                  <a:gd name="T22" fmla="*/ 269 w 337"/>
                  <a:gd name="T23" fmla="*/ 7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 h="135">
                    <a:moveTo>
                      <a:pt x="337" y="135"/>
                    </a:moveTo>
                    <a:cubicBezTo>
                      <a:pt x="0" y="135"/>
                      <a:pt x="0" y="135"/>
                      <a:pt x="0" y="135"/>
                    </a:cubicBezTo>
                    <a:cubicBezTo>
                      <a:pt x="0" y="0"/>
                      <a:pt x="0" y="0"/>
                      <a:pt x="0" y="0"/>
                    </a:cubicBezTo>
                    <a:cubicBezTo>
                      <a:pt x="337" y="0"/>
                      <a:pt x="337" y="0"/>
                      <a:pt x="337" y="0"/>
                    </a:cubicBezTo>
                    <a:lnTo>
                      <a:pt x="337" y="135"/>
                    </a:lnTo>
                    <a:close/>
                    <a:moveTo>
                      <a:pt x="145" y="68"/>
                    </a:moveTo>
                    <a:cubicBezTo>
                      <a:pt x="0" y="68"/>
                      <a:pt x="0" y="68"/>
                      <a:pt x="0" y="68"/>
                    </a:cubicBezTo>
                    <a:moveTo>
                      <a:pt x="269" y="74"/>
                    </a:moveTo>
                    <a:cubicBezTo>
                      <a:pt x="272" y="74"/>
                      <a:pt x="275" y="71"/>
                      <a:pt x="275" y="67"/>
                    </a:cubicBezTo>
                    <a:cubicBezTo>
                      <a:pt x="275" y="64"/>
                      <a:pt x="272" y="61"/>
                      <a:pt x="269" y="61"/>
                    </a:cubicBezTo>
                    <a:cubicBezTo>
                      <a:pt x="265" y="61"/>
                      <a:pt x="263" y="64"/>
                      <a:pt x="263" y="67"/>
                    </a:cubicBezTo>
                    <a:cubicBezTo>
                      <a:pt x="263" y="71"/>
                      <a:pt x="265" y="74"/>
                      <a:pt x="269" y="74"/>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cxnSp>
        <p:nvCxnSpPr>
          <p:cNvPr id="438" name="Straight Connector 437">
            <a:extLst>
              <a:ext uri="{FF2B5EF4-FFF2-40B4-BE49-F238E27FC236}">
                <a16:creationId xmlns:a16="http://schemas.microsoft.com/office/drawing/2014/main" id="{E087A678-5FC3-4643-A3BE-61270667DEA7}"/>
              </a:ext>
            </a:extLst>
          </p:cNvPr>
          <p:cNvCxnSpPr>
            <a:cxnSpLocks/>
            <a:stCxn id="424" idx="2"/>
            <a:endCxn id="246" idx="6"/>
          </p:cNvCxnSpPr>
          <p:nvPr/>
        </p:nvCxnSpPr>
        <p:spPr>
          <a:xfrm flipH="1">
            <a:off x="2792841" y="4139483"/>
            <a:ext cx="672946" cy="1080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B1D3366D-20E4-48AD-A8B5-D054701B4182}"/>
              </a:ext>
            </a:extLst>
          </p:cNvPr>
          <p:cNvCxnSpPr>
            <a:cxnSpLocks/>
            <a:stCxn id="424" idx="6"/>
          </p:cNvCxnSpPr>
          <p:nvPr/>
        </p:nvCxnSpPr>
        <p:spPr>
          <a:xfrm flipV="1">
            <a:off x="3915795" y="3734855"/>
            <a:ext cx="2207465" cy="32385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EE9507FB-4BB9-4FB6-ABB2-AA771BC1B84D}"/>
              </a:ext>
            </a:extLst>
          </p:cNvPr>
          <p:cNvCxnSpPr>
            <a:cxnSpLocks/>
            <a:stCxn id="425" idx="7"/>
            <a:endCxn id="423" idx="2"/>
          </p:cNvCxnSpPr>
          <p:nvPr/>
        </p:nvCxnSpPr>
        <p:spPr>
          <a:xfrm flipV="1">
            <a:off x="1609001" y="4930057"/>
            <a:ext cx="1103398" cy="13882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93143BF7-2C42-4D09-9461-0F27EA7B2CE7}"/>
              </a:ext>
            </a:extLst>
          </p:cNvPr>
          <p:cNvCxnSpPr>
            <a:cxnSpLocks/>
            <a:stCxn id="423" idx="6"/>
            <a:endCxn id="412" idx="2"/>
          </p:cNvCxnSpPr>
          <p:nvPr/>
        </p:nvCxnSpPr>
        <p:spPr>
          <a:xfrm>
            <a:off x="3162165" y="4847943"/>
            <a:ext cx="1077953" cy="48986"/>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E585479D-7852-4613-8E7C-0AD67F1D10BE}"/>
              </a:ext>
            </a:extLst>
          </p:cNvPr>
          <p:cNvCxnSpPr>
            <a:cxnSpLocks/>
            <a:stCxn id="426" idx="6"/>
            <a:endCxn id="418" idx="2"/>
          </p:cNvCxnSpPr>
          <p:nvPr/>
        </p:nvCxnSpPr>
        <p:spPr>
          <a:xfrm flipV="1">
            <a:off x="2349748" y="5604309"/>
            <a:ext cx="583306" cy="6341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502CF1D8-8D8E-4592-BD22-A082A510B8E0}"/>
              </a:ext>
            </a:extLst>
          </p:cNvPr>
          <p:cNvCxnSpPr>
            <a:cxnSpLocks/>
            <a:stCxn id="426" idx="7"/>
            <a:endCxn id="423" idx="3"/>
          </p:cNvCxnSpPr>
          <p:nvPr/>
        </p:nvCxnSpPr>
        <p:spPr>
          <a:xfrm flipV="1">
            <a:off x="2253587" y="5077048"/>
            <a:ext cx="553710" cy="444512"/>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E5DC7AB6-1FFD-44F6-A942-92AE345B9854}"/>
              </a:ext>
            </a:extLst>
          </p:cNvPr>
          <p:cNvCxnSpPr>
            <a:cxnSpLocks/>
            <a:stCxn id="427" idx="1"/>
            <a:endCxn id="412" idx="5"/>
          </p:cNvCxnSpPr>
          <p:nvPr/>
        </p:nvCxnSpPr>
        <p:spPr>
          <a:xfrm flipH="1" flipV="1">
            <a:off x="4580462" y="5147101"/>
            <a:ext cx="275402" cy="46615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23E6DA48-AD82-4764-8520-B8CC648619EE}"/>
              </a:ext>
            </a:extLst>
          </p:cNvPr>
          <p:cNvCxnSpPr>
            <a:cxnSpLocks/>
            <a:stCxn id="236" idx="5"/>
            <a:endCxn id="435" idx="1"/>
          </p:cNvCxnSpPr>
          <p:nvPr/>
        </p:nvCxnSpPr>
        <p:spPr>
          <a:xfrm>
            <a:off x="10493139" y="5545185"/>
            <a:ext cx="282591" cy="338841"/>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59CAB7D5-C14B-4B42-ACC3-DB7343B65278}"/>
              </a:ext>
            </a:extLst>
          </p:cNvPr>
          <p:cNvCxnSpPr>
            <a:cxnSpLocks/>
            <a:stCxn id="437" idx="5"/>
            <a:endCxn id="435" idx="2"/>
          </p:cNvCxnSpPr>
          <p:nvPr/>
        </p:nvCxnSpPr>
        <p:spPr>
          <a:xfrm>
            <a:off x="9795997" y="5845618"/>
            <a:ext cx="843948" cy="148746"/>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4D81BD40-BDAA-434B-8CB7-2E0E0A0E6738}"/>
              </a:ext>
            </a:extLst>
          </p:cNvPr>
          <p:cNvCxnSpPr>
            <a:cxnSpLocks/>
            <a:stCxn id="237" idx="6"/>
            <a:endCxn id="437" idx="2"/>
          </p:cNvCxnSpPr>
          <p:nvPr/>
        </p:nvCxnSpPr>
        <p:spPr>
          <a:xfrm>
            <a:off x="9057752" y="5562330"/>
            <a:ext cx="331156" cy="17059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3F55261A-B149-49A2-9919-458508EFD017}"/>
              </a:ext>
            </a:extLst>
          </p:cNvPr>
          <p:cNvCxnSpPr>
            <a:cxnSpLocks/>
            <a:stCxn id="437" idx="7"/>
            <a:endCxn id="236" idx="2"/>
          </p:cNvCxnSpPr>
          <p:nvPr/>
        </p:nvCxnSpPr>
        <p:spPr>
          <a:xfrm flipV="1">
            <a:off x="9756447" y="5383540"/>
            <a:ext cx="346447" cy="141216"/>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7EC3724D-E52E-4CE2-B2DC-07269B02A190}"/>
              </a:ext>
            </a:extLst>
          </p:cNvPr>
          <p:cNvCxnSpPr>
            <a:cxnSpLocks/>
            <a:stCxn id="240" idx="1"/>
            <a:endCxn id="434" idx="5"/>
          </p:cNvCxnSpPr>
          <p:nvPr/>
        </p:nvCxnSpPr>
        <p:spPr>
          <a:xfrm flipH="1" flipV="1">
            <a:off x="11160677" y="5121914"/>
            <a:ext cx="173989" cy="299281"/>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42AA5372-429C-409D-BBDA-B35B87140309}"/>
              </a:ext>
            </a:extLst>
          </p:cNvPr>
          <p:cNvCxnSpPr>
            <a:cxnSpLocks/>
            <a:stCxn id="434" idx="3"/>
            <a:endCxn id="236" idx="7"/>
          </p:cNvCxnSpPr>
          <p:nvPr/>
        </p:nvCxnSpPr>
        <p:spPr>
          <a:xfrm flipH="1">
            <a:off x="10493139" y="5044700"/>
            <a:ext cx="353604" cy="177195"/>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D5A8B083-C0B2-4398-A6DB-84E9641696A3}"/>
              </a:ext>
            </a:extLst>
          </p:cNvPr>
          <p:cNvCxnSpPr>
            <a:cxnSpLocks/>
            <a:stCxn id="435" idx="0"/>
            <a:endCxn id="240" idx="3"/>
          </p:cNvCxnSpPr>
          <p:nvPr/>
        </p:nvCxnSpPr>
        <p:spPr>
          <a:xfrm flipV="1">
            <a:off x="10949765" y="5730401"/>
            <a:ext cx="290517" cy="17161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407FF6F9-A6FC-4CEE-A063-757008EF2969}"/>
              </a:ext>
            </a:extLst>
          </p:cNvPr>
          <p:cNvCxnSpPr>
            <a:cxnSpLocks/>
            <a:endCxn id="430" idx="3"/>
          </p:cNvCxnSpPr>
          <p:nvPr/>
        </p:nvCxnSpPr>
        <p:spPr>
          <a:xfrm>
            <a:off x="5781783" y="3492250"/>
            <a:ext cx="2265687" cy="982551"/>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7DE86E6F-49CA-47E3-84DE-431995A25AD5}"/>
              </a:ext>
            </a:extLst>
          </p:cNvPr>
          <p:cNvCxnSpPr>
            <a:cxnSpLocks/>
            <a:endCxn id="431" idx="2"/>
          </p:cNvCxnSpPr>
          <p:nvPr/>
        </p:nvCxnSpPr>
        <p:spPr>
          <a:xfrm>
            <a:off x="6141919" y="3681451"/>
            <a:ext cx="1245050" cy="1084866"/>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1807C918-0A20-40B0-B067-1D865D5F9F29}"/>
              </a:ext>
            </a:extLst>
          </p:cNvPr>
          <p:cNvCxnSpPr>
            <a:cxnSpLocks/>
            <a:endCxn id="428" idx="1"/>
          </p:cNvCxnSpPr>
          <p:nvPr/>
        </p:nvCxnSpPr>
        <p:spPr>
          <a:xfrm>
            <a:off x="6162330" y="3700335"/>
            <a:ext cx="832217" cy="1586212"/>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FB1AA56F-2DC9-478B-BFF2-20AEA29B6403}"/>
              </a:ext>
            </a:extLst>
          </p:cNvPr>
          <p:cNvCxnSpPr>
            <a:cxnSpLocks/>
            <a:endCxn id="433" idx="0"/>
          </p:cNvCxnSpPr>
          <p:nvPr/>
        </p:nvCxnSpPr>
        <p:spPr>
          <a:xfrm>
            <a:off x="6160965" y="3687621"/>
            <a:ext cx="346673" cy="2414417"/>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D3A27499-D36C-4F97-9D30-41C096299933}"/>
              </a:ext>
            </a:extLst>
          </p:cNvPr>
          <p:cNvCxnSpPr>
            <a:cxnSpLocks/>
            <a:stCxn id="432" idx="2"/>
            <a:endCxn id="433" idx="6"/>
          </p:cNvCxnSpPr>
          <p:nvPr/>
        </p:nvCxnSpPr>
        <p:spPr>
          <a:xfrm flipH="1">
            <a:off x="6736238" y="6239617"/>
            <a:ext cx="605400" cy="91021"/>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EF6C85C5-4DB4-4C51-924D-EB417E68E35D}"/>
              </a:ext>
            </a:extLst>
          </p:cNvPr>
          <p:cNvGrpSpPr/>
          <p:nvPr/>
        </p:nvGrpSpPr>
        <p:grpSpPr>
          <a:xfrm>
            <a:off x="5012030" y="2612609"/>
            <a:ext cx="2167940" cy="2165462"/>
            <a:chOff x="6066724" y="2662016"/>
            <a:chExt cx="2167940" cy="2165462"/>
          </a:xfrm>
        </p:grpSpPr>
        <p:sp useBgFill="1">
          <p:nvSpPr>
            <p:cNvPr id="127" name="Flowchart: Extract 126">
              <a:extLst>
                <a:ext uri="{FF2B5EF4-FFF2-40B4-BE49-F238E27FC236}">
                  <a16:creationId xmlns:a16="http://schemas.microsoft.com/office/drawing/2014/main" id="{A347842F-FEA7-4075-AC4C-9958B69FF61D}"/>
                </a:ext>
              </a:extLst>
            </p:cNvPr>
            <p:cNvSpPr/>
            <p:nvPr/>
          </p:nvSpPr>
          <p:spPr bwMode="auto">
            <a:xfrm>
              <a:off x="6066724" y="2662016"/>
              <a:ext cx="2167940" cy="1730640"/>
            </a:xfrm>
            <a:prstGeom prst="flowChartExtra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28" name="TextBox 127">
              <a:extLst>
                <a:ext uri="{FF2B5EF4-FFF2-40B4-BE49-F238E27FC236}">
                  <a16:creationId xmlns:a16="http://schemas.microsoft.com/office/drawing/2014/main" id="{00ADE970-FE59-45B9-B2AA-34A4BA7C1513}"/>
                </a:ext>
              </a:extLst>
            </p:cNvPr>
            <p:cNvSpPr txBox="1"/>
            <p:nvPr/>
          </p:nvSpPr>
          <p:spPr>
            <a:xfrm>
              <a:off x="6568955" y="4262643"/>
              <a:ext cx="1266116" cy="564835"/>
            </a:xfrm>
            <a:prstGeom prst="rect">
              <a:avLst/>
            </a:prstGeom>
          </p:spPr>
          <p:txBody>
            <a:bodyPr wrap="none" lIns="91440" tIns="91440" rIns="91440" bIns="91440" rtlCol="0">
              <a:spAutoFit/>
            </a:bodyPr>
            <a:lstStyle/>
            <a:p>
              <a:pPr marL="0" marR="0" lvl="0" indent="0" algn="ctr" defTabSz="896386" rtl="0" eaLnBrk="1" fontAlgn="auto" latinLnBrk="0" hangingPunct="1">
                <a:lnSpc>
                  <a:spcPct val="90000"/>
                </a:lnSpc>
                <a:spcBef>
                  <a:spcPts val="0"/>
                </a:spcBef>
                <a:spcAft>
                  <a:spcPts val="588"/>
                </a:spcAft>
                <a:buClrTx/>
                <a:buSzTx/>
                <a:buFontTx/>
                <a:buNone/>
                <a:tabLst/>
                <a:defRPr/>
              </a:pPr>
              <a:r>
                <a:rPr kumimoji="0" lang="en-US" sz="2745" b="0" i="0" u="none" strike="noStrike" kern="0" cap="none" spc="-49" normalizeH="0" baseline="0" noProof="0" dirty="0">
                  <a:ln>
                    <a:noFill/>
                  </a:ln>
                  <a:gradFill>
                    <a:gsLst>
                      <a:gs pos="20000">
                        <a:srgbClr val="1A1A1A"/>
                      </a:gs>
                      <a:gs pos="68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Identity</a:t>
              </a:r>
            </a:p>
          </p:txBody>
        </p:sp>
        <p:grpSp>
          <p:nvGrpSpPr>
            <p:cNvPr id="129" name="Group 128">
              <a:extLst>
                <a:ext uri="{FF2B5EF4-FFF2-40B4-BE49-F238E27FC236}">
                  <a16:creationId xmlns:a16="http://schemas.microsoft.com/office/drawing/2014/main" id="{F136322D-A963-4C88-848A-C1A2B4062566}"/>
                </a:ext>
              </a:extLst>
            </p:cNvPr>
            <p:cNvGrpSpPr/>
            <p:nvPr/>
          </p:nvGrpSpPr>
          <p:grpSpPr>
            <a:xfrm>
              <a:off x="6449492" y="2922661"/>
              <a:ext cx="1541462" cy="1314852"/>
              <a:chOff x="270385" y="5374758"/>
              <a:chExt cx="1165996" cy="994584"/>
            </a:xfrm>
          </p:grpSpPr>
          <p:grpSp>
            <p:nvGrpSpPr>
              <p:cNvPr id="130" name="Group 129">
                <a:extLst>
                  <a:ext uri="{FF2B5EF4-FFF2-40B4-BE49-F238E27FC236}">
                    <a16:creationId xmlns:a16="http://schemas.microsoft.com/office/drawing/2014/main" id="{75BB2364-91B7-4F8B-ABAB-3CF909232CE1}"/>
                  </a:ext>
                </a:extLst>
              </p:cNvPr>
              <p:cNvGrpSpPr/>
              <p:nvPr/>
            </p:nvGrpSpPr>
            <p:grpSpPr>
              <a:xfrm>
                <a:off x="580349" y="5738380"/>
                <a:ext cx="504579" cy="551512"/>
                <a:chOff x="2115104" y="3006725"/>
                <a:chExt cx="1191985" cy="1302858"/>
              </a:xfrm>
            </p:grpSpPr>
            <p:cxnSp>
              <p:nvCxnSpPr>
                <p:cNvPr id="154" name="Straight Connector 153">
                  <a:extLst>
                    <a:ext uri="{FF2B5EF4-FFF2-40B4-BE49-F238E27FC236}">
                      <a16:creationId xmlns:a16="http://schemas.microsoft.com/office/drawing/2014/main" id="{1127A999-3DE6-4CAA-881C-0A15CA919BB0}"/>
                    </a:ext>
                  </a:extLst>
                </p:cNvPr>
                <p:cNvCxnSpPr>
                  <a:cxnSpLocks/>
                </p:cNvCxnSpPr>
                <p:nvPr/>
              </p:nvCxnSpPr>
              <p:spPr>
                <a:xfrm flipV="1">
                  <a:off x="2115104" y="3006725"/>
                  <a:ext cx="293460" cy="554355"/>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94AC09D-1483-44E6-A6B2-CB28970B44C5}"/>
                    </a:ext>
                  </a:extLst>
                </p:cNvPr>
                <p:cNvCxnSpPr>
                  <a:cxnSpLocks/>
                </p:cNvCxnSpPr>
                <p:nvPr/>
              </p:nvCxnSpPr>
              <p:spPr>
                <a:xfrm>
                  <a:off x="2336096" y="4309583"/>
                  <a:ext cx="742467"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2C709B6-6B9D-429F-8958-E01D894B0C01}"/>
                    </a:ext>
                  </a:extLst>
                </p:cNvPr>
                <p:cNvCxnSpPr>
                  <a:cxnSpLocks/>
                </p:cNvCxnSpPr>
                <p:nvPr/>
              </p:nvCxnSpPr>
              <p:spPr>
                <a:xfrm flipH="1" flipV="1">
                  <a:off x="3013629" y="3021150"/>
                  <a:ext cx="293460" cy="554355"/>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useBgFill="1">
            <p:nvSpPr>
              <p:cNvPr id="131" name="manager" title="Icon of three people with lines connecting them">
                <a:extLst>
                  <a:ext uri="{FF2B5EF4-FFF2-40B4-BE49-F238E27FC236}">
                    <a16:creationId xmlns:a16="http://schemas.microsoft.com/office/drawing/2014/main" id="{45AB6C66-3A32-464C-8C56-4EC1B744EF1B}"/>
                  </a:ext>
                </a:extLst>
              </p:cNvPr>
              <p:cNvSpPr>
                <a:spLocks noChangeAspect="1" noEditPoints="1"/>
              </p:cNvSpPr>
              <p:nvPr/>
            </p:nvSpPr>
            <p:spPr bwMode="auto">
              <a:xfrm>
                <a:off x="642461" y="5374758"/>
                <a:ext cx="387074" cy="390146"/>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sp>
            <p:nvSpPr>
              <p:cNvPr id="132" name="building_5" title="Icon of tall buildings">
                <a:extLst>
                  <a:ext uri="{FF2B5EF4-FFF2-40B4-BE49-F238E27FC236}">
                    <a16:creationId xmlns:a16="http://schemas.microsoft.com/office/drawing/2014/main" id="{6B302701-0790-4864-A75D-4752C6688F4E}"/>
                  </a:ext>
                </a:extLst>
              </p:cNvPr>
              <p:cNvSpPr>
                <a:spLocks noChangeAspect="1" noEditPoints="1"/>
              </p:cNvSpPr>
              <p:nvPr/>
            </p:nvSpPr>
            <p:spPr bwMode="auto">
              <a:xfrm flipH="1">
                <a:off x="270385" y="5976155"/>
                <a:ext cx="357657" cy="38844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nvGrpSpPr>
              <p:cNvPr id="133" name="Group 132">
                <a:extLst>
                  <a:ext uri="{FF2B5EF4-FFF2-40B4-BE49-F238E27FC236}">
                    <a16:creationId xmlns:a16="http://schemas.microsoft.com/office/drawing/2014/main" id="{F0A62015-3B85-42D1-B872-A208B8351066}"/>
                  </a:ext>
                </a:extLst>
              </p:cNvPr>
              <p:cNvGrpSpPr/>
              <p:nvPr/>
            </p:nvGrpSpPr>
            <p:grpSpPr>
              <a:xfrm>
                <a:off x="988190" y="6029532"/>
                <a:ext cx="448191" cy="339810"/>
                <a:chOff x="2810087" y="4925435"/>
                <a:chExt cx="767042" cy="581557"/>
              </a:xfrm>
            </p:grpSpPr>
            <p:grpSp>
              <p:nvGrpSpPr>
                <p:cNvPr id="134" name="Group 4">
                  <a:extLst>
                    <a:ext uri="{FF2B5EF4-FFF2-40B4-BE49-F238E27FC236}">
                      <a16:creationId xmlns:a16="http://schemas.microsoft.com/office/drawing/2014/main" id="{4960DA24-5FDD-441F-8B6F-0C6779406F62}"/>
                    </a:ext>
                  </a:extLst>
                </p:cNvPr>
                <p:cNvGrpSpPr>
                  <a:grpSpLocks noChangeAspect="1"/>
                </p:cNvGrpSpPr>
                <p:nvPr/>
              </p:nvGrpSpPr>
              <p:grpSpPr bwMode="auto">
                <a:xfrm>
                  <a:off x="3228625" y="5274407"/>
                  <a:ext cx="348504" cy="198190"/>
                  <a:chOff x="4568" y="3459"/>
                  <a:chExt cx="313" cy="178"/>
                </a:xfrm>
              </p:grpSpPr>
              <p:sp>
                <p:nvSpPr>
                  <p:cNvPr id="137" name="Freeform 5">
                    <a:extLst>
                      <a:ext uri="{FF2B5EF4-FFF2-40B4-BE49-F238E27FC236}">
                        <a16:creationId xmlns:a16="http://schemas.microsoft.com/office/drawing/2014/main" id="{807DD61D-73A0-4845-85A4-4CFB49DE90E5}"/>
                      </a:ext>
                    </a:extLst>
                  </p:cNvPr>
                  <p:cNvSpPr>
                    <a:spLocks/>
                  </p:cNvSpPr>
                  <p:nvPr/>
                </p:nvSpPr>
                <p:spPr bwMode="auto">
                  <a:xfrm>
                    <a:off x="4645" y="3512"/>
                    <a:ext cx="159" cy="63"/>
                  </a:xfrm>
                  <a:custGeom>
                    <a:avLst/>
                    <a:gdLst>
                      <a:gd name="T0" fmla="*/ 220 w 220"/>
                      <a:gd name="T1" fmla="*/ 67 h 87"/>
                      <a:gd name="T2" fmla="*/ 199 w 220"/>
                      <a:gd name="T3" fmla="*/ 87 h 87"/>
                      <a:gd name="T4" fmla="*/ 21 w 220"/>
                      <a:gd name="T5" fmla="*/ 87 h 87"/>
                      <a:gd name="T6" fmla="*/ 0 w 220"/>
                      <a:gd name="T7" fmla="*/ 67 h 87"/>
                      <a:gd name="T8" fmla="*/ 0 w 220"/>
                      <a:gd name="T9" fmla="*/ 21 h 87"/>
                      <a:gd name="T10" fmla="*/ 21 w 220"/>
                      <a:gd name="T11" fmla="*/ 0 h 87"/>
                      <a:gd name="T12" fmla="*/ 199 w 220"/>
                      <a:gd name="T13" fmla="*/ 0 h 87"/>
                      <a:gd name="T14" fmla="*/ 220 w 220"/>
                      <a:gd name="T15" fmla="*/ 21 h 87"/>
                      <a:gd name="T16" fmla="*/ 220 w 220"/>
                      <a:gd name="T17"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87">
                        <a:moveTo>
                          <a:pt x="220" y="67"/>
                        </a:moveTo>
                        <a:cubicBezTo>
                          <a:pt x="220" y="78"/>
                          <a:pt x="210" y="87"/>
                          <a:pt x="199" y="87"/>
                        </a:cubicBezTo>
                        <a:cubicBezTo>
                          <a:pt x="21" y="87"/>
                          <a:pt x="21" y="87"/>
                          <a:pt x="21" y="87"/>
                        </a:cubicBezTo>
                        <a:cubicBezTo>
                          <a:pt x="10" y="87"/>
                          <a:pt x="0" y="78"/>
                          <a:pt x="0" y="67"/>
                        </a:cubicBezTo>
                        <a:cubicBezTo>
                          <a:pt x="0" y="21"/>
                          <a:pt x="0" y="21"/>
                          <a:pt x="0" y="21"/>
                        </a:cubicBezTo>
                        <a:cubicBezTo>
                          <a:pt x="0" y="10"/>
                          <a:pt x="10" y="0"/>
                          <a:pt x="21" y="0"/>
                        </a:cubicBezTo>
                        <a:cubicBezTo>
                          <a:pt x="199" y="0"/>
                          <a:pt x="199" y="0"/>
                          <a:pt x="199" y="0"/>
                        </a:cubicBezTo>
                        <a:cubicBezTo>
                          <a:pt x="210" y="0"/>
                          <a:pt x="220" y="10"/>
                          <a:pt x="220" y="21"/>
                        </a:cubicBezTo>
                        <a:lnTo>
                          <a:pt x="220" y="67"/>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38" name="Freeform 6">
                    <a:extLst>
                      <a:ext uri="{FF2B5EF4-FFF2-40B4-BE49-F238E27FC236}">
                        <a16:creationId xmlns:a16="http://schemas.microsoft.com/office/drawing/2014/main" id="{92B603CB-452C-4A29-B262-2CFCD952B967}"/>
                      </a:ext>
                    </a:extLst>
                  </p:cNvPr>
                  <p:cNvSpPr>
                    <a:spLocks/>
                  </p:cNvSpPr>
                  <p:nvPr/>
                </p:nvSpPr>
                <p:spPr bwMode="auto">
                  <a:xfrm>
                    <a:off x="4603" y="3511"/>
                    <a:ext cx="24" cy="65"/>
                  </a:xfrm>
                  <a:custGeom>
                    <a:avLst/>
                    <a:gdLst>
                      <a:gd name="T0" fmla="*/ 33 w 33"/>
                      <a:gd name="T1" fmla="*/ 72 h 89"/>
                      <a:gd name="T2" fmla="*/ 17 w 33"/>
                      <a:gd name="T3" fmla="*/ 89 h 89"/>
                      <a:gd name="T4" fmla="*/ 0 w 33"/>
                      <a:gd name="T5" fmla="*/ 72 h 89"/>
                      <a:gd name="T6" fmla="*/ 0 w 33"/>
                      <a:gd name="T7" fmla="*/ 17 h 89"/>
                      <a:gd name="T8" fmla="*/ 17 w 33"/>
                      <a:gd name="T9" fmla="*/ 0 h 89"/>
                      <a:gd name="T10" fmla="*/ 33 w 33"/>
                      <a:gd name="T11" fmla="*/ 17 h 89"/>
                      <a:gd name="T12" fmla="*/ 33 w 33"/>
                      <a:gd name="T13" fmla="*/ 72 h 89"/>
                    </a:gdLst>
                    <a:ahLst/>
                    <a:cxnLst>
                      <a:cxn ang="0">
                        <a:pos x="T0" y="T1"/>
                      </a:cxn>
                      <a:cxn ang="0">
                        <a:pos x="T2" y="T3"/>
                      </a:cxn>
                      <a:cxn ang="0">
                        <a:pos x="T4" y="T5"/>
                      </a:cxn>
                      <a:cxn ang="0">
                        <a:pos x="T6" y="T7"/>
                      </a:cxn>
                      <a:cxn ang="0">
                        <a:pos x="T8" y="T9"/>
                      </a:cxn>
                      <a:cxn ang="0">
                        <a:pos x="T10" y="T11"/>
                      </a:cxn>
                      <a:cxn ang="0">
                        <a:pos x="T12" y="T13"/>
                      </a:cxn>
                    </a:cxnLst>
                    <a:rect l="0" t="0" r="r" b="b"/>
                    <a:pathLst>
                      <a:path w="33" h="89">
                        <a:moveTo>
                          <a:pt x="33" y="72"/>
                        </a:moveTo>
                        <a:cubicBezTo>
                          <a:pt x="33" y="82"/>
                          <a:pt x="26" y="89"/>
                          <a:pt x="17" y="89"/>
                        </a:cubicBezTo>
                        <a:cubicBezTo>
                          <a:pt x="7" y="89"/>
                          <a:pt x="0" y="82"/>
                          <a:pt x="0" y="72"/>
                        </a:cubicBezTo>
                        <a:cubicBezTo>
                          <a:pt x="0" y="17"/>
                          <a:pt x="0" y="17"/>
                          <a:pt x="0" y="17"/>
                        </a:cubicBezTo>
                        <a:cubicBezTo>
                          <a:pt x="0" y="7"/>
                          <a:pt x="7" y="0"/>
                          <a:pt x="17" y="0"/>
                        </a:cubicBezTo>
                        <a:cubicBezTo>
                          <a:pt x="26" y="0"/>
                          <a:pt x="33" y="7"/>
                          <a:pt x="33" y="17"/>
                        </a:cubicBezTo>
                        <a:lnTo>
                          <a:pt x="33" y="72"/>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39" name="Line 7">
                    <a:extLst>
                      <a:ext uri="{FF2B5EF4-FFF2-40B4-BE49-F238E27FC236}">
                        <a16:creationId xmlns:a16="http://schemas.microsoft.com/office/drawing/2014/main" id="{E4FC5AA7-85C8-442C-AB15-DEBE7E9356E5}"/>
                      </a:ext>
                    </a:extLst>
                  </p:cNvPr>
                  <p:cNvSpPr>
                    <a:spLocks noChangeShapeType="1"/>
                  </p:cNvSpPr>
                  <p:nvPr/>
                </p:nvSpPr>
                <p:spPr bwMode="auto">
                  <a:xfrm>
                    <a:off x="4568" y="3479"/>
                    <a:ext cx="92"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0" name="Line 8">
                    <a:extLst>
                      <a:ext uri="{FF2B5EF4-FFF2-40B4-BE49-F238E27FC236}">
                        <a16:creationId xmlns:a16="http://schemas.microsoft.com/office/drawing/2014/main" id="{E3E8FBF5-AC71-4F82-B1EA-FD09D64C4142}"/>
                      </a:ext>
                    </a:extLst>
                  </p:cNvPr>
                  <p:cNvSpPr>
                    <a:spLocks noChangeShapeType="1"/>
                  </p:cNvSpPr>
                  <p:nvPr/>
                </p:nvSpPr>
                <p:spPr bwMode="auto">
                  <a:xfrm>
                    <a:off x="4614" y="3479"/>
                    <a:ext cx="0" cy="32"/>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1" name="Freeform 9">
                    <a:extLst>
                      <a:ext uri="{FF2B5EF4-FFF2-40B4-BE49-F238E27FC236}">
                        <a16:creationId xmlns:a16="http://schemas.microsoft.com/office/drawing/2014/main" id="{F0BA766D-56B4-466A-BE49-A175F61F7C41}"/>
                      </a:ext>
                    </a:extLst>
                  </p:cNvPr>
                  <p:cNvSpPr>
                    <a:spLocks/>
                  </p:cNvSpPr>
                  <p:nvPr/>
                </p:nvSpPr>
                <p:spPr bwMode="auto">
                  <a:xfrm>
                    <a:off x="4605" y="3459"/>
                    <a:ext cx="19" cy="20"/>
                  </a:xfrm>
                  <a:custGeom>
                    <a:avLst/>
                    <a:gdLst>
                      <a:gd name="T0" fmla="*/ 26 w 26"/>
                      <a:gd name="T1" fmla="*/ 27 h 28"/>
                      <a:gd name="T2" fmla="*/ 26 w 26"/>
                      <a:gd name="T3" fmla="*/ 8 h 28"/>
                      <a:gd name="T4" fmla="*/ 18 w 26"/>
                      <a:gd name="T5" fmla="*/ 0 h 28"/>
                      <a:gd name="T6" fmla="*/ 8 w 26"/>
                      <a:gd name="T7" fmla="*/ 0 h 28"/>
                      <a:gd name="T8" fmla="*/ 0 w 26"/>
                      <a:gd name="T9" fmla="*/ 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26" y="27"/>
                        </a:moveTo>
                        <a:cubicBezTo>
                          <a:pt x="26" y="8"/>
                          <a:pt x="26" y="8"/>
                          <a:pt x="26" y="8"/>
                        </a:cubicBezTo>
                        <a:cubicBezTo>
                          <a:pt x="26" y="4"/>
                          <a:pt x="23" y="0"/>
                          <a:pt x="18" y="0"/>
                        </a:cubicBezTo>
                        <a:cubicBezTo>
                          <a:pt x="8" y="0"/>
                          <a:pt x="8" y="0"/>
                          <a:pt x="8" y="0"/>
                        </a:cubicBezTo>
                        <a:cubicBezTo>
                          <a:pt x="3" y="0"/>
                          <a:pt x="0" y="4"/>
                          <a:pt x="0" y="8"/>
                        </a:cubicBezTo>
                        <a:cubicBezTo>
                          <a:pt x="0" y="28"/>
                          <a:pt x="0" y="28"/>
                          <a:pt x="0" y="28"/>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2" name="Line 10">
                    <a:extLst>
                      <a:ext uri="{FF2B5EF4-FFF2-40B4-BE49-F238E27FC236}">
                        <a16:creationId xmlns:a16="http://schemas.microsoft.com/office/drawing/2014/main" id="{1FDF2E9E-D0F9-441B-B710-913D278CEF69}"/>
                      </a:ext>
                    </a:extLst>
                  </p:cNvPr>
                  <p:cNvSpPr>
                    <a:spLocks noChangeShapeType="1"/>
                  </p:cNvSpPr>
                  <p:nvPr/>
                </p:nvSpPr>
                <p:spPr bwMode="auto">
                  <a:xfrm>
                    <a:off x="4627" y="3526"/>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3" name="Line 11">
                    <a:extLst>
                      <a:ext uri="{FF2B5EF4-FFF2-40B4-BE49-F238E27FC236}">
                        <a16:creationId xmlns:a16="http://schemas.microsoft.com/office/drawing/2014/main" id="{D0FD5141-2E8C-47FF-8E79-5B088B3E6CDA}"/>
                      </a:ext>
                    </a:extLst>
                  </p:cNvPr>
                  <p:cNvSpPr>
                    <a:spLocks noChangeShapeType="1"/>
                  </p:cNvSpPr>
                  <p:nvPr/>
                </p:nvSpPr>
                <p:spPr bwMode="auto">
                  <a:xfrm>
                    <a:off x="4627" y="3558"/>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4" name="Freeform 12">
                    <a:extLst>
                      <a:ext uri="{FF2B5EF4-FFF2-40B4-BE49-F238E27FC236}">
                        <a16:creationId xmlns:a16="http://schemas.microsoft.com/office/drawing/2014/main" id="{2C6BCC75-40DA-4E4A-98AD-D91B556690E2}"/>
                      </a:ext>
                    </a:extLst>
                  </p:cNvPr>
                  <p:cNvSpPr>
                    <a:spLocks/>
                  </p:cNvSpPr>
                  <p:nvPr/>
                </p:nvSpPr>
                <p:spPr bwMode="auto">
                  <a:xfrm>
                    <a:off x="4822" y="3511"/>
                    <a:ext cx="24" cy="65"/>
                  </a:xfrm>
                  <a:custGeom>
                    <a:avLst/>
                    <a:gdLst>
                      <a:gd name="T0" fmla="*/ 0 w 33"/>
                      <a:gd name="T1" fmla="*/ 72 h 89"/>
                      <a:gd name="T2" fmla="*/ 17 w 33"/>
                      <a:gd name="T3" fmla="*/ 89 h 89"/>
                      <a:gd name="T4" fmla="*/ 33 w 33"/>
                      <a:gd name="T5" fmla="*/ 72 h 89"/>
                      <a:gd name="T6" fmla="*/ 33 w 33"/>
                      <a:gd name="T7" fmla="*/ 17 h 89"/>
                      <a:gd name="T8" fmla="*/ 17 w 33"/>
                      <a:gd name="T9" fmla="*/ 0 h 89"/>
                      <a:gd name="T10" fmla="*/ 0 w 33"/>
                      <a:gd name="T11" fmla="*/ 17 h 89"/>
                      <a:gd name="T12" fmla="*/ 0 w 33"/>
                      <a:gd name="T13" fmla="*/ 72 h 89"/>
                    </a:gdLst>
                    <a:ahLst/>
                    <a:cxnLst>
                      <a:cxn ang="0">
                        <a:pos x="T0" y="T1"/>
                      </a:cxn>
                      <a:cxn ang="0">
                        <a:pos x="T2" y="T3"/>
                      </a:cxn>
                      <a:cxn ang="0">
                        <a:pos x="T4" y="T5"/>
                      </a:cxn>
                      <a:cxn ang="0">
                        <a:pos x="T6" y="T7"/>
                      </a:cxn>
                      <a:cxn ang="0">
                        <a:pos x="T8" y="T9"/>
                      </a:cxn>
                      <a:cxn ang="0">
                        <a:pos x="T10" y="T11"/>
                      </a:cxn>
                      <a:cxn ang="0">
                        <a:pos x="T12" y="T13"/>
                      </a:cxn>
                    </a:cxnLst>
                    <a:rect l="0" t="0" r="r" b="b"/>
                    <a:pathLst>
                      <a:path w="33" h="89">
                        <a:moveTo>
                          <a:pt x="0" y="72"/>
                        </a:moveTo>
                        <a:cubicBezTo>
                          <a:pt x="0" y="82"/>
                          <a:pt x="8" y="89"/>
                          <a:pt x="17" y="89"/>
                        </a:cubicBezTo>
                        <a:cubicBezTo>
                          <a:pt x="26" y="89"/>
                          <a:pt x="33" y="82"/>
                          <a:pt x="33" y="72"/>
                        </a:cubicBezTo>
                        <a:cubicBezTo>
                          <a:pt x="33" y="17"/>
                          <a:pt x="33" y="17"/>
                          <a:pt x="33" y="17"/>
                        </a:cubicBezTo>
                        <a:cubicBezTo>
                          <a:pt x="33" y="7"/>
                          <a:pt x="26" y="0"/>
                          <a:pt x="17" y="0"/>
                        </a:cubicBezTo>
                        <a:cubicBezTo>
                          <a:pt x="8" y="0"/>
                          <a:pt x="0" y="7"/>
                          <a:pt x="0" y="17"/>
                        </a:cubicBezTo>
                        <a:lnTo>
                          <a:pt x="0" y="72"/>
                        </a:lnTo>
                        <a:close/>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5" name="Line 13">
                    <a:extLst>
                      <a:ext uri="{FF2B5EF4-FFF2-40B4-BE49-F238E27FC236}">
                        <a16:creationId xmlns:a16="http://schemas.microsoft.com/office/drawing/2014/main" id="{E79CDF97-9D50-48E2-B63D-82787A515A29}"/>
                      </a:ext>
                    </a:extLst>
                  </p:cNvPr>
                  <p:cNvSpPr>
                    <a:spLocks noChangeShapeType="1"/>
                  </p:cNvSpPr>
                  <p:nvPr/>
                </p:nvSpPr>
                <p:spPr bwMode="auto">
                  <a:xfrm flipH="1">
                    <a:off x="4789" y="3479"/>
                    <a:ext cx="92"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6" name="Line 14">
                    <a:extLst>
                      <a:ext uri="{FF2B5EF4-FFF2-40B4-BE49-F238E27FC236}">
                        <a16:creationId xmlns:a16="http://schemas.microsoft.com/office/drawing/2014/main" id="{7A110D46-1EDA-479C-84E8-5B357574F99E}"/>
                      </a:ext>
                    </a:extLst>
                  </p:cNvPr>
                  <p:cNvSpPr>
                    <a:spLocks noChangeShapeType="1"/>
                  </p:cNvSpPr>
                  <p:nvPr/>
                </p:nvSpPr>
                <p:spPr bwMode="auto">
                  <a:xfrm>
                    <a:off x="4835" y="3479"/>
                    <a:ext cx="0" cy="32"/>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7" name="Freeform 15">
                    <a:extLst>
                      <a:ext uri="{FF2B5EF4-FFF2-40B4-BE49-F238E27FC236}">
                        <a16:creationId xmlns:a16="http://schemas.microsoft.com/office/drawing/2014/main" id="{CD6E2E5B-584B-4B2F-A67D-FDD59D954BB4}"/>
                      </a:ext>
                    </a:extLst>
                  </p:cNvPr>
                  <p:cNvSpPr>
                    <a:spLocks/>
                  </p:cNvSpPr>
                  <p:nvPr/>
                </p:nvSpPr>
                <p:spPr bwMode="auto">
                  <a:xfrm>
                    <a:off x="4825" y="3459"/>
                    <a:ext cx="19" cy="20"/>
                  </a:xfrm>
                  <a:custGeom>
                    <a:avLst/>
                    <a:gdLst>
                      <a:gd name="T0" fmla="*/ 0 w 27"/>
                      <a:gd name="T1" fmla="*/ 27 h 28"/>
                      <a:gd name="T2" fmla="*/ 0 w 27"/>
                      <a:gd name="T3" fmla="*/ 8 h 28"/>
                      <a:gd name="T4" fmla="*/ 8 w 27"/>
                      <a:gd name="T5" fmla="*/ 0 h 28"/>
                      <a:gd name="T6" fmla="*/ 19 w 27"/>
                      <a:gd name="T7" fmla="*/ 0 h 28"/>
                      <a:gd name="T8" fmla="*/ 27 w 27"/>
                      <a:gd name="T9" fmla="*/ 8 h 28"/>
                      <a:gd name="T10" fmla="*/ 27 w 27"/>
                      <a:gd name="T11" fmla="*/ 28 h 28"/>
                    </a:gdLst>
                    <a:ahLst/>
                    <a:cxnLst>
                      <a:cxn ang="0">
                        <a:pos x="T0" y="T1"/>
                      </a:cxn>
                      <a:cxn ang="0">
                        <a:pos x="T2" y="T3"/>
                      </a:cxn>
                      <a:cxn ang="0">
                        <a:pos x="T4" y="T5"/>
                      </a:cxn>
                      <a:cxn ang="0">
                        <a:pos x="T6" y="T7"/>
                      </a:cxn>
                      <a:cxn ang="0">
                        <a:pos x="T8" y="T9"/>
                      </a:cxn>
                      <a:cxn ang="0">
                        <a:pos x="T10" y="T11"/>
                      </a:cxn>
                    </a:cxnLst>
                    <a:rect l="0" t="0" r="r" b="b"/>
                    <a:pathLst>
                      <a:path w="27" h="28">
                        <a:moveTo>
                          <a:pt x="0" y="27"/>
                        </a:moveTo>
                        <a:cubicBezTo>
                          <a:pt x="0" y="8"/>
                          <a:pt x="0" y="8"/>
                          <a:pt x="0" y="8"/>
                        </a:cubicBezTo>
                        <a:cubicBezTo>
                          <a:pt x="0" y="4"/>
                          <a:pt x="4" y="0"/>
                          <a:pt x="8" y="0"/>
                        </a:cubicBezTo>
                        <a:cubicBezTo>
                          <a:pt x="19" y="0"/>
                          <a:pt x="19" y="0"/>
                          <a:pt x="19" y="0"/>
                        </a:cubicBezTo>
                        <a:cubicBezTo>
                          <a:pt x="23" y="0"/>
                          <a:pt x="27" y="4"/>
                          <a:pt x="27" y="8"/>
                        </a:cubicBezTo>
                        <a:cubicBezTo>
                          <a:pt x="27" y="28"/>
                          <a:pt x="27" y="28"/>
                          <a:pt x="27" y="28"/>
                        </a:cubicBez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8" name="Line 16">
                    <a:extLst>
                      <a:ext uri="{FF2B5EF4-FFF2-40B4-BE49-F238E27FC236}">
                        <a16:creationId xmlns:a16="http://schemas.microsoft.com/office/drawing/2014/main" id="{A76573C8-BE72-4A15-A734-21657FB92E1B}"/>
                      </a:ext>
                    </a:extLst>
                  </p:cNvPr>
                  <p:cNvSpPr>
                    <a:spLocks noChangeShapeType="1"/>
                  </p:cNvSpPr>
                  <p:nvPr/>
                </p:nvSpPr>
                <p:spPr bwMode="auto">
                  <a:xfrm flipH="1">
                    <a:off x="4804" y="3526"/>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49" name="Line 17">
                    <a:extLst>
                      <a:ext uri="{FF2B5EF4-FFF2-40B4-BE49-F238E27FC236}">
                        <a16:creationId xmlns:a16="http://schemas.microsoft.com/office/drawing/2014/main" id="{5BE0B47A-8700-4EB2-96C3-CA1A33FCDF3D}"/>
                      </a:ext>
                    </a:extLst>
                  </p:cNvPr>
                  <p:cNvSpPr>
                    <a:spLocks noChangeShapeType="1"/>
                  </p:cNvSpPr>
                  <p:nvPr/>
                </p:nvSpPr>
                <p:spPr bwMode="auto">
                  <a:xfrm flipH="1">
                    <a:off x="4804" y="3558"/>
                    <a:ext cx="18"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50" name="Line 18">
                    <a:extLst>
                      <a:ext uri="{FF2B5EF4-FFF2-40B4-BE49-F238E27FC236}">
                        <a16:creationId xmlns:a16="http://schemas.microsoft.com/office/drawing/2014/main" id="{386AFE46-5639-404C-97AF-C49896AC6D54}"/>
                      </a:ext>
                    </a:extLst>
                  </p:cNvPr>
                  <p:cNvSpPr>
                    <a:spLocks noChangeShapeType="1"/>
                  </p:cNvSpPr>
                  <p:nvPr/>
                </p:nvSpPr>
                <p:spPr bwMode="auto">
                  <a:xfrm flipH="1">
                    <a:off x="4638" y="3573"/>
                    <a:ext cx="33" cy="64"/>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51" name="Line 19">
                    <a:extLst>
                      <a:ext uri="{FF2B5EF4-FFF2-40B4-BE49-F238E27FC236}">
                        <a16:creationId xmlns:a16="http://schemas.microsoft.com/office/drawing/2014/main" id="{0170482D-B6EA-44E4-90B1-91E872154EC7}"/>
                      </a:ext>
                    </a:extLst>
                  </p:cNvPr>
                  <p:cNvSpPr>
                    <a:spLocks noChangeShapeType="1"/>
                  </p:cNvSpPr>
                  <p:nvPr/>
                </p:nvSpPr>
                <p:spPr bwMode="auto">
                  <a:xfrm>
                    <a:off x="4777" y="3573"/>
                    <a:ext cx="33" cy="64"/>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52" name="Line 20">
                    <a:extLst>
                      <a:ext uri="{FF2B5EF4-FFF2-40B4-BE49-F238E27FC236}">
                        <a16:creationId xmlns:a16="http://schemas.microsoft.com/office/drawing/2014/main" id="{A598F3DA-83E9-475A-9BA5-B0A5798D02D0}"/>
                      </a:ext>
                    </a:extLst>
                  </p:cNvPr>
                  <p:cNvSpPr>
                    <a:spLocks noChangeShapeType="1"/>
                  </p:cNvSpPr>
                  <p:nvPr/>
                </p:nvSpPr>
                <p:spPr bwMode="auto">
                  <a:xfrm>
                    <a:off x="4683" y="3552"/>
                    <a:ext cx="83"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153" name="Freeform 21">
                    <a:extLst>
                      <a:ext uri="{FF2B5EF4-FFF2-40B4-BE49-F238E27FC236}">
                        <a16:creationId xmlns:a16="http://schemas.microsoft.com/office/drawing/2014/main" id="{31EA3B16-65C0-487D-AAD4-C3DD5BBA7E65}"/>
                      </a:ext>
                    </a:extLst>
                  </p:cNvPr>
                  <p:cNvSpPr>
                    <a:spLocks/>
                  </p:cNvSpPr>
                  <p:nvPr/>
                </p:nvSpPr>
                <p:spPr bwMode="auto">
                  <a:xfrm>
                    <a:off x="4686" y="3512"/>
                    <a:ext cx="76" cy="20"/>
                  </a:xfrm>
                  <a:custGeom>
                    <a:avLst/>
                    <a:gdLst>
                      <a:gd name="T0" fmla="*/ 0 w 76"/>
                      <a:gd name="T1" fmla="*/ 0 h 20"/>
                      <a:gd name="T2" fmla="*/ 12 w 76"/>
                      <a:gd name="T3" fmla="*/ 20 h 20"/>
                      <a:gd name="T4" fmla="*/ 64 w 76"/>
                      <a:gd name="T5" fmla="*/ 20 h 20"/>
                      <a:gd name="T6" fmla="*/ 76 w 76"/>
                      <a:gd name="T7" fmla="*/ 0 h 20"/>
                    </a:gdLst>
                    <a:ahLst/>
                    <a:cxnLst>
                      <a:cxn ang="0">
                        <a:pos x="T0" y="T1"/>
                      </a:cxn>
                      <a:cxn ang="0">
                        <a:pos x="T2" y="T3"/>
                      </a:cxn>
                      <a:cxn ang="0">
                        <a:pos x="T4" y="T5"/>
                      </a:cxn>
                      <a:cxn ang="0">
                        <a:pos x="T6" y="T7"/>
                      </a:cxn>
                    </a:cxnLst>
                    <a:rect l="0" t="0" r="r" b="b"/>
                    <a:pathLst>
                      <a:path w="76" h="20">
                        <a:moveTo>
                          <a:pt x="0" y="0"/>
                        </a:moveTo>
                        <a:lnTo>
                          <a:pt x="12" y="20"/>
                        </a:lnTo>
                        <a:lnTo>
                          <a:pt x="64" y="20"/>
                        </a:lnTo>
                        <a:lnTo>
                          <a:pt x="76" y="0"/>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grpSp>
            <p:sp>
              <p:nvSpPr>
                <p:cNvPr id="135" name="speedometer_2">
                  <a:extLst>
                    <a:ext uri="{FF2B5EF4-FFF2-40B4-BE49-F238E27FC236}">
                      <a16:creationId xmlns:a16="http://schemas.microsoft.com/office/drawing/2014/main" id="{569ECDD7-9E3D-4CFC-B051-1C02A063104B}"/>
                    </a:ext>
                  </a:extLst>
                </p:cNvPr>
                <p:cNvSpPr>
                  <a:spLocks noChangeAspect="1" noEditPoints="1"/>
                </p:cNvSpPr>
                <p:nvPr/>
              </p:nvSpPr>
              <p:spPr bwMode="auto">
                <a:xfrm>
                  <a:off x="2994877" y="5300685"/>
                  <a:ext cx="206307" cy="206307"/>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952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Semilight"/>
                    <a:ea typeface="+mn-ea"/>
                    <a:cs typeface="+mn-cs"/>
                  </a:endParaRPr>
                </a:p>
              </p:txBody>
            </p:sp>
            <p:sp useBgFill="1">
              <p:nvSpPr>
                <p:cNvPr id="136" name="UniversalApp_E8CC" title="Icon of a cellphone in front of a tablet">
                  <a:extLst>
                    <a:ext uri="{FF2B5EF4-FFF2-40B4-BE49-F238E27FC236}">
                      <a16:creationId xmlns:a16="http://schemas.microsoft.com/office/drawing/2014/main" id="{955BAF59-DE77-4AFC-B3B2-A5A9BDF4B7C5}"/>
                    </a:ext>
                  </a:extLst>
                </p:cNvPr>
                <p:cNvSpPr>
                  <a:spLocks noChangeAspect="1" noEditPoints="1"/>
                </p:cNvSpPr>
                <p:nvPr/>
              </p:nvSpPr>
              <p:spPr bwMode="auto">
                <a:xfrm>
                  <a:off x="2810087" y="4925435"/>
                  <a:ext cx="501712" cy="368165"/>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grpSp>
      </p:grpSp>
      <p:cxnSp>
        <p:nvCxnSpPr>
          <p:cNvPr id="584" name="Straight Connector 583">
            <a:extLst>
              <a:ext uri="{FF2B5EF4-FFF2-40B4-BE49-F238E27FC236}">
                <a16:creationId xmlns:a16="http://schemas.microsoft.com/office/drawing/2014/main" id="{EFABE45C-CD8E-46EE-9826-F0073298A54E}"/>
              </a:ext>
            </a:extLst>
          </p:cNvPr>
          <p:cNvCxnSpPr>
            <a:cxnSpLocks/>
            <a:stCxn id="428" idx="5"/>
            <a:endCxn id="432" idx="1"/>
          </p:cNvCxnSpPr>
          <p:nvPr/>
        </p:nvCxnSpPr>
        <p:spPr>
          <a:xfrm>
            <a:off x="7231267" y="5677695"/>
            <a:ext cx="213995" cy="420946"/>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FE96B4C2-126A-45C4-891A-5CE0D63DC139}"/>
              </a:ext>
            </a:extLst>
          </p:cNvPr>
          <p:cNvCxnSpPr>
            <a:cxnSpLocks/>
            <a:stCxn id="383" idx="7"/>
            <a:endCxn id="397" idx="4"/>
          </p:cNvCxnSpPr>
          <p:nvPr/>
        </p:nvCxnSpPr>
        <p:spPr>
          <a:xfrm flipV="1">
            <a:off x="9260619" y="3753926"/>
            <a:ext cx="126572" cy="188737"/>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D648D3E0-D5C2-4BD3-9BF0-EDB6CD167465}"/>
              </a:ext>
            </a:extLst>
          </p:cNvPr>
          <p:cNvCxnSpPr>
            <a:cxnSpLocks/>
            <a:stCxn id="210" idx="2"/>
            <a:endCxn id="198" idx="7"/>
          </p:cNvCxnSpPr>
          <p:nvPr/>
        </p:nvCxnSpPr>
        <p:spPr>
          <a:xfrm flipH="1" flipV="1">
            <a:off x="7845586" y="2452999"/>
            <a:ext cx="731810" cy="11052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49" name="Group 648">
            <a:extLst>
              <a:ext uri="{FF2B5EF4-FFF2-40B4-BE49-F238E27FC236}">
                <a16:creationId xmlns:a16="http://schemas.microsoft.com/office/drawing/2014/main" id="{170EAC5C-78DE-4C62-90D6-E1C122BA5FFF}"/>
              </a:ext>
            </a:extLst>
          </p:cNvPr>
          <p:cNvGrpSpPr>
            <a:grpSpLocks noChangeAspect="1"/>
          </p:cNvGrpSpPr>
          <p:nvPr/>
        </p:nvGrpSpPr>
        <p:grpSpPr>
          <a:xfrm>
            <a:off x="7183654" y="1421940"/>
            <a:ext cx="457200" cy="457200"/>
            <a:chOff x="9083273" y="2224226"/>
            <a:chExt cx="493034" cy="493034"/>
          </a:xfrm>
        </p:grpSpPr>
        <p:sp useBgFill="1">
          <p:nvSpPr>
            <p:cNvPr id="650" name="Oval 649">
              <a:extLst>
                <a:ext uri="{FF2B5EF4-FFF2-40B4-BE49-F238E27FC236}">
                  <a16:creationId xmlns:a16="http://schemas.microsoft.com/office/drawing/2014/main" id="{706100CD-8720-4F46-8C25-1EEFB5B25090}"/>
                </a:ext>
              </a:extLst>
            </p:cNvPr>
            <p:cNvSpPr/>
            <p:nvPr/>
          </p:nvSpPr>
          <p:spPr bwMode="auto">
            <a:xfrm rot="1910594">
              <a:off x="9083273" y="2224226"/>
              <a:ext cx="493034" cy="49303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1" name="boy" title="Icon of a man">
              <a:extLst>
                <a:ext uri="{FF2B5EF4-FFF2-40B4-BE49-F238E27FC236}">
                  <a16:creationId xmlns:a16="http://schemas.microsoft.com/office/drawing/2014/main" id="{1B985817-9FCB-43CA-9B1B-EE7C2E6F582A}"/>
                </a:ext>
              </a:extLst>
            </p:cNvPr>
            <p:cNvSpPr>
              <a:spLocks noChangeAspect="1" noEditPoints="1"/>
            </p:cNvSpPr>
            <p:nvPr/>
          </p:nvSpPr>
          <p:spPr bwMode="auto">
            <a:xfrm>
              <a:off x="9189284" y="2265702"/>
              <a:ext cx="281011" cy="365760"/>
            </a:xfrm>
            <a:custGeom>
              <a:avLst/>
              <a:gdLst>
                <a:gd name="T0" fmla="*/ 27 w 261"/>
                <a:gd name="T1" fmla="*/ 104 h 339"/>
                <a:gd name="T2" fmla="*/ 131 w 261"/>
                <a:gd name="T3" fmla="*/ 0 h 339"/>
                <a:gd name="T4" fmla="*/ 235 w 261"/>
                <a:gd name="T5" fmla="*/ 104 h 339"/>
                <a:gd name="T6" fmla="*/ 131 w 261"/>
                <a:gd name="T7" fmla="*/ 208 h 339"/>
                <a:gd name="T8" fmla="*/ 27 w 261"/>
                <a:gd name="T9" fmla="*/ 104 h 339"/>
                <a:gd name="T10" fmla="*/ 261 w 261"/>
                <a:gd name="T11" fmla="*/ 339 h 339"/>
                <a:gd name="T12" fmla="*/ 131 w 261"/>
                <a:gd name="T13" fmla="*/ 208 h 339"/>
                <a:gd name="T14" fmla="*/ 0 w 261"/>
                <a:gd name="T15" fmla="*/ 339 h 339"/>
                <a:gd name="T16" fmla="*/ 74 w 261"/>
                <a:gd name="T17" fmla="*/ 221 h 339"/>
                <a:gd name="T18" fmla="*/ 131 w 261"/>
                <a:gd name="T19" fmla="*/ 274 h 339"/>
                <a:gd name="T20" fmla="*/ 187 w 261"/>
                <a:gd name="T21" fmla="*/ 22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39">
                  <a:moveTo>
                    <a:pt x="27" y="104"/>
                  </a:moveTo>
                  <a:cubicBezTo>
                    <a:pt x="27" y="47"/>
                    <a:pt x="73" y="0"/>
                    <a:pt x="131" y="0"/>
                  </a:cubicBezTo>
                  <a:cubicBezTo>
                    <a:pt x="188" y="0"/>
                    <a:pt x="235" y="47"/>
                    <a:pt x="235" y="104"/>
                  </a:cubicBezTo>
                  <a:cubicBezTo>
                    <a:pt x="235" y="162"/>
                    <a:pt x="188" y="208"/>
                    <a:pt x="131" y="208"/>
                  </a:cubicBezTo>
                  <a:cubicBezTo>
                    <a:pt x="73" y="208"/>
                    <a:pt x="27" y="162"/>
                    <a:pt x="27" y="104"/>
                  </a:cubicBezTo>
                  <a:close/>
                  <a:moveTo>
                    <a:pt x="261" y="339"/>
                  </a:moveTo>
                  <a:cubicBezTo>
                    <a:pt x="261" y="267"/>
                    <a:pt x="203" y="208"/>
                    <a:pt x="131" y="208"/>
                  </a:cubicBezTo>
                  <a:cubicBezTo>
                    <a:pt x="59" y="208"/>
                    <a:pt x="0" y="267"/>
                    <a:pt x="0" y="339"/>
                  </a:cubicBezTo>
                  <a:moveTo>
                    <a:pt x="74" y="221"/>
                  </a:moveTo>
                  <a:cubicBezTo>
                    <a:pt x="131" y="274"/>
                    <a:pt x="131" y="274"/>
                    <a:pt x="131" y="274"/>
                  </a:cubicBezTo>
                  <a:cubicBezTo>
                    <a:pt x="187" y="221"/>
                    <a:pt x="187" y="221"/>
                    <a:pt x="187" y="22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cxnSp>
        <p:nvCxnSpPr>
          <p:cNvPr id="661" name="Straight Connector 660">
            <a:extLst>
              <a:ext uri="{FF2B5EF4-FFF2-40B4-BE49-F238E27FC236}">
                <a16:creationId xmlns:a16="http://schemas.microsoft.com/office/drawing/2014/main" id="{FBD3F7DD-006D-47C6-9BC6-F102D460F56F}"/>
              </a:ext>
            </a:extLst>
          </p:cNvPr>
          <p:cNvCxnSpPr>
            <a:cxnSpLocks/>
            <a:stCxn id="201" idx="0"/>
            <a:endCxn id="650" idx="4"/>
          </p:cNvCxnSpPr>
          <p:nvPr/>
        </p:nvCxnSpPr>
        <p:spPr>
          <a:xfrm flipV="1">
            <a:off x="7034069" y="1844735"/>
            <a:ext cx="257576" cy="10623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7080F247-6734-4735-8D66-79F2C2081FA7}"/>
              </a:ext>
            </a:extLst>
          </p:cNvPr>
          <p:cNvCxnSpPr>
            <a:cxnSpLocks/>
            <a:stCxn id="198" idx="3"/>
            <a:endCxn id="201" idx="7"/>
          </p:cNvCxnSpPr>
          <p:nvPr/>
        </p:nvCxnSpPr>
        <p:spPr>
          <a:xfrm flipH="1" flipV="1">
            <a:off x="7050040" y="2125206"/>
            <a:ext cx="371636" cy="156523"/>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E46772E-D60B-4072-A0B0-E040A8F3EA31}"/>
              </a:ext>
            </a:extLst>
          </p:cNvPr>
          <p:cNvGrpSpPr/>
          <p:nvPr/>
        </p:nvGrpSpPr>
        <p:grpSpPr>
          <a:xfrm>
            <a:off x="950884" y="3687687"/>
            <a:ext cx="457200" cy="457200"/>
            <a:chOff x="4835090" y="6953298"/>
            <a:chExt cx="457200" cy="457200"/>
          </a:xfrm>
        </p:grpSpPr>
        <p:sp useBgFill="1">
          <p:nvSpPr>
            <p:cNvPr id="247" name="Oval 246">
              <a:extLst>
                <a:ext uri="{FF2B5EF4-FFF2-40B4-BE49-F238E27FC236}">
                  <a16:creationId xmlns:a16="http://schemas.microsoft.com/office/drawing/2014/main" id="{28B45D36-A863-46D5-A098-D37CFC562F12}"/>
                </a:ext>
              </a:extLst>
            </p:cNvPr>
            <p:cNvSpPr/>
            <p:nvPr/>
          </p:nvSpPr>
          <p:spPr bwMode="auto">
            <a:xfrm rot="623412">
              <a:off x="4835090" y="6953298"/>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8" name="Train2_EA0E" title="Icon of a train">
              <a:extLst>
                <a:ext uri="{FF2B5EF4-FFF2-40B4-BE49-F238E27FC236}">
                  <a16:creationId xmlns:a16="http://schemas.microsoft.com/office/drawing/2014/main" id="{F3270CD8-23A5-426B-9B40-F575BC4FE905}"/>
                </a:ext>
              </a:extLst>
            </p:cNvPr>
            <p:cNvSpPr>
              <a:spLocks noChangeAspect="1" noEditPoints="1"/>
            </p:cNvSpPr>
            <p:nvPr/>
          </p:nvSpPr>
          <p:spPr bwMode="auto">
            <a:xfrm>
              <a:off x="4939876" y="7021878"/>
              <a:ext cx="247628" cy="320040"/>
            </a:xfrm>
            <a:custGeom>
              <a:avLst/>
              <a:gdLst>
                <a:gd name="T0" fmla="*/ 2996 w 2996"/>
                <a:gd name="T1" fmla="*/ 3872 h 3872"/>
                <a:gd name="T2" fmla="*/ 2369 w 2996"/>
                <a:gd name="T3" fmla="*/ 3245 h 3872"/>
                <a:gd name="T4" fmla="*/ 621 w 2996"/>
                <a:gd name="T5" fmla="*/ 3251 h 3872"/>
                <a:gd name="T6" fmla="*/ 0 w 2996"/>
                <a:gd name="T7" fmla="*/ 3872 h 3872"/>
                <a:gd name="T8" fmla="*/ 1867 w 2996"/>
                <a:gd name="T9" fmla="*/ 1624 h 3872"/>
                <a:gd name="T10" fmla="*/ 1492 w 2996"/>
                <a:gd name="T11" fmla="*/ 1998 h 3872"/>
                <a:gd name="T12" fmla="*/ 1117 w 2996"/>
                <a:gd name="T13" fmla="*/ 1624 h 3872"/>
                <a:gd name="T14" fmla="*/ 1492 w 2996"/>
                <a:gd name="T15" fmla="*/ 1249 h 3872"/>
                <a:gd name="T16" fmla="*/ 1867 w 2996"/>
                <a:gd name="T17" fmla="*/ 1624 h 3872"/>
                <a:gd name="T18" fmla="*/ 1492 w 2996"/>
                <a:gd name="T19" fmla="*/ 0 h 3872"/>
                <a:gd name="T20" fmla="*/ 1492 w 2996"/>
                <a:gd name="T21" fmla="*/ 749 h 3872"/>
                <a:gd name="T22" fmla="*/ 480 w 2996"/>
                <a:gd name="T23" fmla="*/ 999 h 3872"/>
                <a:gd name="T24" fmla="*/ 1492 w 2996"/>
                <a:gd name="T25" fmla="*/ 749 h 3872"/>
                <a:gd name="T26" fmla="*/ 2504 w 2996"/>
                <a:gd name="T27" fmla="*/ 999 h 3872"/>
                <a:gd name="T28" fmla="*/ 368 w 2996"/>
                <a:gd name="T29" fmla="*/ 2748 h 3872"/>
                <a:gd name="T30" fmla="*/ 2616 w 2996"/>
                <a:gd name="T31" fmla="*/ 2748 h 3872"/>
                <a:gd name="T32" fmla="*/ 1492 w 2996"/>
                <a:gd name="T33" fmla="*/ 2748 h 3872"/>
                <a:gd name="T34" fmla="*/ 1492 w 2996"/>
                <a:gd name="T35" fmla="*/ 3539 h 3872"/>
                <a:gd name="T36" fmla="*/ 2117 w 2996"/>
                <a:gd name="T37" fmla="*/ 2748 h 3872"/>
                <a:gd name="T38" fmla="*/ 2117 w 2996"/>
                <a:gd name="T39" fmla="*/ 3330 h 3872"/>
                <a:gd name="T40" fmla="*/ 867 w 2996"/>
                <a:gd name="T41" fmla="*/ 2748 h 3872"/>
                <a:gd name="T42" fmla="*/ 867 w 2996"/>
                <a:gd name="T43" fmla="*/ 3330 h 3872"/>
                <a:gd name="T44" fmla="*/ 2445 w 2996"/>
                <a:gd name="T45" fmla="*/ 3221 h 3872"/>
                <a:gd name="T46" fmla="*/ 1492 w 2996"/>
                <a:gd name="T47" fmla="*/ 3539 h 3872"/>
                <a:gd name="T48" fmla="*/ 539 w 2996"/>
                <a:gd name="T49" fmla="*/ 3221 h 3872"/>
                <a:gd name="T50" fmla="*/ 368 w 2996"/>
                <a:gd name="T51" fmla="*/ 2984 h 3872"/>
                <a:gd name="T52" fmla="*/ 368 w 2996"/>
                <a:gd name="T53" fmla="*/ 1249 h 3872"/>
                <a:gd name="T54" fmla="*/ 493 w 2996"/>
                <a:gd name="T55" fmla="*/ 874 h 3872"/>
                <a:gd name="T56" fmla="*/ 493 w 2996"/>
                <a:gd name="T57" fmla="*/ 414 h 3872"/>
                <a:gd name="T58" fmla="*/ 682 w 2996"/>
                <a:gd name="T59" fmla="*/ 171 h 3872"/>
                <a:gd name="T60" fmla="*/ 1242 w 2996"/>
                <a:gd name="T61" fmla="*/ 31 h 3872"/>
                <a:gd name="T62" fmla="*/ 1363 w 2996"/>
                <a:gd name="T63" fmla="*/ 8 h 3872"/>
                <a:gd name="T64" fmla="*/ 1492 w 2996"/>
                <a:gd name="T65" fmla="*/ 0 h 3872"/>
                <a:gd name="T66" fmla="*/ 1621 w 2996"/>
                <a:gd name="T67" fmla="*/ 8 h 3872"/>
                <a:gd name="T68" fmla="*/ 1742 w 2996"/>
                <a:gd name="T69" fmla="*/ 31 h 3872"/>
                <a:gd name="T70" fmla="*/ 2302 w 2996"/>
                <a:gd name="T71" fmla="*/ 171 h 3872"/>
                <a:gd name="T72" fmla="*/ 2491 w 2996"/>
                <a:gd name="T73" fmla="*/ 414 h 3872"/>
                <a:gd name="T74" fmla="*/ 2491 w 2996"/>
                <a:gd name="T75" fmla="*/ 874 h 3872"/>
                <a:gd name="T76" fmla="*/ 2616 w 2996"/>
                <a:gd name="T77" fmla="*/ 1249 h 3872"/>
                <a:gd name="T78" fmla="*/ 2616 w 2996"/>
                <a:gd name="T79" fmla="*/ 2984 h 3872"/>
                <a:gd name="T80" fmla="*/ 2445 w 2996"/>
                <a:gd name="T81" fmla="*/ 3221 h 3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96" h="3872">
                  <a:moveTo>
                    <a:pt x="2996" y="3872"/>
                  </a:moveTo>
                  <a:cubicBezTo>
                    <a:pt x="2369" y="3245"/>
                    <a:pt x="2369" y="3245"/>
                    <a:pt x="2369" y="3245"/>
                  </a:cubicBezTo>
                  <a:moveTo>
                    <a:pt x="621" y="3251"/>
                  </a:moveTo>
                  <a:cubicBezTo>
                    <a:pt x="0" y="3872"/>
                    <a:pt x="0" y="3872"/>
                    <a:pt x="0" y="3872"/>
                  </a:cubicBezTo>
                  <a:moveTo>
                    <a:pt x="1867" y="1624"/>
                  </a:moveTo>
                  <a:cubicBezTo>
                    <a:pt x="1867" y="1831"/>
                    <a:pt x="1699" y="1998"/>
                    <a:pt x="1492" y="1998"/>
                  </a:cubicBezTo>
                  <a:cubicBezTo>
                    <a:pt x="1285" y="1998"/>
                    <a:pt x="1117" y="1831"/>
                    <a:pt x="1117" y="1624"/>
                  </a:cubicBezTo>
                  <a:cubicBezTo>
                    <a:pt x="1117" y="1417"/>
                    <a:pt x="1285" y="1249"/>
                    <a:pt x="1492" y="1249"/>
                  </a:cubicBezTo>
                  <a:cubicBezTo>
                    <a:pt x="1699" y="1249"/>
                    <a:pt x="1867" y="1417"/>
                    <a:pt x="1867" y="1624"/>
                  </a:cubicBezTo>
                  <a:close/>
                  <a:moveTo>
                    <a:pt x="1492" y="0"/>
                  </a:moveTo>
                  <a:cubicBezTo>
                    <a:pt x="1492" y="749"/>
                    <a:pt x="1492" y="749"/>
                    <a:pt x="1492" y="749"/>
                  </a:cubicBezTo>
                  <a:moveTo>
                    <a:pt x="480" y="999"/>
                  </a:moveTo>
                  <a:cubicBezTo>
                    <a:pt x="1492" y="749"/>
                    <a:pt x="1492" y="749"/>
                    <a:pt x="1492" y="749"/>
                  </a:cubicBezTo>
                  <a:cubicBezTo>
                    <a:pt x="2504" y="999"/>
                    <a:pt x="2504" y="999"/>
                    <a:pt x="2504" y="999"/>
                  </a:cubicBezTo>
                  <a:moveTo>
                    <a:pt x="368" y="2748"/>
                  </a:moveTo>
                  <a:cubicBezTo>
                    <a:pt x="2616" y="2748"/>
                    <a:pt x="2616" y="2748"/>
                    <a:pt x="2616" y="2748"/>
                  </a:cubicBezTo>
                  <a:moveTo>
                    <a:pt x="1492" y="2748"/>
                  </a:moveTo>
                  <a:cubicBezTo>
                    <a:pt x="1492" y="3539"/>
                    <a:pt x="1492" y="3539"/>
                    <a:pt x="1492" y="3539"/>
                  </a:cubicBezTo>
                  <a:moveTo>
                    <a:pt x="2117" y="2748"/>
                  </a:moveTo>
                  <a:cubicBezTo>
                    <a:pt x="2117" y="3330"/>
                    <a:pt x="2117" y="3330"/>
                    <a:pt x="2117" y="3330"/>
                  </a:cubicBezTo>
                  <a:moveTo>
                    <a:pt x="867" y="2748"/>
                  </a:moveTo>
                  <a:cubicBezTo>
                    <a:pt x="867" y="3330"/>
                    <a:pt x="867" y="3330"/>
                    <a:pt x="867" y="3330"/>
                  </a:cubicBezTo>
                  <a:moveTo>
                    <a:pt x="2445" y="3221"/>
                  </a:moveTo>
                  <a:cubicBezTo>
                    <a:pt x="1492" y="3539"/>
                    <a:pt x="1492" y="3539"/>
                    <a:pt x="1492" y="3539"/>
                  </a:cubicBezTo>
                  <a:cubicBezTo>
                    <a:pt x="539" y="3221"/>
                    <a:pt x="539" y="3221"/>
                    <a:pt x="539" y="3221"/>
                  </a:cubicBezTo>
                  <a:cubicBezTo>
                    <a:pt x="437" y="3187"/>
                    <a:pt x="368" y="3092"/>
                    <a:pt x="368" y="2984"/>
                  </a:cubicBezTo>
                  <a:cubicBezTo>
                    <a:pt x="368" y="1249"/>
                    <a:pt x="368" y="1249"/>
                    <a:pt x="368" y="1249"/>
                  </a:cubicBezTo>
                  <a:cubicBezTo>
                    <a:pt x="493" y="874"/>
                    <a:pt x="493" y="874"/>
                    <a:pt x="493" y="874"/>
                  </a:cubicBezTo>
                  <a:cubicBezTo>
                    <a:pt x="493" y="414"/>
                    <a:pt x="493" y="414"/>
                    <a:pt x="493" y="414"/>
                  </a:cubicBezTo>
                  <a:cubicBezTo>
                    <a:pt x="493" y="299"/>
                    <a:pt x="571" y="199"/>
                    <a:pt x="682" y="171"/>
                  </a:cubicBezTo>
                  <a:cubicBezTo>
                    <a:pt x="1242" y="31"/>
                    <a:pt x="1242" y="31"/>
                    <a:pt x="1242" y="31"/>
                  </a:cubicBezTo>
                  <a:cubicBezTo>
                    <a:pt x="1281" y="21"/>
                    <a:pt x="1321" y="13"/>
                    <a:pt x="1363" y="8"/>
                  </a:cubicBezTo>
                  <a:cubicBezTo>
                    <a:pt x="1404" y="3"/>
                    <a:pt x="1448" y="0"/>
                    <a:pt x="1492" y="0"/>
                  </a:cubicBezTo>
                  <a:cubicBezTo>
                    <a:pt x="1536" y="0"/>
                    <a:pt x="1580" y="3"/>
                    <a:pt x="1621" y="8"/>
                  </a:cubicBezTo>
                  <a:cubicBezTo>
                    <a:pt x="1663" y="13"/>
                    <a:pt x="1703" y="21"/>
                    <a:pt x="1742" y="31"/>
                  </a:cubicBezTo>
                  <a:cubicBezTo>
                    <a:pt x="2302" y="171"/>
                    <a:pt x="2302" y="171"/>
                    <a:pt x="2302" y="171"/>
                  </a:cubicBezTo>
                  <a:cubicBezTo>
                    <a:pt x="2413" y="199"/>
                    <a:pt x="2491" y="299"/>
                    <a:pt x="2491" y="414"/>
                  </a:cubicBezTo>
                  <a:cubicBezTo>
                    <a:pt x="2491" y="874"/>
                    <a:pt x="2491" y="874"/>
                    <a:pt x="2491" y="874"/>
                  </a:cubicBezTo>
                  <a:cubicBezTo>
                    <a:pt x="2616" y="1249"/>
                    <a:pt x="2616" y="1249"/>
                    <a:pt x="2616" y="1249"/>
                  </a:cubicBezTo>
                  <a:cubicBezTo>
                    <a:pt x="2616" y="2984"/>
                    <a:pt x="2616" y="2984"/>
                    <a:pt x="2616" y="2984"/>
                  </a:cubicBezTo>
                  <a:cubicBezTo>
                    <a:pt x="2616" y="3092"/>
                    <a:pt x="2547" y="3187"/>
                    <a:pt x="2445" y="3221"/>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1" name="Group 10">
            <a:extLst>
              <a:ext uri="{FF2B5EF4-FFF2-40B4-BE49-F238E27FC236}">
                <a16:creationId xmlns:a16="http://schemas.microsoft.com/office/drawing/2014/main" id="{EB7083BB-9909-42B6-8A07-0B73C468F6EC}"/>
              </a:ext>
            </a:extLst>
          </p:cNvPr>
          <p:cNvGrpSpPr/>
          <p:nvPr/>
        </p:nvGrpSpPr>
        <p:grpSpPr>
          <a:xfrm>
            <a:off x="2335641" y="3921692"/>
            <a:ext cx="457200" cy="457200"/>
            <a:chOff x="4165619" y="6953298"/>
            <a:chExt cx="457200" cy="457200"/>
          </a:xfrm>
        </p:grpSpPr>
        <p:sp useBgFill="1">
          <p:nvSpPr>
            <p:cNvPr id="246" name="Oval 245">
              <a:extLst>
                <a:ext uri="{FF2B5EF4-FFF2-40B4-BE49-F238E27FC236}">
                  <a16:creationId xmlns:a16="http://schemas.microsoft.com/office/drawing/2014/main" id="{9810549B-1502-498D-BF8E-4F7A5D482757}"/>
                </a:ext>
              </a:extLst>
            </p:cNvPr>
            <p:cNvSpPr/>
            <p:nvPr/>
          </p:nvSpPr>
          <p:spPr bwMode="auto">
            <a:xfrm>
              <a:off x="4165619" y="6953298"/>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0" name="Airplane_E709" title="Icon of an airplane">
              <a:extLst>
                <a:ext uri="{FF2B5EF4-FFF2-40B4-BE49-F238E27FC236}">
                  <a16:creationId xmlns:a16="http://schemas.microsoft.com/office/drawing/2014/main" id="{31651CCA-B1F8-4867-9B8E-C3FA6ED984FC}"/>
                </a:ext>
              </a:extLst>
            </p:cNvPr>
            <p:cNvSpPr>
              <a:spLocks noChangeAspect="1"/>
            </p:cNvSpPr>
            <p:nvPr/>
          </p:nvSpPr>
          <p:spPr bwMode="auto">
            <a:xfrm>
              <a:off x="4255340" y="7021878"/>
              <a:ext cx="315859" cy="320040"/>
            </a:xfrm>
            <a:custGeom>
              <a:avLst/>
              <a:gdLst>
                <a:gd name="T0" fmla="*/ 1002 w 3707"/>
                <a:gd name="T1" fmla="*/ 3755 h 3755"/>
                <a:gd name="T2" fmla="*/ 1502 w 3707"/>
                <a:gd name="T3" fmla="*/ 2253 h 3755"/>
                <a:gd name="T4" fmla="*/ 751 w 3707"/>
                <a:gd name="T5" fmla="*/ 2253 h 3755"/>
                <a:gd name="T6" fmla="*/ 625 w 3707"/>
                <a:gd name="T7" fmla="*/ 2503 h 3755"/>
                <a:gd name="T8" fmla="*/ 0 w 3707"/>
                <a:gd name="T9" fmla="*/ 2503 h 3755"/>
                <a:gd name="T10" fmla="*/ 209 w 3707"/>
                <a:gd name="T11" fmla="*/ 1877 h 3755"/>
                <a:gd name="T12" fmla="*/ 0 w 3707"/>
                <a:gd name="T13" fmla="*/ 1251 h 3755"/>
                <a:gd name="T14" fmla="*/ 625 w 3707"/>
                <a:gd name="T15" fmla="*/ 1251 h 3755"/>
                <a:gd name="T16" fmla="*/ 751 w 3707"/>
                <a:gd name="T17" fmla="*/ 1502 h 3755"/>
                <a:gd name="T18" fmla="*/ 1502 w 3707"/>
                <a:gd name="T19" fmla="*/ 1502 h 3755"/>
                <a:gd name="T20" fmla="*/ 1002 w 3707"/>
                <a:gd name="T21" fmla="*/ 0 h 3755"/>
                <a:gd name="T22" fmla="*/ 1627 w 3707"/>
                <a:gd name="T23" fmla="*/ 0 h 3755"/>
                <a:gd name="T24" fmla="*/ 2378 w 3707"/>
                <a:gd name="T25" fmla="*/ 1502 h 3755"/>
                <a:gd name="T26" fmla="*/ 3331 w 3707"/>
                <a:gd name="T27" fmla="*/ 1502 h 3755"/>
                <a:gd name="T28" fmla="*/ 3707 w 3707"/>
                <a:gd name="T29" fmla="*/ 1877 h 3755"/>
                <a:gd name="T30" fmla="*/ 3331 w 3707"/>
                <a:gd name="T31" fmla="*/ 2253 h 3755"/>
                <a:gd name="T32" fmla="*/ 2378 w 3707"/>
                <a:gd name="T33" fmla="*/ 2253 h 3755"/>
                <a:gd name="T34" fmla="*/ 1627 w 3707"/>
                <a:gd name="T35" fmla="*/ 3755 h 3755"/>
                <a:gd name="T36" fmla="*/ 1002 w 3707"/>
                <a:gd name="T37" fmla="*/ 3755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07" h="3755">
                  <a:moveTo>
                    <a:pt x="1002" y="3755"/>
                  </a:moveTo>
                  <a:cubicBezTo>
                    <a:pt x="1502" y="2253"/>
                    <a:pt x="1502" y="2253"/>
                    <a:pt x="1502" y="2253"/>
                  </a:cubicBezTo>
                  <a:cubicBezTo>
                    <a:pt x="751" y="2253"/>
                    <a:pt x="751" y="2253"/>
                    <a:pt x="751" y="2253"/>
                  </a:cubicBezTo>
                  <a:cubicBezTo>
                    <a:pt x="625" y="2503"/>
                    <a:pt x="625" y="2503"/>
                    <a:pt x="625" y="2503"/>
                  </a:cubicBezTo>
                  <a:cubicBezTo>
                    <a:pt x="0" y="2503"/>
                    <a:pt x="0" y="2503"/>
                    <a:pt x="0" y="2503"/>
                  </a:cubicBezTo>
                  <a:cubicBezTo>
                    <a:pt x="209" y="1877"/>
                    <a:pt x="209" y="1877"/>
                    <a:pt x="209" y="1877"/>
                  </a:cubicBezTo>
                  <a:cubicBezTo>
                    <a:pt x="0" y="1251"/>
                    <a:pt x="0" y="1251"/>
                    <a:pt x="0" y="1251"/>
                  </a:cubicBezTo>
                  <a:cubicBezTo>
                    <a:pt x="625" y="1251"/>
                    <a:pt x="625" y="1251"/>
                    <a:pt x="625" y="1251"/>
                  </a:cubicBezTo>
                  <a:cubicBezTo>
                    <a:pt x="751" y="1502"/>
                    <a:pt x="751" y="1502"/>
                    <a:pt x="751" y="1502"/>
                  </a:cubicBezTo>
                  <a:cubicBezTo>
                    <a:pt x="1502" y="1502"/>
                    <a:pt x="1502" y="1502"/>
                    <a:pt x="1502" y="1502"/>
                  </a:cubicBezTo>
                  <a:cubicBezTo>
                    <a:pt x="1002" y="0"/>
                    <a:pt x="1002" y="0"/>
                    <a:pt x="1002" y="0"/>
                  </a:cubicBezTo>
                  <a:cubicBezTo>
                    <a:pt x="1627" y="0"/>
                    <a:pt x="1627" y="0"/>
                    <a:pt x="1627" y="0"/>
                  </a:cubicBezTo>
                  <a:cubicBezTo>
                    <a:pt x="2378" y="1502"/>
                    <a:pt x="2378" y="1502"/>
                    <a:pt x="2378" y="1502"/>
                  </a:cubicBezTo>
                  <a:cubicBezTo>
                    <a:pt x="3331" y="1502"/>
                    <a:pt x="3331" y="1502"/>
                    <a:pt x="3331" y="1502"/>
                  </a:cubicBezTo>
                  <a:cubicBezTo>
                    <a:pt x="3538" y="1502"/>
                    <a:pt x="3707" y="1670"/>
                    <a:pt x="3707" y="1877"/>
                  </a:cubicBezTo>
                  <a:cubicBezTo>
                    <a:pt x="3707" y="2084"/>
                    <a:pt x="3538" y="2253"/>
                    <a:pt x="3331" y="2253"/>
                  </a:cubicBezTo>
                  <a:cubicBezTo>
                    <a:pt x="2378" y="2253"/>
                    <a:pt x="2378" y="2253"/>
                    <a:pt x="2378" y="2253"/>
                  </a:cubicBezTo>
                  <a:cubicBezTo>
                    <a:pt x="1627" y="3755"/>
                    <a:pt x="1627" y="3755"/>
                    <a:pt x="1627" y="3755"/>
                  </a:cubicBezTo>
                  <a:lnTo>
                    <a:pt x="1002" y="3755"/>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08C1F10C-EFBB-456F-B5B9-638902DCDD96}"/>
              </a:ext>
            </a:extLst>
          </p:cNvPr>
          <p:cNvGrpSpPr/>
          <p:nvPr/>
        </p:nvGrpSpPr>
        <p:grpSpPr>
          <a:xfrm>
            <a:off x="10102894" y="5154940"/>
            <a:ext cx="457200" cy="457200"/>
            <a:chOff x="5485511" y="6953298"/>
            <a:chExt cx="457200" cy="457200"/>
          </a:xfrm>
        </p:grpSpPr>
        <p:sp useBgFill="1">
          <p:nvSpPr>
            <p:cNvPr id="236" name="Oval 235">
              <a:extLst>
                <a:ext uri="{FF2B5EF4-FFF2-40B4-BE49-F238E27FC236}">
                  <a16:creationId xmlns:a16="http://schemas.microsoft.com/office/drawing/2014/main" id="{4BDBC72A-4E95-4B9D-9519-85D967D41EEE}"/>
                </a:ext>
              </a:extLst>
            </p:cNvPr>
            <p:cNvSpPr/>
            <p:nvPr/>
          </p:nvSpPr>
          <p:spPr bwMode="auto">
            <a:xfrm>
              <a:off x="5485511" y="6953298"/>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2" name="Temperature_med" title="Icon of a thermometer showing medium temperature">
              <a:extLst>
                <a:ext uri="{FF2B5EF4-FFF2-40B4-BE49-F238E27FC236}">
                  <a16:creationId xmlns:a16="http://schemas.microsoft.com/office/drawing/2014/main" id="{0E494008-B6FF-403E-A118-721C2EBF693D}"/>
                </a:ext>
              </a:extLst>
            </p:cNvPr>
            <p:cNvSpPr>
              <a:spLocks noChangeAspect="1" noEditPoints="1"/>
            </p:cNvSpPr>
            <p:nvPr/>
          </p:nvSpPr>
          <p:spPr bwMode="auto">
            <a:xfrm>
              <a:off x="5650119" y="7021878"/>
              <a:ext cx="127985" cy="320040"/>
            </a:xfrm>
            <a:custGeom>
              <a:avLst/>
              <a:gdLst>
                <a:gd name="T0" fmla="*/ 748 w 1496"/>
                <a:gd name="T1" fmla="*/ 3274 h 3743"/>
                <a:gd name="T2" fmla="*/ 469 w 1496"/>
                <a:gd name="T3" fmla="*/ 2995 h 3743"/>
                <a:gd name="T4" fmla="*/ 748 w 1496"/>
                <a:gd name="T5" fmla="*/ 2716 h 3743"/>
                <a:gd name="T6" fmla="*/ 1027 w 1496"/>
                <a:gd name="T7" fmla="*/ 2995 h 3743"/>
                <a:gd name="T8" fmla="*/ 748 w 1496"/>
                <a:gd name="T9" fmla="*/ 3274 h 3743"/>
                <a:gd name="T10" fmla="*/ 1248 w 1496"/>
                <a:gd name="T11" fmla="*/ 2439 h 3743"/>
                <a:gd name="T12" fmla="*/ 1248 w 1496"/>
                <a:gd name="T13" fmla="*/ 500 h 3743"/>
                <a:gd name="T14" fmla="*/ 748 w 1496"/>
                <a:gd name="T15" fmla="*/ 0 h 3743"/>
                <a:gd name="T16" fmla="*/ 748 w 1496"/>
                <a:gd name="T17" fmla="*/ 0 h 3743"/>
                <a:gd name="T18" fmla="*/ 248 w 1496"/>
                <a:gd name="T19" fmla="*/ 500 h 3743"/>
                <a:gd name="T20" fmla="*/ 248 w 1496"/>
                <a:gd name="T21" fmla="*/ 2439 h 3743"/>
                <a:gd name="T22" fmla="*/ 0 w 1496"/>
                <a:gd name="T23" fmla="*/ 2995 h 3743"/>
                <a:gd name="T24" fmla="*/ 748 w 1496"/>
                <a:gd name="T25" fmla="*/ 3743 h 3743"/>
                <a:gd name="T26" fmla="*/ 1496 w 1496"/>
                <a:gd name="T27" fmla="*/ 2995 h 3743"/>
                <a:gd name="T28" fmla="*/ 1248 w 1496"/>
                <a:gd name="T29" fmla="*/ 2439 h 3743"/>
                <a:gd name="T30" fmla="*/ 748 w 1496"/>
                <a:gd name="T31" fmla="*/ 1371 h 3743"/>
                <a:gd name="T32" fmla="*/ 748 w 1496"/>
                <a:gd name="T33" fmla="*/ 2716 h 3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6" h="3743">
                  <a:moveTo>
                    <a:pt x="748" y="3274"/>
                  </a:moveTo>
                  <a:cubicBezTo>
                    <a:pt x="594" y="3274"/>
                    <a:pt x="469" y="3149"/>
                    <a:pt x="469" y="2995"/>
                  </a:cubicBezTo>
                  <a:cubicBezTo>
                    <a:pt x="469" y="2841"/>
                    <a:pt x="594" y="2716"/>
                    <a:pt x="748" y="2716"/>
                  </a:cubicBezTo>
                  <a:cubicBezTo>
                    <a:pt x="902" y="2716"/>
                    <a:pt x="1027" y="2841"/>
                    <a:pt x="1027" y="2995"/>
                  </a:cubicBezTo>
                  <a:cubicBezTo>
                    <a:pt x="1027" y="3149"/>
                    <a:pt x="902" y="3274"/>
                    <a:pt x="748" y="3274"/>
                  </a:cubicBezTo>
                  <a:close/>
                  <a:moveTo>
                    <a:pt x="1248" y="2439"/>
                  </a:moveTo>
                  <a:cubicBezTo>
                    <a:pt x="1248" y="500"/>
                    <a:pt x="1248" y="500"/>
                    <a:pt x="1248" y="500"/>
                  </a:cubicBezTo>
                  <a:cubicBezTo>
                    <a:pt x="1248" y="224"/>
                    <a:pt x="1024" y="0"/>
                    <a:pt x="748" y="0"/>
                  </a:cubicBezTo>
                  <a:cubicBezTo>
                    <a:pt x="748" y="0"/>
                    <a:pt x="748" y="0"/>
                    <a:pt x="748" y="0"/>
                  </a:cubicBezTo>
                  <a:cubicBezTo>
                    <a:pt x="472" y="0"/>
                    <a:pt x="248" y="224"/>
                    <a:pt x="248" y="500"/>
                  </a:cubicBezTo>
                  <a:cubicBezTo>
                    <a:pt x="248" y="2439"/>
                    <a:pt x="248" y="2439"/>
                    <a:pt x="248" y="2439"/>
                  </a:cubicBezTo>
                  <a:cubicBezTo>
                    <a:pt x="96" y="2576"/>
                    <a:pt x="0" y="2774"/>
                    <a:pt x="0" y="2995"/>
                  </a:cubicBezTo>
                  <a:cubicBezTo>
                    <a:pt x="0" y="3408"/>
                    <a:pt x="335" y="3743"/>
                    <a:pt x="748" y="3743"/>
                  </a:cubicBezTo>
                  <a:cubicBezTo>
                    <a:pt x="1161" y="3743"/>
                    <a:pt x="1496" y="3408"/>
                    <a:pt x="1496" y="2995"/>
                  </a:cubicBezTo>
                  <a:cubicBezTo>
                    <a:pt x="1496" y="2774"/>
                    <a:pt x="1400" y="2576"/>
                    <a:pt x="1248" y="2439"/>
                  </a:cubicBezTo>
                  <a:close/>
                  <a:moveTo>
                    <a:pt x="748" y="1371"/>
                  </a:moveTo>
                  <a:cubicBezTo>
                    <a:pt x="748" y="2716"/>
                    <a:pt x="748" y="2716"/>
                    <a:pt x="748" y="2716"/>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43001F93-1242-4B8C-BDB5-D1ABAEF221BD}"/>
              </a:ext>
            </a:extLst>
          </p:cNvPr>
          <p:cNvGrpSpPr/>
          <p:nvPr/>
        </p:nvGrpSpPr>
        <p:grpSpPr>
          <a:xfrm>
            <a:off x="395063" y="2584766"/>
            <a:ext cx="457200" cy="457200"/>
            <a:chOff x="3534248" y="6953298"/>
            <a:chExt cx="457200" cy="457200"/>
          </a:xfrm>
        </p:grpSpPr>
        <p:sp useBgFill="1">
          <p:nvSpPr>
            <p:cNvPr id="243" name="Oval 242">
              <a:extLst>
                <a:ext uri="{FF2B5EF4-FFF2-40B4-BE49-F238E27FC236}">
                  <a16:creationId xmlns:a16="http://schemas.microsoft.com/office/drawing/2014/main" id="{F19E82B6-A024-4D40-A02E-F8F3FD7FDC71}"/>
                </a:ext>
              </a:extLst>
            </p:cNvPr>
            <p:cNvSpPr/>
            <p:nvPr/>
          </p:nvSpPr>
          <p:spPr bwMode="auto">
            <a:xfrm>
              <a:off x="3534248" y="6953298"/>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3" name="bot_3" title="Icon of two chevron brackets with two dots between them">
              <a:extLst>
                <a:ext uri="{FF2B5EF4-FFF2-40B4-BE49-F238E27FC236}">
                  <a16:creationId xmlns:a16="http://schemas.microsoft.com/office/drawing/2014/main" id="{FA193C75-C251-4790-9CA0-8E286D5AEDB9}"/>
                </a:ext>
              </a:extLst>
            </p:cNvPr>
            <p:cNvSpPr>
              <a:spLocks noChangeAspect="1" noEditPoints="1"/>
            </p:cNvSpPr>
            <p:nvPr/>
          </p:nvSpPr>
          <p:spPr bwMode="auto">
            <a:xfrm>
              <a:off x="3579968" y="7050682"/>
              <a:ext cx="365760" cy="262433"/>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1FFC8193-5895-4304-9803-9E80D127CDDC}"/>
              </a:ext>
            </a:extLst>
          </p:cNvPr>
          <p:cNvGrpSpPr/>
          <p:nvPr/>
        </p:nvGrpSpPr>
        <p:grpSpPr>
          <a:xfrm>
            <a:off x="8600552" y="5333730"/>
            <a:ext cx="457200" cy="457200"/>
            <a:chOff x="6135932" y="6953298"/>
            <a:chExt cx="457200" cy="457200"/>
          </a:xfrm>
        </p:grpSpPr>
        <p:sp useBgFill="1">
          <p:nvSpPr>
            <p:cNvPr id="237" name="Oval 236">
              <a:extLst>
                <a:ext uri="{FF2B5EF4-FFF2-40B4-BE49-F238E27FC236}">
                  <a16:creationId xmlns:a16="http://schemas.microsoft.com/office/drawing/2014/main" id="{5341D444-E877-4F66-92AF-C29BFC1D497C}"/>
                </a:ext>
              </a:extLst>
            </p:cNvPr>
            <p:cNvSpPr/>
            <p:nvPr/>
          </p:nvSpPr>
          <p:spPr bwMode="auto">
            <a:xfrm>
              <a:off x="6135932" y="6953298"/>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8" name="speedometer_2" title="Icon of a spedometer showing fast speed">
              <a:extLst>
                <a:ext uri="{FF2B5EF4-FFF2-40B4-BE49-F238E27FC236}">
                  <a16:creationId xmlns:a16="http://schemas.microsoft.com/office/drawing/2014/main" id="{671852B2-1402-44B2-8DAD-048ED83D5DB1}"/>
                </a:ext>
              </a:extLst>
            </p:cNvPr>
            <p:cNvSpPr>
              <a:spLocks noChangeAspect="1" noEditPoints="1"/>
            </p:cNvSpPr>
            <p:nvPr/>
          </p:nvSpPr>
          <p:spPr bwMode="auto">
            <a:xfrm>
              <a:off x="6204512" y="7021878"/>
              <a:ext cx="320040" cy="32004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4" name="Group 13">
            <a:extLst>
              <a:ext uri="{FF2B5EF4-FFF2-40B4-BE49-F238E27FC236}">
                <a16:creationId xmlns:a16="http://schemas.microsoft.com/office/drawing/2014/main" id="{0422E8BD-6A62-451D-A020-CAC69BBB2D8B}"/>
              </a:ext>
            </a:extLst>
          </p:cNvPr>
          <p:cNvGrpSpPr/>
          <p:nvPr/>
        </p:nvGrpSpPr>
        <p:grpSpPr>
          <a:xfrm>
            <a:off x="7766421" y="5451171"/>
            <a:ext cx="457200" cy="457200"/>
            <a:chOff x="6786353" y="6953298"/>
            <a:chExt cx="457200" cy="457200"/>
          </a:xfrm>
        </p:grpSpPr>
        <p:sp useBgFill="1">
          <p:nvSpPr>
            <p:cNvPr id="239" name="Oval 238">
              <a:extLst>
                <a:ext uri="{FF2B5EF4-FFF2-40B4-BE49-F238E27FC236}">
                  <a16:creationId xmlns:a16="http://schemas.microsoft.com/office/drawing/2014/main" id="{BBA49F68-08A7-4E7C-B772-538D57437AB2}"/>
                </a:ext>
              </a:extLst>
            </p:cNvPr>
            <p:cNvSpPr/>
            <p:nvPr/>
          </p:nvSpPr>
          <p:spPr bwMode="auto">
            <a:xfrm rot="20197877">
              <a:off x="6786353" y="6953298"/>
              <a:ext cx="457200" cy="45720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0" name="plant_3" title="Icon of three stalks of wheat">
              <a:extLst>
                <a:ext uri="{FF2B5EF4-FFF2-40B4-BE49-F238E27FC236}">
                  <a16:creationId xmlns:a16="http://schemas.microsoft.com/office/drawing/2014/main" id="{6E1B9666-1AEB-4B53-962D-E4D12BE12404}"/>
                </a:ext>
              </a:extLst>
            </p:cNvPr>
            <p:cNvSpPr>
              <a:spLocks noChangeAspect="1" noEditPoints="1"/>
            </p:cNvSpPr>
            <p:nvPr/>
          </p:nvSpPr>
          <p:spPr bwMode="auto">
            <a:xfrm>
              <a:off x="6921989" y="7021878"/>
              <a:ext cx="185928" cy="320040"/>
            </a:xfrm>
            <a:custGeom>
              <a:avLst/>
              <a:gdLst>
                <a:gd name="T0" fmla="*/ 130 w 205"/>
                <a:gd name="T1" fmla="*/ 78 h 355"/>
                <a:gd name="T2" fmla="*/ 102 w 205"/>
                <a:gd name="T3" fmla="*/ 106 h 355"/>
                <a:gd name="T4" fmla="*/ 73 w 205"/>
                <a:gd name="T5" fmla="*/ 77 h 355"/>
                <a:gd name="T6" fmla="*/ 73 w 205"/>
                <a:gd name="T7" fmla="*/ 47 h 355"/>
                <a:gd name="T8" fmla="*/ 102 w 205"/>
                <a:gd name="T9" fmla="*/ 76 h 355"/>
                <a:gd name="T10" fmla="*/ 130 w 205"/>
                <a:gd name="T11" fmla="*/ 48 h 355"/>
                <a:gd name="T12" fmla="*/ 73 w 205"/>
                <a:gd name="T13" fmla="*/ 17 h 355"/>
                <a:gd name="T14" fmla="*/ 102 w 205"/>
                <a:gd name="T15" fmla="*/ 46 h 355"/>
                <a:gd name="T16" fmla="*/ 130 w 205"/>
                <a:gd name="T17" fmla="*/ 18 h 355"/>
                <a:gd name="T18" fmla="*/ 102 w 205"/>
                <a:gd name="T19" fmla="*/ 0 h 355"/>
                <a:gd name="T20" fmla="*/ 102 w 205"/>
                <a:gd name="T21" fmla="*/ 46 h 355"/>
                <a:gd name="T22" fmla="*/ 146 w 205"/>
                <a:gd name="T23" fmla="*/ 137 h 355"/>
                <a:gd name="T24" fmla="*/ 174 w 205"/>
                <a:gd name="T25" fmla="*/ 166 h 355"/>
                <a:gd name="T26" fmla="*/ 202 w 205"/>
                <a:gd name="T27" fmla="*/ 138 h 355"/>
                <a:gd name="T28" fmla="*/ 146 w 205"/>
                <a:gd name="T29" fmla="*/ 107 h 355"/>
                <a:gd name="T30" fmla="*/ 174 w 205"/>
                <a:gd name="T31" fmla="*/ 136 h 355"/>
                <a:gd name="T32" fmla="*/ 202 w 205"/>
                <a:gd name="T33" fmla="*/ 108 h 355"/>
                <a:gd name="T34" fmla="*/ 146 w 205"/>
                <a:gd name="T35" fmla="*/ 77 h 355"/>
                <a:gd name="T36" fmla="*/ 174 w 205"/>
                <a:gd name="T37" fmla="*/ 106 h 355"/>
                <a:gd name="T38" fmla="*/ 202 w 205"/>
                <a:gd name="T39" fmla="*/ 78 h 355"/>
                <a:gd name="T40" fmla="*/ 174 w 205"/>
                <a:gd name="T41" fmla="*/ 60 h 355"/>
                <a:gd name="T42" fmla="*/ 174 w 205"/>
                <a:gd name="T43" fmla="*/ 106 h 355"/>
                <a:gd name="T44" fmla="*/ 5 w 205"/>
                <a:gd name="T45" fmla="*/ 137 h 355"/>
                <a:gd name="T46" fmla="*/ 34 w 205"/>
                <a:gd name="T47" fmla="*/ 166 h 355"/>
                <a:gd name="T48" fmla="*/ 62 w 205"/>
                <a:gd name="T49" fmla="*/ 138 h 355"/>
                <a:gd name="T50" fmla="*/ 5 w 205"/>
                <a:gd name="T51" fmla="*/ 107 h 355"/>
                <a:gd name="T52" fmla="*/ 34 w 205"/>
                <a:gd name="T53" fmla="*/ 136 h 355"/>
                <a:gd name="T54" fmla="*/ 62 w 205"/>
                <a:gd name="T55" fmla="*/ 108 h 355"/>
                <a:gd name="T56" fmla="*/ 5 w 205"/>
                <a:gd name="T57" fmla="*/ 77 h 355"/>
                <a:gd name="T58" fmla="*/ 34 w 205"/>
                <a:gd name="T59" fmla="*/ 106 h 355"/>
                <a:gd name="T60" fmla="*/ 62 w 205"/>
                <a:gd name="T61" fmla="*/ 78 h 355"/>
                <a:gd name="T62" fmla="*/ 34 w 205"/>
                <a:gd name="T63" fmla="*/ 60 h 355"/>
                <a:gd name="T64" fmla="*/ 34 w 205"/>
                <a:gd name="T65" fmla="*/ 106 h 355"/>
                <a:gd name="T66" fmla="*/ 34 w 205"/>
                <a:gd name="T67" fmla="*/ 208 h 355"/>
                <a:gd name="T68" fmla="*/ 34 w 205"/>
                <a:gd name="T69" fmla="*/ 166 h 355"/>
                <a:gd name="T70" fmla="*/ 102 w 205"/>
                <a:gd name="T71" fmla="*/ 106 h 355"/>
                <a:gd name="T72" fmla="*/ 102 w 205"/>
                <a:gd name="T73" fmla="*/ 252 h 355"/>
                <a:gd name="T74" fmla="*/ 174 w 205"/>
                <a:gd name="T75" fmla="*/ 166 h 355"/>
                <a:gd name="T76" fmla="*/ 174 w 205"/>
                <a:gd name="T77" fmla="*/ 204 h 355"/>
                <a:gd name="T78" fmla="*/ 31 w 205"/>
                <a:gd name="T79" fmla="*/ 294 h 355"/>
                <a:gd name="T80" fmla="*/ 88 w 205"/>
                <a:gd name="T81" fmla="*/ 349 h 355"/>
                <a:gd name="T82" fmla="*/ 78 w 205"/>
                <a:gd name="T83" fmla="*/ 270 h 355"/>
                <a:gd name="T84" fmla="*/ 2 w 205"/>
                <a:gd name="T85" fmla="*/ 173 h 355"/>
                <a:gd name="T86" fmla="*/ 31 w 205"/>
                <a:gd name="T87" fmla="*/ 294 h 355"/>
                <a:gd name="T88" fmla="*/ 174 w 205"/>
                <a:gd name="T89" fmla="*/ 294 h 355"/>
                <a:gd name="T90" fmla="*/ 203 w 205"/>
                <a:gd name="T91" fmla="*/ 173 h 355"/>
                <a:gd name="T92" fmla="*/ 127 w 205"/>
                <a:gd name="T93" fmla="*/ 270 h 355"/>
                <a:gd name="T94" fmla="*/ 117 w 205"/>
                <a:gd name="T95" fmla="*/ 349 h 355"/>
                <a:gd name="T96" fmla="*/ 174 w 205"/>
                <a:gd name="T97" fmla="*/ 29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355">
                  <a:moveTo>
                    <a:pt x="130" y="78"/>
                  </a:moveTo>
                  <a:cubicBezTo>
                    <a:pt x="102" y="106"/>
                    <a:pt x="102" y="106"/>
                    <a:pt x="102" y="106"/>
                  </a:cubicBezTo>
                  <a:cubicBezTo>
                    <a:pt x="73" y="77"/>
                    <a:pt x="73" y="77"/>
                    <a:pt x="73" y="77"/>
                  </a:cubicBezTo>
                  <a:moveTo>
                    <a:pt x="73" y="47"/>
                  </a:moveTo>
                  <a:cubicBezTo>
                    <a:pt x="102" y="76"/>
                    <a:pt x="102" y="76"/>
                    <a:pt x="102" y="76"/>
                  </a:cubicBezTo>
                  <a:cubicBezTo>
                    <a:pt x="130" y="48"/>
                    <a:pt x="130" y="48"/>
                    <a:pt x="130" y="48"/>
                  </a:cubicBezTo>
                  <a:moveTo>
                    <a:pt x="73" y="17"/>
                  </a:moveTo>
                  <a:cubicBezTo>
                    <a:pt x="102" y="46"/>
                    <a:pt x="102" y="46"/>
                    <a:pt x="102" y="46"/>
                  </a:cubicBezTo>
                  <a:cubicBezTo>
                    <a:pt x="130" y="18"/>
                    <a:pt x="130" y="18"/>
                    <a:pt x="130" y="18"/>
                  </a:cubicBezTo>
                  <a:moveTo>
                    <a:pt x="102" y="0"/>
                  </a:moveTo>
                  <a:cubicBezTo>
                    <a:pt x="102" y="46"/>
                    <a:pt x="102" y="46"/>
                    <a:pt x="102" y="46"/>
                  </a:cubicBezTo>
                  <a:moveTo>
                    <a:pt x="146" y="137"/>
                  </a:moveTo>
                  <a:cubicBezTo>
                    <a:pt x="174" y="166"/>
                    <a:pt x="174" y="166"/>
                    <a:pt x="174" y="166"/>
                  </a:cubicBezTo>
                  <a:cubicBezTo>
                    <a:pt x="202" y="138"/>
                    <a:pt x="202" y="138"/>
                    <a:pt x="202" y="138"/>
                  </a:cubicBezTo>
                  <a:moveTo>
                    <a:pt x="146" y="107"/>
                  </a:moveTo>
                  <a:cubicBezTo>
                    <a:pt x="174" y="136"/>
                    <a:pt x="174" y="136"/>
                    <a:pt x="174" y="136"/>
                  </a:cubicBezTo>
                  <a:cubicBezTo>
                    <a:pt x="202" y="108"/>
                    <a:pt x="202" y="108"/>
                    <a:pt x="202" y="108"/>
                  </a:cubicBezTo>
                  <a:moveTo>
                    <a:pt x="146" y="77"/>
                  </a:moveTo>
                  <a:cubicBezTo>
                    <a:pt x="174" y="106"/>
                    <a:pt x="174" y="106"/>
                    <a:pt x="174" y="106"/>
                  </a:cubicBezTo>
                  <a:cubicBezTo>
                    <a:pt x="202" y="78"/>
                    <a:pt x="202" y="78"/>
                    <a:pt x="202" y="78"/>
                  </a:cubicBezTo>
                  <a:moveTo>
                    <a:pt x="174" y="60"/>
                  </a:moveTo>
                  <a:cubicBezTo>
                    <a:pt x="174" y="106"/>
                    <a:pt x="174" y="106"/>
                    <a:pt x="174" y="106"/>
                  </a:cubicBezTo>
                  <a:moveTo>
                    <a:pt x="5" y="137"/>
                  </a:moveTo>
                  <a:cubicBezTo>
                    <a:pt x="34" y="166"/>
                    <a:pt x="34" y="166"/>
                    <a:pt x="34" y="166"/>
                  </a:cubicBezTo>
                  <a:cubicBezTo>
                    <a:pt x="62" y="138"/>
                    <a:pt x="62" y="138"/>
                    <a:pt x="62" y="138"/>
                  </a:cubicBezTo>
                  <a:moveTo>
                    <a:pt x="5" y="107"/>
                  </a:moveTo>
                  <a:cubicBezTo>
                    <a:pt x="34" y="136"/>
                    <a:pt x="34" y="136"/>
                    <a:pt x="34" y="136"/>
                  </a:cubicBezTo>
                  <a:cubicBezTo>
                    <a:pt x="62" y="108"/>
                    <a:pt x="62" y="108"/>
                    <a:pt x="62" y="108"/>
                  </a:cubicBezTo>
                  <a:moveTo>
                    <a:pt x="5" y="77"/>
                  </a:moveTo>
                  <a:cubicBezTo>
                    <a:pt x="34" y="106"/>
                    <a:pt x="34" y="106"/>
                    <a:pt x="34" y="106"/>
                  </a:cubicBezTo>
                  <a:cubicBezTo>
                    <a:pt x="62" y="78"/>
                    <a:pt x="62" y="78"/>
                    <a:pt x="62" y="78"/>
                  </a:cubicBezTo>
                  <a:moveTo>
                    <a:pt x="34" y="60"/>
                  </a:moveTo>
                  <a:cubicBezTo>
                    <a:pt x="34" y="106"/>
                    <a:pt x="34" y="106"/>
                    <a:pt x="34" y="106"/>
                  </a:cubicBezTo>
                  <a:moveTo>
                    <a:pt x="34" y="208"/>
                  </a:moveTo>
                  <a:cubicBezTo>
                    <a:pt x="34" y="166"/>
                    <a:pt x="34" y="166"/>
                    <a:pt x="34" y="166"/>
                  </a:cubicBezTo>
                  <a:moveTo>
                    <a:pt x="102" y="106"/>
                  </a:moveTo>
                  <a:cubicBezTo>
                    <a:pt x="102" y="252"/>
                    <a:pt x="102" y="252"/>
                    <a:pt x="102" y="252"/>
                  </a:cubicBezTo>
                  <a:moveTo>
                    <a:pt x="174" y="166"/>
                  </a:moveTo>
                  <a:cubicBezTo>
                    <a:pt x="174" y="204"/>
                    <a:pt x="174" y="204"/>
                    <a:pt x="174" y="204"/>
                  </a:cubicBezTo>
                  <a:moveTo>
                    <a:pt x="31" y="294"/>
                  </a:moveTo>
                  <a:cubicBezTo>
                    <a:pt x="45" y="323"/>
                    <a:pt x="75" y="355"/>
                    <a:pt x="88" y="349"/>
                  </a:cubicBezTo>
                  <a:cubicBezTo>
                    <a:pt x="101" y="342"/>
                    <a:pt x="97" y="307"/>
                    <a:pt x="78" y="270"/>
                  </a:cubicBezTo>
                  <a:cubicBezTo>
                    <a:pt x="60" y="233"/>
                    <a:pt x="3" y="173"/>
                    <a:pt x="2" y="173"/>
                  </a:cubicBezTo>
                  <a:cubicBezTo>
                    <a:pt x="0" y="172"/>
                    <a:pt x="17" y="264"/>
                    <a:pt x="31" y="294"/>
                  </a:cubicBezTo>
                  <a:close/>
                  <a:moveTo>
                    <a:pt x="174" y="294"/>
                  </a:moveTo>
                  <a:cubicBezTo>
                    <a:pt x="189" y="264"/>
                    <a:pt x="205" y="172"/>
                    <a:pt x="203" y="173"/>
                  </a:cubicBezTo>
                  <a:cubicBezTo>
                    <a:pt x="202" y="173"/>
                    <a:pt x="145" y="233"/>
                    <a:pt x="127" y="270"/>
                  </a:cubicBezTo>
                  <a:cubicBezTo>
                    <a:pt x="109" y="307"/>
                    <a:pt x="104" y="342"/>
                    <a:pt x="117" y="349"/>
                  </a:cubicBezTo>
                  <a:cubicBezTo>
                    <a:pt x="130" y="355"/>
                    <a:pt x="160" y="323"/>
                    <a:pt x="174" y="294"/>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cxnSp>
        <p:nvCxnSpPr>
          <p:cNvPr id="304" name="Straight Connector 303">
            <a:extLst>
              <a:ext uri="{FF2B5EF4-FFF2-40B4-BE49-F238E27FC236}">
                <a16:creationId xmlns:a16="http://schemas.microsoft.com/office/drawing/2014/main" id="{9FCB1FF7-A586-4D9F-8743-AC4718ED4854}"/>
              </a:ext>
            </a:extLst>
          </p:cNvPr>
          <p:cNvCxnSpPr>
            <a:cxnSpLocks/>
            <a:stCxn id="429" idx="5"/>
            <a:endCxn id="436" idx="2"/>
          </p:cNvCxnSpPr>
          <p:nvPr/>
        </p:nvCxnSpPr>
        <p:spPr>
          <a:xfrm flipV="1">
            <a:off x="9162029" y="4828146"/>
            <a:ext cx="420162" cy="17811"/>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83AA8418-2395-4856-BCF4-79A320C5724F}"/>
              </a:ext>
            </a:extLst>
          </p:cNvPr>
          <p:cNvCxnSpPr>
            <a:cxnSpLocks/>
            <a:stCxn id="429" idx="1"/>
            <a:endCxn id="430" idx="7"/>
          </p:cNvCxnSpPr>
          <p:nvPr/>
        </p:nvCxnSpPr>
        <p:spPr>
          <a:xfrm flipH="1" flipV="1">
            <a:off x="8416158" y="4667613"/>
            <a:ext cx="312215" cy="33514"/>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508A14D4-D234-4362-BE95-EFA56F7F580B}"/>
              </a:ext>
            </a:extLst>
          </p:cNvPr>
          <p:cNvCxnSpPr>
            <a:cxnSpLocks/>
            <a:stCxn id="428" idx="7"/>
            <a:endCxn id="431" idx="4"/>
          </p:cNvCxnSpPr>
          <p:nvPr/>
        </p:nvCxnSpPr>
        <p:spPr>
          <a:xfrm flipV="1">
            <a:off x="7308481" y="5063732"/>
            <a:ext cx="205217" cy="30002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8AB9F27B-6FAE-42AC-9570-5FA2DFF491B2}"/>
              </a:ext>
            </a:extLst>
          </p:cNvPr>
          <p:cNvCxnSpPr>
            <a:cxnSpLocks/>
            <a:stCxn id="431" idx="7"/>
            <a:endCxn id="430" idx="4"/>
          </p:cNvCxnSpPr>
          <p:nvPr/>
        </p:nvCxnSpPr>
        <p:spPr>
          <a:xfrm flipV="1">
            <a:off x="7809346" y="4633389"/>
            <a:ext cx="223948" cy="128660"/>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95F7579-0291-4837-8105-63C537BF3663}"/>
              </a:ext>
            </a:extLst>
          </p:cNvPr>
          <p:cNvCxnSpPr>
            <a:cxnSpLocks/>
            <a:stCxn id="237" idx="2"/>
            <a:endCxn id="239" idx="6"/>
          </p:cNvCxnSpPr>
          <p:nvPr/>
        </p:nvCxnSpPr>
        <p:spPr>
          <a:xfrm flipH="1">
            <a:off x="8204869" y="5562330"/>
            <a:ext cx="395683" cy="2676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9145DF12-3BAF-47CD-9E9E-C70B96CB5EA6}"/>
              </a:ext>
            </a:extLst>
          </p:cNvPr>
          <p:cNvCxnSpPr>
            <a:cxnSpLocks/>
            <a:stCxn id="431" idx="5"/>
            <a:endCxn id="239" idx="0"/>
          </p:cNvCxnSpPr>
          <p:nvPr/>
        </p:nvCxnSpPr>
        <p:spPr>
          <a:xfrm>
            <a:off x="7688652" y="5061965"/>
            <a:ext cx="215696" cy="40795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AB149BA9-78D3-48CC-ACA6-B3926904E42C}"/>
              </a:ext>
            </a:extLst>
          </p:cNvPr>
          <p:cNvCxnSpPr>
            <a:cxnSpLocks/>
            <a:stCxn id="246" idx="2"/>
            <a:endCxn id="247" idx="6"/>
          </p:cNvCxnSpPr>
          <p:nvPr/>
        </p:nvCxnSpPr>
        <p:spPr>
          <a:xfrm flipH="1" flipV="1">
            <a:off x="1404335" y="3957515"/>
            <a:ext cx="931306" cy="192777"/>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F834AAFE-84A3-4FE7-A554-E73A09C78BA1}"/>
              </a:ext>
            </a:extLst>
          </p:cNvPr>
          <p:cNvGrpSpPr/>
          <p:nvPr/>
        </p:nvGrpSpPr>
        <p:grpSpPr>
          <a:xfrm>
            <a:off x="3358121" y="1898483"/>
            <a:ext cx="457200" cy="457200"/>
            <a:chOff x="1724949" y="2851929"/>
            <a:chExt cx="457200" cy="457200"/>
          </a:xfrm>
        </p:grpSpPr>
        <p:sp useBgFill="1">
          <p:nvSpPr>
            <p:cNvPr id="360" name="Oval 359">
              <a:extLst>
                <a:ext uri="{FF2B5EF4-FFF2-40B4-BE49-F238E27FC236}">
                  <a16:creationId xmlns:a16="http://schemas.microsoft.com/office/drawing/2014/main" id="{06B1A57D-C246-483F-AB1D-B9753342B812}"/>
                </a:ext>
              </a:extLst>
            </p:cNvPr>
            <p:cNvSpPr/>
            <p:nvPr/>
          </p:nvSpPr>
          <p:spPr bwMode="auto">
            <a:xfrm>
              <a:off x="1724949" y="2851929"/>
              <a:ext cx="457200" cy="457200"/>
            </a:xfrm>
            <a:prstGeom prst="ellipse">
              <a:avLst/>
            </a:prstGeom>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26" name="Picture 2" descr="See the source image">
              <a:extLst>
                <a:ext uri="{FF2B5EF4-FFF2-40B4-BE49-F238E27FC236}">
                  <a16:creationId xmlns:a16="http://schemas.microsoft.com/office/drawing/2014/main" id="{BD580388-ECD2-45AF-975E-8796EF1D01E3}"/>
                </a:ext>
              </a:extLst>
            </p:cNvPr>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1793241" y="2986997"/>
              <a:ext cx="320618" cy="1769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AB69D794-925A-46BA-82A1-6302B624CC35}"/>
              </a:ext>
            </a:extLst>
          </p:cNvPr>
          <p:cNvGrpSpPr/>
          <p:nvPr/>
        </p:nvGrpSpPr>
        <p:grpSpPr>
          <a:xfrm>
            <a:off x="1814867" y="3427549"/>
            <a:ext cx="457200" cy="457200"/>
            <a:chOff x="1896861" y="2824101"/>
            <a:chExt cx="457200" cy="457200"/>
          </a:xfrm>
        </p:grpSpPr>
        <p:sp useBgFill="1">
          <p:nvSpPr>
            <p:cNvPr id="367" name="Oval 366">
              <a:extLst>
                <a:ext uri="{FF2B5EF4-FFF2-40B4-BE49-F238E27FC236}">
                  <a16:creationId xmlns:a16="http://schemas.microsoft.com/office/drawing/2014/main" id="{A4AD6D97-8D7A-43CA-8A04-0358D9D24A55}"/>
                </a:ext>
              </a:extLst>
            </p:cNvPr>
            <p:cNvSpPr/>
            <p:nvPr/>
          </p:nvSpPr>
          <p:spPr bwMode="auto">
            <a:xfrm>
              <a:off x="1896861" y="2824101"/>
              <a:ext cx="457200" cy="457200"/>
            </a:xfrm>
            <a:prstGeom prst="ellipse">
              <a:avLst/>
            </a:prstGeom>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25" name="Picture 1024">
              <a:extLst>
                <a:ext uri="{FF2B5EF4-FFF2-40B4-BE49-F238E27FC236}">
                  <a16:creationId xmlns:a16="http://schemas.microsoft.com/office/drawing/2014/main" id="{1158F7FB-CDA1-489B-B400-C6564AC60745}"/>
                </a:ext>
              </a:extLst>
            </p:cNvPr>
            <p:cNvPicPr>
              <a:picLocks noChangeAspect="1"/>
            </p:cNvPicPr>
            <p:nvPr/>
          </p:nvPicPr>
          <p:blipFill rotWithShape="1">
            <a:blip r:embed="rId4"/>
            <a:srcRect/>
            <a:stretch/>
          </p:blipFill>
          <p:spPr>
            <a:xfrm>
              <a:off x="1908035" y="2835275"/>
              <a:ext cx="434852" cy="434852"/>
            </a:xfrm>
            <a:prstGeom prst="ellipse">
              <a:avLst/>
            </a:prstGeom>
            <a:ln>
              <a:noFill/>
            </a:ln>
          </p:spPr>
        </p:pic>
      </p:grpSp>
      <p:grpSp>
        <p:nvGrpSpPr>
          <p:cNvPr id="1030" name="Group 1029">
            <a:extLst>
              <a:ext uri="{FF2B5EF4-FFF2-40B4-BE49-F238E27FC236}">
                <a16:creationId xmlns:a16="http://schemas.microsoft.com/office/drawing/2014/main" id="{AA68E0F5-CA76-4662-838A-3512F6C08D8F}"/>
              </a:ext>
            </a:extLst>
          </p:cNvPr>
          <p:cNvGrpSpPr/>
          <p:nvPr/>
        </p:nvGrpSpPr>
        <p:grpSpPr>
          <a:xfrm>
            <a:off x="2736351" y="2880622"/>
            <a:ext cx="457200" cy="457200"/>
            <a:chOff x="2544684" y="2284726"/>
            <a:chExt cx="457200" cy="457200"/>
          </a:xfrm>
        </p:grpSpPr>
        <p:sp useBgFill="1">
          <p:nvSpPr>
            <p:cNvPr id="392" name="Oval 391">
              <a:extLst>
                <a:ext uri="{FF2B5EF4-FFF2-40B4-BE49-F238E27FC236}">
                  <a16:creationId xmlns:a16="http://schemas.microsoft.com/office/drawing/2014/main" id="{762ACFE8-C23F-4865-B1F7-FD17B7C665EA}"/>
                </a:ext>
              </a:extLst>
            </p:cNvPr>
            <p:cNvSpPr/>
            <p:nvPr/>
          </p:nvSpPr>
          <p:spPr bwMode="auto">
            <a:xfrm>
              <a:off x="2544684" y="2284726"/>
              <a:ext cx="457200" cy="457200"/>
            </a:xfrm>
            <a:prstGeom prst="ellipse">
              <a:avLst/>
            </a:prstGeom>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29" name="Picture 1028">
              <a:extLst>
                <a:ext uri="{FF2B5EF4-FFF2-40B4-BE49-F238E27FC236}">
                  <a16:creationId xmlns:a16="http://schemas.microsoft.com/office/drawing/2014/main" id="{7984488F-A587-46F3-A0D7-8F8BCFE50AC3}"/>
                </a:ext>
              </a:extLst>
            </p:cNvPr>
            <p:cNvPicPr>
              <a:picLocks noChangeAspect="1"/>
            </p:cNvPicPr>
            <p:nvPr/>
          </p:nvPicPr>
          <p:blipFill>
            <a:blip r:embed="rId5"/>
            <a:stretch>
              <a:fillRect/>
            </a:stretch>
          </p:blipFill>
          <p:spPr>
            <a:xfrm>
              <a:off x="2594469" y="2459184"/>
              <a:ext cx="357630" cy="108284"/>
            </a:xfrm>
            <a:prstGeom prst="rect">
              <a:avLst/>
            </a:prstGeom>
          </p:spPr>
        </p:pic>
      </p:grpSp>
      <p:grpSp>
        <p:nvGrpSpPr>
          <p:cNvPr id="1032" name="Group 1031">
            <a:extLst>
              <a:ext uri="{FF2B5EF4-FFF2-40B4-BE49-F238E27FC236}">
                <a16:creationId xmlns:a16="http://schemas.microsoft.com/office/drawing/2014/main" id="{535A0134-BD5B-4BC3-BFE9-E985DBED9B5B}"/>
              </a:ext>
            </a:extLst>
          </p:cNvPr>
          <p:cNvGrpSpPr/>
          <p:nvPr/>
        </p:nvGrpSpPr>
        <p:grpSpPr>
          <a:xfrm>
            <a:off x="4128254" y="3138762"/>
            <a:ext cx="457200" cy="457200"/>
            <a:chOff x="3352499" y="2284390"/>
            <a:chExt cx="457200" cy="457200"/>
          </a:xfrm>
        </p:grpSpPr>
        <p:sp useBgFill="1">
          <p:nvSpPr>
            <p:cNvPr id="394" name="Oval 393">
              <a:extLst>
                <a:ext uri="{FF2B5EF4-FFF2-40B4-BE49-F238E27FC236}">
                  <a16:creationId xmlns:a16="http://schemas.microsoft.com/office/drawing/2014/main" id="{E4197694-615C-4B52-AE10-B31DF58EC2CE}"/>
                </a:ext>
              </a:extLst>
            </p:cNvPr>
            <p:cNvSpPr/>
            <p:nvPr/>
          </p:nvSpPr>
          <p:spPr bwMode="auto">
            <a:xfrm>
              <a:off x="3352499" y="2284390"/>
              <a:ext cx="457200" cy="457200"/>
            </a:xfrm>
            <a:prstGeom prst="ellipse">
              <a:avLst/>
            </a:prstGeom>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31" name="Picture 1030">
              <a:extLst>
                <a:ext uri="{FF2B5EF4-FFF2-40B4-BE49-F238E27FC236}">
                  <a16:creationId xmlns:a16="http://schemas.microsoft.com/office/drawing/2014/main" id="{7AF46C6E-E671-422D-B9C1-F20453922D5C}"/>
                </a:ext>
              </a:extLst>
            </p:cNvPr>
            <p:cNvPicPr>
              <a:picLocks noChangeAspect="1"/>
            </p:cNvPicPr>
            <p:nvPr/>
          </p:nvPicPr>
          <p:blipFill>
            <a:blip r:embed="rId6">
              <a:biLevel thresh="50000"/>
            </a:blip>
            <a:stretch>
              <a:fillRect/>
            </a:stretch>
          </p:blipFill>
          <p:spPr>
            <a:xfrm>
              <a:off x="3447185" y="2395799"/>
              <a:ext cx="267828" cy="244110"/>
            </a:xfrm>
            <a:prstGeom prst="rect">
              <a:avLst/>
            </a:prstGeom>
          </p:spPr>
        </p:pic>
      </p:grpSp>
      <p:grpSp>
        <p:nvGrpSpPr>
          <p:cNvPr id="1038" name="Group 1037">
            <a:extLst>
              <a:ext uri="{FF2B5EF4-FFF2-40B4-BE49-F238E27FC236}">
                <a16:creationId xmlns:a16="http://schemas.microsoft.com/office/drawing/2014/main" id="{72086E81-5268-4686-B2B8-13AE148D7920}"/>
              </a:ext>
            </a:extLst>
          </p:cNvPr>
          <p:cNvGrpSpPr/>
          <p:nvPr/>
        </p:nvGrpSpPr>
        <p:grpSpPr>
          <a:xfrm>
            <a:off x="2051692" y="2038619"/>
            <a:ext cx="457200" cy="457200"/>
            <a:chOff x="401859" y="3990789"/>
            <a:chExt cx="457200" cy="457200"/>
          </a:xfrm>
        </p:grpSpPr>
        <p:sp useBgFill="1">
          <p:nvSpPr>
            <p:cNvPr id="395" name="Oval 394">
              <a:extLst>
                <a:ext uri="{FF2B5EF4-FFF2-40B4-BE49-F238E27FC236}">
                  <a16:creationId xmlns:a16="http://schemas.microsoft.com/office/drawing/2014/main" id="{CF845350-0416-461D-B3C0-047FDF7B4F6B}"/>
                </a:ext>
              </a:extLst>
            </p:cNvPr>
            <p:cNvSpPr/>
            <p:nvPr/>
          </p:nvSpPr>
          <p:spPr bwMode="auto">
            <a:xfrm>
              <a:off x="401859" y="3990789"/>
              <a:ext cx="457200" cy="457200"/>
            </a:xfrm>
            <a:prstGeom prst="ellipse">
              <a:avLst/>
            </a:prstGeom>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6" name="Freeform 16">
              <a:extLst>
                <a:ext uri="{FF2B5EF4-FFF2-40B4-BE49-F238E27FC236}">
                  <a16:creationId xmlns:a16="http://schemas.microsoft.com/office/drawing/2014/main" id="{79A48218-6482-47D4-82EA-2A56143E0645}"/>
                </a:ext>
              </a:extLst>
            </p:cNvPr>
            <p:cNvSpPr>
              <a:spLocks noChangeAspect="1"/>
            </p:cNvSpPr>
            <p:nvPr/>
          </p:nvSpPr>
          <p:spPr bwMode="black">
            <a:xfrm>
              <a:off x="509376" y="4074160"/>
              <a:ext cx="242166" cy="29045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cxnSp>
        <p:nvCxnSpPr>
          <p:cNvPr id="400" name="Straight Connector 399">
            <a:extLst>
              <a:ext uri="{FF2B5EF4-FFF2-40B4-BE49-F238E27FC236}">
                <a16:creationId xmlns:a16="http://schemas.microsoft.com/office/drawing/2014/main" id="{D6D7028F-95F6-4B14-9543-4FAA695EE205}"/>
              </a:ext>
            </a:extLst>
          </p:cNvPr>
          <p:cNvCxnSpPr>
            <a:cxnSpLocks/>
            <a:stCxn id="394" idx="1"/>
            <a:endCxn id="244" idx="5"/>
          </p:cNvCxnSpPr>
          <p:nvPr/>
        </p:nvCxnSpPr>
        <p:spPr>
          <a:xfrm flipH="1" flipV="1">
            <a:off x="3880233" y="3076359"/>
            <a:ext cx="314976" cy="12935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34C11755-3984-408F-A7A5-B561AA2BA5B0}"/>
              </a:ext>
            </a:extLst>
          </p:cNvPr>
          <p:cNvCxnSpPr>
            <a:cxnSpLocks/>
            <a:stCxn id="360" idx="5"/>
            <a:endCxn id="234" idx="2"/>
          </p:cNvCxnSpPr>
          <p:nvPr/>
        </p:nvCxnSpPr>
        <p:spPr>
          <a:xfrm>
            <a:off x="3748366" y="2288728"/>
            <a:ext cx="573017" cy="22838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ED5FFCD8-D9D9-49BC-88CC-B41EB4388ABF}"/>
              </a:ext>
            </a:extLst>
          </p:cNvPr>
          <p:cNvCxnSpPr>
            <a:cxnSpLocks/>
            <a:stCxn id="403" idx="2"/>
            <a:endCxn id="243" idx="6"/>
          </p:cNvCxnSpPr>
          <p:nvPr/>
        </p:nvCxnSpPr>
        <p:spPr>
          <a:xfrm flipH="1" flipV="1">
            <a:off x="852263" y="2813366"/>
            <a:ext cx="312393" cy="58273"/>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useBgFill="1">
        <p:nvSpPr>
          <p:cNvPr id="403" name="Oval 402">
            <a:extLst>
              <a:ext uri="{FF2B5EF4-FFF2-40B4-BE49-F238E27FC236}">
                <a16:creationId xmlns:a16="http://schemas.microsoft.com/office/drawing/2014/main" id="{48BDD2F4-D55E-4838-A6B1-073B0C69A00E}"/>
              </a:ext>
            </a:extLst>
          </p:cNvPr>
          <p:cNvSpPr/>
          <p:nvPr/>
        </p:nvSpPr>
        <p:spPr bwMode="auto">
          <a:xfrm rot="565764">
            <a:off x="1161185" y="2656865"/>
            <a:ext cx="513710" cy="513710"/>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14" name="Group 413">
            <a:extLst>
              <a:ext uri="{FF2B5EF4-FFF2-40B4-BE49-F238E27FC236}">
                <a16:creationId xmlns:a16="http://schemas.microsoft.com/office/drawing/2014/main" id="{E06214FF-F352-45B5-A53B-5420A333A35A}"/>
              </a:ext>
            </a:extLst>
          </p:cNvPr>
          <p:cNvGrpSpPr/>
          <p:nvPr/>
        </p:nvGrpSpPr>
        <p:grpSpPr>
          <a:xfrm>
            <a:off x="1182937" y="2715983"/>
            <a:ext cx="457200" cy="457200"/>
            <a:chOff x="-3541236" y="2776286"/>
            <a:chExt cx="457200" cy="457200"/>
          </a:xfrm>
        </p:grpSpPr>
        <p:pic>
          <p:nvPicPr>
            <p:cNvPr id="415" name="Picture 414">
              <a:extLst>
                <a:ext uri="{FF2B5EF4-FFF2-40B4-BE49-F238E27FC236}">
                  <a16:creationId xmlns:a16="http://schemas.microsoft.com/office/drawing/2014/main" id="{C5A11F83-E580-4C4A-A7EB-0A5BBCB8FCEF}"/>
                </a:ext>
              </a:extLst>
            </p:cNvPr>
            <p:cNvPicPr>
              <a:picLocks noChangeAspect="1"/>
            </p:cNvPicPr>
            <p:nvPr/>
          </p:nvPicPr>
          <p:blipFill>
            <a:blip r:embed="rId7">
              <a:biLevel thresh="75000"/>
            </a:blip>
            <a:stretch>
              <a:fillRect/>
            </a:stretch>
          </p:blipFill>
          <p:spPr>
            <a:xfrm>
              <a:off x="-3541236" y="2842561"/>
              <a:ext cx="457200" cy="324650"/>
            </a:xfrm>
            <a:prstGeom prst="rect">
              <a:avLst/>
            </a:prstGeom>
          </p:spPr>
        </p:pic>
        <p:pic>
          <p:nvPicPr>
            <p:cNvPr id="416" name="Picture 415">
              <a:extLst>
                <a:ext uri="{FF2B5EF4-FFF2-40B4-BE49-F238E27FC236}">
                  <a16:creationId xmlns:a16="http://schemas.microsoft.com/office/drawing/2014/main" id="{D713A6EB-B608-4CC4-8D4F-7661A04B0325}"/>
                </a:ext>
              </a:extLst>
            </p:cNvPr>
            <p:cNvPicPr>
              <a:picLocks noChangeAspect="1"/>
            </p:cNvPicPr>
            <p:nvPr/>
          </p:nvPicPr>
          <p:blipFill>
            <a:blip r:embed="rId8"/>
            <a:stretch>
              <a:fillRect/>
            </a:stretch>
          </p:blipFill>
          <p:spPr>
            <a:xfrm>
              <a:off x="-3541236" y="2776286"/>
              <a:ext cx="457200" cy="457200"/>
            </a:xfrm>
            <a:prstGeom prst="rect">
              <a:avLst/>
            </a:prstGeom>
          </p:spPr>
        </p:pic>
      </p:grpSp>
      <p:cxnSp>
        <p:nvCxnSpPr>
          <p:cNvPr id="447" name="Straight Connector 446">
            <a:extLst>
              <a:ext uri="{FF2B5EF4-FFF2-40B4-BE49-F238E27FC236}">
                <a16:creationId xmlns:a16="http://schemas.microsoft.com/office/drawing/2014/main" id="{02E2489E-5224-4B05-AE1C-FB106A8347DA}"/>
              </a:ext>
            </a:extLst>
          </p:cNvPr>
          <p:cNvCxnSpPr>
            <a:cxnSpLocks/>
            <a:stCxn id="247" idx="1"/>
            <a:endCxn id="243" idx="5"/>
          </p:cNvCxnSpPr>
          <p:nvPr/>
        </p:nvCxnSpPr>
        <p:spPr>
          <a:xfrm flipH="1" flipV="1">
            <a:off x="785308" y="2975011"/>
            <a:ext cx="264334" cy="75312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E76E11CD-FB32-46A6-8A5C-34DA1BF62D6D}"/>
              </a:ext>
            </a:extLst>
          </p:cNvPr>
          <p:cNvCxnSpPr>
            <a:cxnSpLocks/>
            <a:stCxn id="392" idx="3"/>
            <a:endCxn id="1025" idx="6"/>
          </p:cNvCxnSpPr>
          <p:nvPr/>
        </p:nvCxnSpPr>
        <p:spPr>
          <a:xfrm flipH="1">
            <a:off x="2260893" y="3270867"/>
            <a:ext cx="542413" cy="385282"/>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DAB620DD-79CF-4C7D-ACE7-4B31ABF1BD1E}"/>
              </a:ext>
            </a:extLst>
          </p:cNvPr>
          <p:cNvCxnSpPr>
            <a:cxnSpLocks/>
            <a:stCxn id="398" idx="3"/>
            <a:endCxn id="1025" idx="0"/>
          </p:cNvCxnSpPr>
          <p:nvPr/>
        </p:nvCxnSpPr>
        <p:spPr>
          <a:xfrm flipH="1">
            <a:off x="2043467" y="3129594"/>
            <a:ext cx="89649" cy="309129"/>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3D2D5ED1-D4CB-48DE-98C6-75EB4922AC7C}"/>
              </a:ext>
            </a:extLst>
          </p:cNvPr>
          <p:cNvCxnSpPr>
            <a:cxnSpLocks/>
            <a:stCxn id="395" idx="4"/>
            <a:endCxn id="398" idx="0"/>
          </p:cNvCxnSpPr>
          <p:nvPr/>
        </p:nvCxnSpPr>
        <p:spPr>
          <a:xfrm>
            <a:off x="2280292" y="2495819"/>
            <a:ext cx="14469" cy="243530"/>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20F8D7EB-89EB-48B6-8B7C-41B7BF7D7048}"/>
              </a:ext>
            </a:extLst>
          </p:cNvPr>
          <p:cNvCxnSpPr>
            <a:cxnSpLocks/>
            <a:stCxn id="391" idx="0"/>
            <a:endCxn id="377" idx="5"/>
          </p:cNvCxnSpPr>
          <p:nvPr/>
        </p:nvCxnSpPr>
        <p:spPr>
          <a:xfrm flipH="1" flipV="1">
            <a:off x="2980789" y="1905104"/>
            <a:ext cx="32222" cy="370778"/>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AF361C8B-4EFB-4F47-9CD2-94710552B150}"/>
              </a:ext>
            </a:extLst>
          </p:cNvPr>
          <p:cNvCxnSpPr>
            <a:cxnSpLocks/>
            <a:stCxn id="392" idx="1"/>
            <a:endCxn id="395" idx="5"/>
          </p:cNvCxnSpPr>
          <p:nvPr/>
        </p:nvCxnSpPr>
        <p:spPr>
          <a:xfrm flipH="1" flipV="1">
            <a:off x="2441937" y="2428864"/>
            <a:ext cx="361369" cy="518713"/>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D1C97A1E-888A-4F11-901A-60C9CA330E0B}"/>
              </a:ext>
            </a:extLst>
          </p:cNvPr>
          <p:cNvCxnSpPr>
            <a:cxnSpLocks/>
            <a:endCxn id="424" idx="1"/>
          </p:cNvCxnSpPr>
          <p:nvPr/>
        </p:nvCxnSpPr>
        <p:spPr>
          <a:xfrm>
            <a:off x="3416201" y="3765128"/>
            <a:ext cx="86931" cy="203424"/>
          </a:xfrm>
          <a:prstGeom prst="line">
            <a:avLst/>
          </a:prstGeom>
          <a:ln w="63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827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4="http://schemas.microsoft.com/office/drawing/2010/main" xmlns:a16="http://schemas.microsoft.com/office/drawing/2014/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5"/>
                                        </p:tgtEl>
                                        <p:attrNameLst>
                                          <p:attrName>style.visibility</p:attrName>
                                        </p:attrNameLst>
                                      </p:cBhvr>
                                      <p:to>
                                        <p:strVal val="visible"/>
                                      </p:to>
                                    </p:set>
                                    <p:animEffect transition="in" filter="fade">
                                      <p:cBhvr>
                                        <p:cTn id="10" dur="500"/>
                                        <p:tgtEl>
                                          <p:spTgt spid="375"/>
                                        </p:tgtEl>
                                      </p:cBhvr>
                                    </p:animEffect>
                                  </p:childTnLst>
                                </p:cTn>
                              </p:par>
                              <p:par>
                                <p:cTn id="11" presetID="10" presetClass="entr" presetSubtype="0" fill="hold" nodeType="withEffect">
                                  <p:stCondLst>
                                    <p:cond delay="0"/>
                                  </p:stCondLst>
                                  <p:childTnLst>
                                    <p:set>
                                      <p:cBhvr>
                                        <p:cTn id="12" dur="1" fill="hold">
                                          <p:stCondLst>
                                            <p:cond delay="0"/>
                                          </p:stCondLst>
                                        </p:cTn>
                                        <p:tgtEl>
                                          <p:spTgt spid="610"/>
                                        </p:tgtEl>
                                        <p:attrNameLst>
                                          <p:attrName>style.visibility</p:attrName>
                                        </p:attrNameLst>
                                      </p:cBhvr>
                                      <p:to>
                                        <p:strVal val="visible"/>
                                      </p:to>
                                    </p:set>
                                    <p:animEffect transition="in" filter="fade">
                                      <p:cBhvr>
                                        <p:cTn id="13" dur="500"/>
                                        <p:tgtEl>
                                          <p:spTgt spid="610"/>
                                        </p:tgtEl>
                                      </p:cBhvr>
                                    </p:animEffect>
                                  </p:childTnLst>
                                </p:cTn>
                              </p:par>
                              <p:par>
                                <p:cTn id="14" presetID="10" presetClass="entr" presetSubtype="0" fill="hold" nodeType="withEffect">
                                  <p:stCondLst>
                                    <p:cond delay="0"/>
                                  </p:stCondLst>
                                  <p:childTnLst>
                                    <p:set>
                                      <p:cBhvr>
                                        <p:cTn id="15" dur="1" fill="hold">
                                          <p:stCondLst>
                                            <p:cond delay="0"/>
                                          </p:stCondLst>
                                        </p:cTn>
                                        <p:tgtEl>
                                          <p:spTgt spid="596"/>
                                        </p:tgtEl>
                                        <p:attrNameLst>
                                          <p:attrName>style.visibility</p:attrName>
                                        </p:attrNameLst>
                                      </p:cBhvr>
                                      <p:to>
                                        <p:strVal val="visible"/>
                                      </p:to>
                                    </p:set>
                                    <p:animEffect transition="in" filter="fade">
                                      <p:cBhvr>
                                        <p:cTn id="16" dur="500"/>
                                        <p:tgtEl>
                                          <p:spTgt spid="596"/>
                                        </p:tgtEl>
                                      </p:cBhvr>
                                    </p:animEffect>
                                  </p:childTnLst>
                                </p:cTn>
                              </p:par>
                              <p:par>
                                <p:cTn id="17" presetID="10" presetClass="entr" presetSubtype="0" fill="hold" nodeType="withEffect">
                                  <p:stCondLst>
                                    <p:cond delay="0"/>
                                  </p:stCondLst>
                                  <p:childTnLst>
                                    <p:set>
                                      <p:cBhvr>
                                        <p:cTn id="18" dur="1" fill="hold">
                                          <p:stCondLst>
                                            <p:cond delay="0"/>
                                          </p:stCondLst>
                                        </p:cTn>
                                        <p:tgtEl>
                                          <p:spTgt spid="592"/>
                                        </p:tgtEl>
                                        <p:attrNameLst>
                                          <p:attrName>style.visibility</p:attrName>
                                        </p:attrNameLst>
                                      </p:cBhvr>
                                      <p:to>
                                        <p:strVal val="visible"/>
                                      </p:to>
                                    </p:set>
                                    <p:animEffect transition="in" filter="fade">
                                      <p:cBhvr>
                                        <p:cTn id="19" dur="500"/>
                                        <p:tgtEl>
                                          <p:spTgt spid="59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4"/>
                                        </p:tgtEl>
                                        <p:attrNameLst>
                                          <p:attrName>style.visibility</p:attrName>
                                        </p:attrNameLst>
                                      </p:cBhvr>
                                      <p:to>
                                        <p:strVal val="visible"/>
                                      </p:to>
                                    </p:set>
                                    <p:animEffect transition="in" filter="fade">
                                      <p:cBhvr>
                                        <p:cTn id="22" dur="500"/>
                                        <p:tgtEl>
                                          <p:spTgt spid="404"/>
                                        </p:tgtEl>
                                      </p:cBhvr>
                                    </p:animEffect>
                                  </p:childTnLst>
                                </p:cTn>
                              </p:par>
                              <p:par>
                                <p:cTn id="23" presetID="10" presetClass="entr" presetSubtype="0" fill="hold" nodeType="withEffect">
                                  <p:stCondLst>
                                    <p:cond delay="0"/>
                                  </p:stCondLst>
                                  <p:childTnLst>
                                    <p:set>
                                      <p:cBhvr>
                                        <p:cTn id="24" dur="1" fill="hold">
                                          <p:stCondLst>
                                            <p:cond delay="0"/>
                                          </p:stCondLst>
                                        </p:cTn>
                                        <p:tgtEl>
                                          <p:spTgt spid="270"/>
                                        </p:tgtEl>
                                        <p:attrNameLst>
                                          <p:attrName>style.visibility</p:attrName>
                                        </p:attrNameLst>
                                      </p:cBhvr>
                                      <p:to>
                                        <p:strVal val="visible"/>
                                      </p:to>
                                    </p:set>
                                    <p:animEffect transition="in" filter="fade">
                                      <p:cBhvr>
                                        <p:cTn id="25" dur="500"/>
                                        <p:tgtEl>
                                          <p:spTgt spid="27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8"/>
                                        </p:tgtEl>
                                        <p:attrNameLst>
                                          <p:attrName>style.visibility</p:attrName>
                                        </p:attrNameLst>
                                      </p:cBhvr>
                                      <p:to>
                                        <p:strVal val="visible"/>
                                      </p:to>
                                    </p:set>
                                    <p:animEffect transition="in" filter="fade">
                                      <p:cBhvr>
                                        <p:cTn id="28" dur="500"/>
                                        <p:tgtEl>
                                          <p:spTgt spid="268"/>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4"/>
                                        </p:tgtEl>
                                        <p:attrNameLst>
                                          <p:attrName>style.visibility</p:attrName>
                                        </p:attrNameLst>
                                      </p:cBhvr>
                                      <p:to>
                                        <p:strVal val="visible"/>
                                      </p:to>
                                    </p:set>
                                    <p:animEffect transition="in" filter="fade">
                                      <p:cBhvr>
                                        <p:cTn id="34" dur="500"/>
                                        <p:tgtEl>
                                          <p:spTgt spid="374"/>
                                        </p:tgtEl>
                                      </p:cBhvr>
                                    </p:animEffect>
                                  </p:childTnLst>
                                </p:cTn>
                              </p:par>
                            </p:childTnLst>
                          </p:cTn>
                        </p:par>
                        <p:par>
                          <p:cTn id="35" fill="hold">
                            <p:stCondLst>
                              <p:cond delay="500"/>
                            </p:stCondLst>
                            <p:childTnLst>
                              <p:par>
                                <p:cTn id="36" presetID="16" presetClass="entr" presetSubtype="37" fill="hold" nodeType="afterEffect">
                                  <p:stCondLst>
                                    <p:cond delay="0"/>
                                  </p:stCondLst>
                                  <p:childTnLst>
                                    <p:set>
                                      <p:cBhvr>
                                        <p:cTn id="37" dur="1" fill="hold">
                                          <p:stCondLst>
                                            <p:cond delay="0"/>
                                          </p:stCondLst>
                                        </p:cTn>
                                        <p:tgtEl>
                                          <p:spTgt spid="176"/>
                                        </p:tgtEl>
                                        <p:attrNameLst>
                                          <p:attrName>style.visibility</p:attrName>
                                        </p:attrNameLst>
                                      </p:cBhvr>
                                      <p:to>
                                        <p:strVal val="visible"/>
                                      </p:to>
                                    </p:set>
                                    <p:animEffect transition="in" filter="barn(outVertical)">
                                      <p:cBhvr>
                                        <p:cTn id="38" dur="500"/>
                                        <p:tgtEl>
                                          <p:spTgt spid="176"/>
                                        </p:tgtEl>
                                      </p:cBhvr>
                                    </p:animEffect>
                                  </p:childTnLst>
                                </p:cTn>
                              </p:par>
                              <p:par>
                                <p:cTn id="39" presetID="16" presetClass="entr" presetSubtype="37" fill="hold" nodeType="withEffect">
                                  <p:stCondLst>
                                    <p:cond delay="0"/>
                                  </p:stCondLst>
                                  <p:childTnLst>
                                    <p:set>
                                      <p:cBhvr>
                                        <p:cTn id="40" dur="1" fill="hold">
                                          <p:stCondLst>
                                            <p:cond delay="0"/>
                                          </p:stCondLst>
                                        </p:cTn>
                                        <p:tgtEl>
                                          <p:spTgt spid="179"/>
                                        </p:tgtEl>
                                        <p:attrNameLst>
                                          <p:attrName>style.visibility</p:attrName>
                                        </p:attrNameLst>
                                      </p:cBhvr>
                                      <p:to>
                                        <p:strVal val="visible"/>
                                      </p:to>
                                    </p:set>
                                    <p:animEffect transition="in" filter="barn(outVertical)">
                                      <p:cBhvr>
                                        <p:cTn id="41" dur="500"/>
                                        <p:tgtEl>
                                          <p:spTgt spid="179"/>
                                        </p:tgtEl>
                                      </p:cBhvr>
                                    </p:animEffect>
                                  </p:childTnLst>
                                </p:cTn>
                              </p:par>
                              <p:par>
                                <p:cTn id="42" presetID="16" presetClass="entr" presetSubtype="37" fill="hold" nodeType="withEffect">
                                  <p:stCondLst>
                                    <p:cond delay="0"/>
                                  </p:stCondLst>
                                  <p:childTnLst>
                                    <p:set>
                                      <p:cBhvr>
                                        <p:cTn id="43" dur="1" fill="hold">
                                          <p:stCondLst>
                                            <p:cond delay="0"/>
                                          </p:stCondLst>
                                        </p:cTn>
                                        <p:tgtEl>
                                          <p:spTgt spid="194"/>
                                        </p:tgtEl>
                                        <p:attrNameLst>
                                          <p:attrName>style.visibility</p:attrName>
                                        </p:attrNameLst>
                                      </p:cBhvr>
                                      <p:to>
                                        <p:strVal val="visible"/>
                                      </p:to>
                                    </p:set>
                                    <p:animEffect transition="in" filter="barn(outVertical)">
                                      <p:cBhvr>
                                        <p:cTn id="44" dur="500"/>
                                        <p:tgtEl>
                                          <p:spTgt spid="194"/>
                                        </p:tgtEl>
                                      </p:cBhvr>
                                    </p:animEffect>
                                  </p:childTnLst>
                                </p:cTn>
                              </p:par>
                              <p:par>
                                <p:cTn id="45" presetID="16" presetClass="entr" presetSubtype="37" fill="hold" nodeType="withEffect">
                                  <p:stCondLst>
                                    <p:cond delay="0"/>
                                  </p:stCondLst>
                                  <p:childTnLst>
                                    <p:set>
                                      <p:cBhvr>
                                        <p:cTn id="46" dur="1" fill="hold">
                                          <p:stCondLst>
                                            <p:cond delay="0"/>
                                          </p:stCondLst>
                                        </p:cTn>
                                        <p:tgtEl>
                                          <p:spTgt spid="202"/>
                                        </p:tgtEl>
                                        <p:attrNameLst>
                                          <p:attrName>style.visibility</p:attrName>
                                        </p:attrNameLst>
                                      </p:cBhvr>
                                      <p:to>
                                        <p:strVal val="visible"/>
                                      </p:to>
                                    </p:set>
                                    <p:animEffect transition="in" filter="barn(outVertical)">
                                      <p:cBhvr>
                                        <p:cTn id="47" dur="500"/>
                                        <p:tgtEl>
                                          <p:spTgt spid="202"/>
                                        </p:tgtEl>
                                      </p:cBhvr>
                                    </p:animEffect>
                                  </p:childTnLst>
                                </p:cTn>
                              </p:par>
                              <p:par>
                                <p:cTn id="48" presetID="16" presetClass="entr" presetSubtype="37" fill="hold" nodeType="withEffect">
                                  <p:stCondLst>
                                    <p:cond delay="0"/>
                                  </p:stCondLst>
                                  <p:childTnLst>
                                    <p:set>
                                      <p:cBhvr>
                                        <p:cTn id="49" dur="1" fill="hold">
                                          <p:stCondLst>
                                            <p:cond delay="0"/>
                                          </p:stCondLst>
                                        </p:cTn>
                                        <p:tgtEl>
                                          <p:spTgt spid="211"/>
                                        </p:tgtEl>
                                        <p:attrNameLst>
                                          <p:attrName>style.visibility</p:attrName>
                                        </p:attrNameLst>
                                      </p:cBhvr>
                                      <p:to>
                                        <p:strVal val="visible"/>
                                      </p:to>
                                    </p:set>
                                    <p:animEffect transition="in" filter="barn(outVertical)">
                                      <p:cBhvr>
                                        <p:cTn id="50" dur="500"/>
                                        <p:tgtEl>
                                          <p:spTgt spid="211"/>
                                        </p:tgtEl>
                                      </p:cBhvr>
                                    </p:animEffect>
                                  </p:childTnLst>
                                </p:cTn>
                              </p:par>
                              <p:par>
                                <p:cTn id="51" presetID="16" presetClass="entr" presetSubtype="37" fill="hold" nodeType="withEffect">
                                  <p:stCondLst>
                                    <p:cond delay="0"/>
                                  </p:stCondLst>
                                  <p:childTnLst>
                                    <p:set>
                                      <p:cBhvr>
                                        <p:cTn id="52" dur="1" fill="hold">
                                          <p:stCondLst>
                                            <p:cond delay="0"/>
                                          </p:stCondLst>
                                        </p:cTn>
                                        <p:tgtEl>
                                          <p:spTgt spid="216"/>
                                        </p:tgtEl>
                                        <p:attrNameLst>
                                          <p:attrName>style.visibility</p:attrName>
                                        </p:attrNameLst>
                                      </p:cBhvr>
                                      <p:to>
                                        <p:strVal val="visible"/>
                                      </p:to>
                                    </p:set>
                                    <p:animEffect transition="in" filter="barn(outVertical)">
                                      <p:cBhvr>
                                        <p:cTn id="53" dur="500"/>
                                        <p:tgtEl>
                                          <p:spTgt spid="216"/>
                                        </p:tgtEl>
                                      </p:cBhvr>
                                    </p:animEffect>
                                  </p:childTnLst>
                                </p:cTn>
                              </p:par>
                              <p:par>
                                <p:cTn id="54" presetID="16" presetClass="entr" presetSubtype="37" fill="hold" nodeType="withEffect">
                                  <p:stCondLst>
                                    <p:cond delay="0"/>
                                  </p:stCondLst>
                                  <p:childTnLst>
                                    <p:set>
                                      <p:cBhvr>
                                        <p:cTn id="55" dur="1" fill="hold">
                                          <p:stCondLst>
                                            <p:cond delay="0"/>
                                          </p:stCondLst>
                                        </p:cTn>
                                        <p:tgtEl>
                                          <p:spTgt spid="223"/>
                                        </p:tgtEl>
                                        <p:attrNameLst>
                                          <p:attrName>style.visibility</p:attrName>
                                        </p:attrNameLst>
                                      </p:cBhvr>
                                      <p:to>
                                        <p:strVal val="visible"/>
                                      </p:to>
                                    </p:set>
                                    <p:animEffect transition="in" filter="barn(outVertical)">
                                      <p:cBhvr>
                                        <p:cTn id="56" dur="500"/>
                                        <p:tgtEl>
                                          <p:spTgt spid="223"/>
                                        </p:tgtEl>
                                      </p:cBhvr>
                                    </p:animEffect>
                                  </p:childTnLst>
                                </p:cTn>
                              </p:par>
                              <p:par>
                                <p:cTn id="57" presetID="16" presetClass="entr" presetSubtype="37" fill="hold" nodeType="withEffect">
                                  <p:stCondLst>
                                    <p:cond delay="0"/>
                                  </p:stCondLst>
                                  <p:childTnLst>
                                    <p:set>
                                      <p:cBhvr>
                                        <p:cTn id="58" dur="1" fill="hold">
                                          <p:stCondLst>
                                            <p:cond delay="0"/>
                                          </p:stCondLst>
                                        </p:cTn>
                                        <p:tgtEl>
                                          <p:spTgt spid="226"/>
                                        </p:tgtEl>
                                        <p:attrNameLst>
                                          <p:attrName>style.visibility</p:attrName>
                                        </p:attrNameLst>
                                      </p:cBhvr>
                                      <p:to>
                                        <p:strVal val="visible"/>
                                      </p:to>
                                    </p:set>
                                    <p:animEffect transition="in" filter="barn(outVertical)">
                                      <p:cBhvr>
                                        <p:cTn id="59" dur="500"/>
                                        <p:tgtEl>
                                          <p:spTgt spid="226"/>
                                        </p:tgtEl>
                                      </p:cBhvr>
                                    </p:animEffect>
                                  </p:childTnLst>
                                </p:cTn>
                              </p:par>
                              <p:par>
                                <p:cTn id="60" presetID="16" presetClass="entr" presetSubtype="37" fill="hold" nodeType="withEffect">
                                  <p:stCondLst>
                                    <p:cond delay="0"/>
                                  </p:stCondLst>
                                  <p:childTnLst>
                                    <p:set>
                                      <p:cBhvr>
                                        <p:cTn id="61" dur="1" fill="hold">
                                          <p:stCondLst>
                                            <p:cond delay="0"/>
                                          </p:stCondLst>
                                        </p:cTn>
                                        <p:tgtEl>
                                          <p:spTgt spid="231"/>
                                        </p:tgtEl>
                                        <p:attrNameLst>
                                          <p:attrName>style.visibility</p:attrName>
                                        </p:attrNameLst>
                                      </p:cBhvr>
                                      <p:to>
                                        <p:strVal val="visible"/>
                                      </p:to>
                                    </p:set>
                                    <p:animEffect transition="in" filter="barn(outVertical)">
                                      <p:cBhvr>
                                        <p:cTn id="62" dur="500"/>
                                        <p:tgtEl>
                                          <p:spTgt spid="231"/>
                                        </p:tgtEl>
                                      </p:cBhvr>
                                    </p:animEffect>
                                  </p:childTnLst>
                                </p:cTn>
                              </p:par>
                              <p:par>
                                <p:cTn id="63" presetID="16" presetClass="entr" presetSubtype="37" fill="hold" nodeType="withEffect">
                                  <p:stCondLst>
                                    <p:cond delay="0"/>
                                  </p:stCondLst>
                                  <p:childTnLst>
                                    <p:set>
                                      <p:cBhvr>
                                        <p:cTn id="64" dur="1" fill="hold">
                                          <p:stCondLst>
                                            <p:cond delay="0"/>
                                          </p:stCondLst>
                                        </p:cTn>
                                        <p:tgtEl>
                                          <p:spTgt spid="238"/>
                                        </p:tgtEl>
                                        <p:attrNameLst>
                                          <p:attrName>style.visibility</p:attrName>
                                        </p:attrNameLst>
                                      </p:cBhvr>
                                      <p:to>
                                        <p:strVal val="visible"/>
                                      </p:to>
                                    </p:set>
                                    <p:animEffect transition="in" filter="barn(outVertical)">
                                      <p:cBhvr>
                                        <p:cTn id="65" dur="500"/>
                                        <p:tgtEl>
                                          <p:spTgt spid="238"/>
                                        </p:tgtEl>
                                      </p:cBhvr>
                                    </p:animEffect>
                                  </p:childTnLst>
                                </p:cTn>
                              </p:par>
                              <p:par>
                                <p:cTn id="66" presetID="16" presetClass="entr" presetSubtype="37" fill="hold" nodeType="withEffect">
                                  <p:stCondLst>
                                    <p:cond delay="0"/>
                                  </p:stCondLst>
                                  <p:childTnLst>
                                    <p:set>
                                      <p:cBhvr>
                                        <p:cTn id="67" dur="1" fill="hold">
                                          <p:stCondLst>
                                            <p:cond delay="0"/>
                                          </p:stCondLst>
                                        </p:cTn>
                                        <p:tgtEl>
                                          <p:spTgt spid="245"/>
                                        </p:tgtEl>
                                        <p:attrNameLst>
                                          <p:attrName>style.visibility</p:attrName>
                                        </p:attrNameLst>
                                      </p:cBhvr>
                                      <p:to>
                                        <p:strVal val="visible"/>
                                      </p:to>
                                    </p:set>
                                    <p:animEffect transition="in" filter="barn(outVertical)">
                                      <p:cBhvr>
                                        <p:cTn id="68" dur="500"/>
                                        <p:tgtEl>
                                          <p:spTgt spid="245"/>
                                        </p:tgtEl>
                                      </p:cBhvr>
                                    </p:animEffect>
                                  </p:childTnLst>
                                </p:cTn>
                              </p:par>
                              <p:par>
                                <p:cTn id="69" presetID="16" presetClass="entr" presetSubtype="37" fill="hold" nodeType="withEffect">
                                  <p:stCondLst>
                                    <p:cond delay="0"/>
                                  </p:stCondLst>
                                  <p:childTnLst>
                                    <p:set>
                                      <p:cBhvr>
                                        <p:cTn id="70" dur="1" fill="hold">
                                          <p:stCondLst>
                                            <p:cond delay="0"/>
                                          </p:stCondLst>
                                        </p:cTn>
                                        <p:tgtEl>
                                          <p:spTgt spid="251"/>
                                        </p:tgtEl>
                                        <p:attrNameLst>
                                          <p:attrName>style.visibility</p:attrName>
                                        </p:attrNameLst>
                                      </p:cBhvr>
                                      <p:to>
                                        <p:strVal val="visible"/>
                                      </p:to>
                                    </p:set>
                                    <p:animEffect transition="in" filter="barn(outVertical)">
                                      <p:cBhvr>
                                        <p:cTn id="71" dur="500"/>
                                        <p:tgtEl>
                                          <p:spTgt spid="251"/>
                                        </p:tgtEl>
                                      </p:cBhvr>
                                    </p:animEffect>
                                  </p:childTnLst>
                                </p:cTn>
                              </p:par>
                              <p:par>
                                <p:cTn id="72" presetID="16" presetClass="entr" presetSubtype="37" fill="hold" nodeType="withEffect">
                                  <p:stCondLst>
                                    <p:cond delay="0"/>
                                  </p:stCondLst>
                                  <p:childTnLst>
                                    <p:set>
                                      <p:cBhvr>
                                        <p:cTn id="73" dur="1" fill="hold">
                                          <p:stCondLst>
                                            <p:cond delay="0"/>
                                          </p:stCondLst>
                                        </p:cTn>
                                        <p:tgtEl>
                                          <p:spTgt spid="352"/>
                                        </p:tgtEl>
                                        <p:attrNameLst>
                                          <p:attrName>style.visibility</p:attrName>
                                        </p:attrNameLst>
                                      </p:cBhvr>
                                      <p:to>
                                        <p:strVal val="visible"/>
                                      </p:to>
                                    </p:set>
                                    <p:animEffect transition="in" filter="barn(outVertical)">
                                      <p:cBhvr>
                                        <p:cTn id="74" dur="500"/>
                                        <p:tgtEl>
                                          <p:spTgt spid="352"/>
                                        </p:tgtEl>
                                      </p:cBhvr>
                                    </p:animEffect>
                                  </p:childTnLst>
                                </p:cTn>
                              </p:par>
                              <p:par>
                                <p:cTn id="75" presetID="16" presetClass="entr" presetSubtype="37" fill="hold" nodeType="withEffect">
                                  <p:stCondLst>
                                    <p:cond delay="0"/>
                                  </p:stCondLst>
                                  <p:childTnLst>
                                    <p:set>
                                      <p:cBhvr>
                                        <p:cTn id="76" dur="1" fill="hold">
                                          <p:stCondLst>
                                            <p:cond delay="0"/>
                                          </p:stCondLst>
                                        </p:cTn>
                                        <p:tgtEl>
                                          <p:spTgt spid="376"/>
                                        </p:tgtEl>
                                        <p:attrNameLst>
                                          <p:attrName>style.visibility</p:attrName>
                                        </p:attrNameLst>
                                      </p:cBhvr>
                                      <p:to>
                                        <p:strVal val="visible"/>
                                      </p:to>
                                    </p:set>
                                    <p:animEffect transition="in" filter="barn(outVertical)">
                                      <p:cBhvr>
                                        <p:cTn id="77" dur="500"/>
                                        <p:tgtEl>
                                          <p:spTgt spid="376"/>
                                        </p:tgtEl>
                                      </p:cBhvr>
                                    </p:animEffect>
                                  </p:childTnLst>
                                </p:cTn>
                              </p:par>
                              <p:par>
                                <p:cTn id="78" presetID="16" presetClass="entr" presetSubtype="37" fill="hold" nodeType="withEffect">
                                  <p:stCondLst>
                                    <p:cond delay="0"/>
                                  </p:stCondLst>
                                  <p:childTnLst>
                                    <p:set>
                                      <p:cBhvr>
                                        <p:cTn id="79" dur="1" fill="hold">
                                          <p:stCondLst>
                                            <p:cond delay="0"/>
                                          </p:stCondLst>
                                        </p:cTn>
                                        <p:tgtEl>
                                          <p:spTgt spid="379"/>
                                        </p:tgtEl>
                                        <p:attrNameLst>
                                          <p:attrName>style.visibility</p:attrName>
                                        </p:attrNameLst>
                                      </p:cBhvr>
                                      <p:to>
                                        <p:strVal val="visible"/>
                                      </p:to>
                                    </p:set>
                                    <p:animEffect transition="in" filter="barn(outVertical)">
                                      <p:cBhvr>
                                        <p:cTn id="80" dur="500"/>
                                        <p:tgtEl>
                                          <p:spTgt spid="379"/>
                                        </p:tgtEl>
                                      </p:cBhvr>
                                    </p:animEffect>
                                  </p:childTnLst>
                                </p:cTn>
                              </p:par>
                              <p:par>
                                <p:cTn id="81" presetID="16" presetClass="entr" presetSubtype="37" fill="hold" nodeType="withEffect">
                                  <p:stCondLst>
                                    <p:cond delay="0"/>
                                  </p:stCondLst>
                                  <p:childTnLst>
                                    <p:set>
                                      <p:cBhvr>
                                        <p:cTn id="82" dur="1" fill="hold">
                                          <p:stCondLst>
                                            <p:cond delay="0"/>
                                          </p:stCondLst>
                                        </p:cTn>
                                        <p:tgtEl>
                                          <p:spTgt spid="389"/>
                                        </p:tgtEl>
                                        <p:attrNameLst>
                                          <p:attrName>style.visibility</p:attrName>
                                        </p:attrNameLst>
                                      </p:cBhvr>
                                      <p:to>
                                        <p:strVal val="visible"/>
                                      </p:to>
                                    </p:set>
                                    <p:animEffect transition="in" filter="barn(outVertical)">
                                      <p:cBhvr>
                                        <p:cTn id="83" dur="500"/>
                                        <p:tgtEl>
                                          <p:spTgt spid="389"/>
                                        </p:tgtEl>
                                      </p:cBhvr>
                                    </p:animEffect>
                                  </p:childTnLst>
                                </p:cTn>
                              </p:par>
                              <p:par>
                                <p:cTn id="84" presetID="16" presetClass="entr" presetSubtype="37" fill="hold" nodeType="withEffect">
                                  <p:stCondLst>
                                    <p:cond delay="0"/>
                                  </p:stCondLst>
                                  <p:childTnLst>
                                    <p:set>
                                      <p:cBhvr>
                                        <p:cTn id="85" dur="1" fill="hold">
                                          <p:stCondLst>
                                            <p:cond delay="0"/>
                                          </p:stCondLst>
                                        </p:cTn>
                                        <p:tgtEl>
                                          <p:spTgt spid="402"/>
                                        </p:tgtEl>
                                        <p:attrNameLst>
                                          <p:attrName>style.visibility</p:attrName>
                                        </p:attrNameLst>
                                      </p:cBhvr>
                                      <p:to>
                                        <p:strVal val="visible"/>
                                      </p:to>
                                    </p:set>
                                    <p:animEffect transition="in" filter="barn(outVertical)">
                                      <p:cBhvr>
                                        <p:cTn id="86" dur="500"/>
                                        <p:tgtEl>
                                          <p:spTgt spid="402"/>
                                        </p:tgtEl>
                                      </p:cBhvr>
                                    </p:animEffect>
                                  </p:childTnLst>
                                </p:cTn>
                              </p:par>
                              <p:par>
                                <p:cTn id="87" presetID="16" presetClass="entr" presetSubtype="37" fill="hold" nodeType="withEffect">
                                  <p:stCondLst>
                                    <p:cond delay="0"/>
                                  </p:stCondLst>
                                  <p:childTnLst>
                                    <p:set>
                                      <p:cBhvr>
                                        <p:cTn id="88" dur="1" fill="hold">
                                          <p:stCondLst>
                                            <p:cond delay="0"/>
                                          </p:stCondLst>
                                        </p:cTn>
                                        <p:tgtEl>
                                          <p:spTgt spid="413"/>
                                        </p:tgtEl>
                                        <p:attrNameLst>
                                          <p:attrName>style.visibility</p:attrName>
                                        </p:attrNameLst>
                                      </p:cBhvr>
                                      <p:to>
                                        <p:strVal val="visible"/>
                                      </p:to>
                                    </p:set>
                                    <p:animEffect transition="in" filter="barn(outVertical)">
                                      <p:cBhvr>
                                        <p:cTn id="89" dur="500"/>
                                        <p:tgtEl>
                                          <p:spTgt spid="413"/>
                                        </p:tgtEl>
                                      </p:cBhvr>
                                    </p:animEffect>
                                  </p:childTnLst>
                                </p:cTn>
                              </p:par>
                              <p:par>
                                <p:cTn id="90" presetID="16" presetClass="entr" presetSubtype="37" fill="hold" nodeType="withEffect">
                                  <p:stCondLst>
                                    <p:cond delay="0"/>
                                  </p:stCondLst>
                                  <p:childTnLst>
                                    <p:set>
                                      <p:cBhvr>
                                        <p:cTn id="91" dur="1" fill="hold">
                                          <p:stCondLst>
                                            <p:cond delay="0"/>
                                          </p:stCondLst>
                                        </p:cTn>
                                        <p:tgtEl>
                                          <p:spTgt spid="417"/>
                                        </p:tgtEl>
                                        <p:attrNameLst>
                                          <p:attrName>style.visibility</p:attrName>
                                        </p:attrNameLst>
                                      </p:cBhvr>
                                      <p:to>
                                        <p:strVal val="visible"/>
                                      </p:to>
                                    </p:set>
                                    <p:animEffect transition="in" filter="barn(outVertical)">
                                      <p:cBhvr>
                                        <p:cTn id="92" dur="500"/>
                                        <p:tgtEl>
                                          <p:spTgt spid="417"/>
                                        </p:tgtEl>
                                      </p:cBhvr>
                                    </p:animEffect>
                                  </p:childTnLst>
                                </p:cTn>
                              </p:par>
                              <p:par>
                                <p:cTn id="93" presetID="16" presetClass="entr" presetSubtype="37" fill="hold" nodeType="withEffect">
                                  <p:stCondLst>
                                    <p:cond delay="0"/>
                                  </p:stCondLst>
                                  <p:childTnLst>
                                    <p:set>
                                      <p:cBhvr>
                                        <p:cTn id="94" dur="1" fill="hold">
                                          <p:stCondLst>
                                            <p:cond delay="0"/>
                                          </p:stCondLst>
                                        </p:cTn>
                                        <p:tgtEl>
                                          <p:spTgt spid="419"/>
                                        </p:tgtEl>
                                        <p:attrNameLst>
                                          <p:attrName>style.visibility</p:attrName>
                                        </p:attrNameLst>
                                      </p:cBhvr>
                                      <p:to>
                                        <p:strVal val="visible"/>
                                      </p:to>
                                    </p:set>
                                    <p:animEffect transition="in" filter="barn(outVertical)">
                                      <p:cBhvr>
                                        <p:cTn id="95" dur="500"/>
                                        <p:tgtEl>
                                          <p:spTgt spid="419"/>
                                        </p:tgtEl>
                                      </p:cBhvr>
                                    </p:animEffect>
                                  </p:childTnLst>
                                </p:cTn>
                              </p:par>
                              <p:par>
                                <p:cTn id="96" presetID="16" presetClass="entr" presetSubtype="37" fill="hold" nodeType="withEffect">
                                  <p:stCondLst>
                                    <p:cond delay="0"/>
                                  </p:stCondLst>
                                  <p:childTnLst>
                                    <p:set>
                                      <p:cBhvr>
                                        <p:cTn id="97" dur="1" fill="hold">
                                          <p:stCondLst>
                                            <p:cond delay="0"/>
                                          </p:stCondLst>
                                        </p:cTn>
                                        <p:tgtEl>
                                          <p:spTgt spid="420"/>
                                        </p:tgtEl>
                                        <p:attrNameLst>
                                          <p:attrName>style.visibility</p:attrName>
                                        </p:attrNameLst>
                                      </p:cBhvr>
                                      <p:to>
                                        <p:strVal val="visible"/>
                                      </p:to>
                                    </p:set>
                                    <p:animEffect transition="in" filter="barn(outVertical)">
                                      <p:cBhvr>
                                        <p:cTn id="98" dur="500"/>
                                        <p:tgtEl>
                                          <p:spTgt spid="420"/>
                                        </p:tgtEl>
                                      </p:cBhvr>
                                    </p:animEffect>
                                  </p:childTnLst>
                                </p:cTn>
                              </p:par>
                              <p:par>
                                <p:cTn id="99" presetID="16" presetClass="entr" presetSubtype="37" fill="hold" nodeType="withEffect">
                                  <p:stCondLst>
                                    <p:cond delay="0"/>
                                  </p:stCondLst>
                                  <p:childTnLst>
                                    <p:set>
                                      <p:cBhvr>
                                        <p:cTn id="100" dur="1" fill="hold">
                                          <p:stCondLst>
                                            <p:cond delay="0"/>
                                          </p:stCondLst>
                                        </p:cTn>
                                        <p:tgtEl>
                                          <p:spTgt spid="421"/>
                                        </p:tgtEl>
                                        <p:attrNameLst>
                                          <p:attrName>style.visibility</p:attrName>
                                        </p:attrNameLst>
                                      </p:cBhvr>
                                      <p:to>
                                        <p:strVal val="visible"/>
                                      </p:to>
                                    </p:set>
                                    <p:animEffect transition="in" filter="barn(outVertical)">
                                      <p:cBhvr>
                                        <p:cTn id="101" dur="500"/>
                                        <p:tgtEl>
                                          <p:spTgt spid="421"/>
                                        </p:tgtEl>
                                      </p:cBhvr>
                                    </p:animEffect>
                                  </p:childTnLst>
                                </p:cTn>
                              </p:par>
                              <p:par>
                                <p:cTn id="102" presetID="16" presetClass="entr" presetSubtype="37" fill="hold" nodeType="withEffect">
                                  <p:stCondLst>
                                    <p:cond delay="0"/>
                                  </p:stCondLst>
                                  <p:childTnLst>
                                    <p:set>
                                      <p:cBhvr>
                                        <p:cTn id="103" dur="1" fill="hold">
                                          <p:stCondLst>
                                            <p:cond delay="0"/>
                                          </p:stCondLst>
                                        </p:cTn>
                                        <p:tgtEl>
                                          <p:spTgt spid="422"/>
                                        </p:tgtEl>
                                        <p:attrNameLst>
                                          <p:attrName>style.visibility</p:attrName>
                                        </p:attrNameLst>
                                      </p:cBhvr>
                                      <p:to>
                                        <p:strVal val="visible"/>
                                      </p:to>
                                    </p:set>
                                    <p:animEffect transition="in" filter="barn(outVertical)">
                                      <p:cBhvr>
                                        <p:cTn id="104" dur="500"/>
                                        <p:tgtEl>
                                          <p:spTgt spid="422"/>
                                        </p:tgtEl>
                                      </p:cBhvr>
                                    </p:animEffect>
                                  </p:childTnLst>
                                </p:cTn>
                              </p:par>
                              <p:par>
                                <p:cTn id="105" presetID="16" presetClass="entr" presetSubtype="37" fill="hold" nodeType="withEffect">
                                  <p:stCondLst>
                                    <p:cond delay="0"/>
                                  </p:stCondLst>
                                  <p:childTnLst>
                                    <p:set>
                                      <p:cBhvr>
                                        <p:cTn id="106" dur="1" fill="hold">
                                          <p:stCondLst>
                                            <p:cond delay="0"/>
                                          </p:stCondLst>
                                        </p:cTn>
                                        <p:tgtEl>
                                          <p:spTgt spid="438"/>
                                        </p:tgtEl>
                                        <p:attrNameLst>
                                          <p:attrName>style.visibility</p:attrName>
                                        </p:attrNameLst>
                                      </p:cBhvr>
                                      <p:to>
                                        <p:strVal val="visible"/>
                                      </p:to>
                                    </p:set>
                                    <p:animEffect transition="in" filter="barn(outVertical)">
                                      <p:cBhvr>
                                        <p:cTn id="107" dur="500"/>
                                        <p:tgtEl>
                                          <p:spTgt spid="438"/>
                                        </p:tgtEl>
                                      </p:cBhvr>
                                    </p:animEffect>
                                  </p:childTnLst>
                                </p:cTn>
                              </p:par>
                              <p:par>
                                <p:cTn id="108" presetID="16" presetClass="entr" presetSubtype="37" fill="hold" nodeType="withEffect">
                                  <p:stCondLst>
                                    <p:cond delay="0"/>
                                  </p:stCondLst>
                                  <p:childTnLst>
                                    <p:set>
                                      <p:cBhvr>
                                        <p:cTn id="109" dur="1" fill="hold">
                                          <p:stCondLst>
                                            <p:cond delay="0"/>
                                          </p:stCondLst>
                                        </p:cTn>
                                        <p:tgtEl>
                                          <p:spTgt spid="439"/>
                                        </p:tgtEl>
                                        <p:attrNameLst>
                                          <p:attrName>style.visibility</p:attrName>
                                        </p:attrNameLst>
                                      </p:cBhvr>
                                      <p:to>
                                        <p:strVal val="visible"/>
                                      </p:to>
                                    </p:set>
                                    <p:animEffect transition="in" filter="barn(outVertical)">
                                      <p:cBhvr>
                                        <p:cTn id="110" dur="500"/>
                                        <p:tgtEl>
                                          <p:spTgt spid="439"/>
                                        </p:tgtEl>
                                      </p:cBhvr>
                                    </p:animEffect>
                                  </p:childTnLst>
                                </p:cTn>
                              </p:par>
                              <p:par>
                                <p:cTn id="111" presetID="16" presetClass="entr" presetSubtype="37" fill="hold" nodeType="withEffect">
                                  <p:stCondLst>
                                    <p:cond delay="0"/>
                                  </p:stCondLst>
                                  <p:childTnLst>
                                    <p:set>
                                      <p:cBhvr>
                                        <p:cTn id="112" dur="1" fill="hold">
                                          <p:stCondLst>
                                            <p:cond delay="0"/>
                                          </p:stCondLst>
                                        </p:cTn>
                                        <p:tgtEl>
                                          <p:spTgt spid="440"/>
                                        </p:tgtEl>
                                        <p:attrNameLst>
                                          <p:attrName>style.visibility</p:attrName>
                                        </p:attrNameLst>
                                      </p:cBhvr>
                                      <p:to>
                                        <p:strVal val="visible"/>
                                      </p:to>
                                    </p:set>
                                    <p:animEffect transition="in" filter="barn(outVertical)">
                                      <p:cBhvr>
                                        <p:cTn id="113" dur="500"/>
                                        <p:tgtEl>
                                          <p:spTgt spid="440"/>
                                        </p:tgtEl>
                                      </p:cBhvr>
                                    </p:animEffect>
                                  </p:childTnLst>
                                </p:cTn>
                              </p:par>
                              <p:par>
                                <p:cTn id="114" presetID="16" presetClass="entr" presetSubtype="37" fill="hold" nodeType="withEffect">
                                  <p:stCondLst>
                                    <p:cond delay="0"/>
                                  </p:stCondLst>
                                  <p:childTnLst>
                                    <p:set>
                                      <p:cBhvr>
                                        <p:cTn id="115" dur="1" fill="hold">
                                          <p:stCondLst>
                                            <p:cond delay="0"/>
                                          </p:stCondLst>
                                        </p:cTn>
                                        <p:tgtEl>
                                          <p:spTgt spid="441"/>
                                        </p:tgtEl>
                                        <p:attrNameLst>
                                          <p:attrName>style.visibility</p:attrName>
                                        </p:attrNameLst>
                                      </p:cBhvr>
                                      <p:to>
                                        <p:strVal val="visible"/>
                                      </p:to>
                                    </p:set>
                                    <p:animEffect transition="in" filter="barn(outVertical)">
                                      <p:cBhvr>
                                        <p:cTn id="116" dur="500"/>
                                        <p:tgtEl>
                                          <p:spTgt spid="441"/>
                                        </p:tgtEl>
                                      </p:cBhvr>
                                    </p:animEffect>
                                  </p:childTnLst>
                                </p:cTn>
                              </p:par>
                              <p:par>
                                <p:cTn id="117" presetID="16" presetClass="entr" presetSubtype="37" fill="hold" nodeType="withEffect">
                                  <p:stCondLst>
                                    <p:cond delay="0"/>
                                  </p:stCondLst>
                                  <p:childTnLst>
                                    <p:set>
                                      <p:cBhvr>
                                        <p:cTn id="118" dur="1" fill="hold">
                                          <p:stCondLst>
                                            <p:cond delay="0"/>
                                          </p:stCondLst>
                                        </p:cTn>
                                        <p:tgtEl>
                                          <p:spTgt spid="442"/>
                                        </p:tgtEl>
                                        <p:attrNameLst>
                                          <p:attrName>style.visibility</p:attrName>
                                        </p:attrNameLst>
                                      </p:cBhvr>
                                      <p:to>
                                        <p:strVal val="visible"/>
                                      </p:to>
                                    </p:set>
                                    <p:animEffect transition="in" filter="barn(outVertical)">
                                      <p:cBhvr>
                                        <p:cTn id="119" dur="500"/>
                                        <p:tgtEl>
                                          <p:spTgt spid="442"/>
                                        </p:tgtEl>
                                      </p:cBhvr>
                                    </p:animEffect>
                                  </p:childTnLst>
                                </p:cTn>
                              </p:par>
                              <p:par>
                                <p:cTn id="120" presetID="16" presetClass="entr" presetSubtype="37" fill="hold" nodeType="withEffect">
                                  <p:stCondLst>
                                    <p:cond delay="0"/>
                                  </p:stCondLst>
                                  <p:childTnLst>
                                    <p:set>
                                      <p:cBhvr>
                                        <p:cTn id="121" dur="1" fill="hold">
                                          <p:stCondLst>
                                            <p:cond delay="0"/>
                                          </p:stCondLst>
                                        </p:cTn>
                                        <p:tgtEl>
                                          <p:spTgt spid="443"/>
                                        </p:tgtEl>
                                        <p:attrNameLst>
                                          <p:attrName>style.visibility</p:attrName>
                                        </p:attrNameLst>
                                      </p:cBhvr>
                                      <p:to>
                                        <p:strVal val="visible"/>
                                      </p:to>
                                    </p:set>
                                    <p:animEffect transition="in" filter="barn(outVertical)">
                                      <p:cBhvr>
                                        <p:cTn id="122" dur="500"/>
                                        <p:tgtEl>
                                          <p:spTgt spid="443"/>
                                        </p:tgtEl>
                                      </p:cBhvr>
                                    </p:animEffect>
                                  </p:childTnLst>
                                </p:cTn>
                              </p:par>
                              <p:par>
                                <p:cTn id="123" presetID="16" presetClass="entr" presetSubtype="37" fill="hold" nodeType="withEffect">
                                  <p:stCondLst>
                                    <p:cond delay="0"/>
                                  </p:stCondLst>
                                  <p:childTnLst>
                                    <p:set>
                                      <p:cBhvr>
                                        <p:cTn id="124" dur="1" fill="hold">
                                          <p:stCondLst>
                                            <p:cond delay="0"/>
                                          </p:stCondLst>
                                        </p:cTn>
                                        <p:tgtEl>
                                          <p:spTgt spid="444"/>
                                        </p:tgtEl>
                                        <p:attrNameLst>
                                          <p:attrName>style.visibility</p:attrName>
                                        </p:attrNameLst>
                                      </p:cBhvr>
                                      <p:to>
                                        <p:strVal val="visible"/>
                                      </p:to>
                                    </p:set>
                                    <p:animEffect transition="in" filter="barn(outVertical)">
                                      <p:cBhvr>
                                        <p:cTn id="125" dur="500"/>
                                        <p:tgtEl>
                                          <p:spTgt spid="444"/>
                                        </p:tgtEl>
                                      </p:cBhvr>
                                    </p:animEffect>
                                  </p:childTnLst>
                                </p:cTn>
                              </p:par>
                              <p:par>
                                <p:cTn id="126" presetID="16" presetClass="entr" presetSubtype="37" fill="hold" nodeType="withEffect">
                                  <p:stCondLst>
                                    <p:cond delay="0"/>
                                  </p:stCondLst>
                                  <p:childTnLst>
                                    <p:set>
                                      <p:cBhvr>
                                        <p:cTn id="127" dur="1" fill="hold">
                                          <p:stCondLst>
                                            <p:cond delay="0"/>
                                          </p:stCondLst>
                                        </p:cTn>
                                        <p:tgtEl>
                                          <p:spTgt spid="445"/>
                                        </p:tgtEl>
                                        <p:attrNameLst>
                                          <p:attrName>style.visibility</p:attrName>
                                        </p:attrNameLst>
                                      </p:cBhvr>
                                      <p:to>
                                        <p:strVal val="visible"/>
                                      </p:to>
                                    </p:set>
                                    <p:animEffect transition="in" filter="barn(outVertical)">
                                      <p:cBhvr>
                                        <p:cTn id="128" dur="500"/>
                                        <p:tgtEl>
                                          <p:spTgt spid="445"/>
                                        </p:tgtEl>
                                      </p:cBhvr>
                                    </p:animEffect>
                                  </p:childTnLst>
                                </p:cTn>
                              </p:par>
                              <p:par>
                                <p:cTn id="129" presetID="16" presetClass="entr" presetSubtype="37" fill="hold" nodeType="withEffect">
                                  <p:stCondLst>
                                    <p:cond delay="0"/>
                                  </p:stCondLst>
                                  <p:childTnLst>
                                    <p:set>
                                      <p:cBhvr>
                                        <p:cTn id="130" dur="1" fill="hold">
                                          <p:stCondLst>
                                            <p:cond delay="0"/>
                                          </p:stCondLst>
                                        </p:cTn>
                                        <p:tgtEl>
                                          <p:spTgt spid="446"/>
                                        </p:tgtEl>
                                        <p:attrNameLst>
                                          <p:attrName>style.visibility</p:attrName>
                                        </p:attrNameLst>
                                      </p:cBhvr>
                                      <p:to>
                                        <p:strVal val="visible"/>
                                      </p:to>
                                    </p:set>
                                    <p:animEffect transition="in" filter="barn(outVertical)">
                                      <p:cBhvr>
                                        <p:cTn id="131" dur="500"/>
                                        <p:tgtEl>
                                          <p:spTgt spid="446"/>
                                        </p:tgtEl>
                                      </p:cBhvr>
                                    </p:animEffect>
                                  </p:childTnLst>
                                </p:cTn>
                              </p:par>
                              <p:par>
                                <p:cTn id="132" presetID="16" presetClass="entr" presetSubtype="37" fill="hold" nodeType="withEffect">
                                  <p:stCondLst>
                                    <p:cond delay="0"/>
                                  </p:stCondLst>
                                  <p:childTnLst>
                                    <p:set>
                                      <p:cBhvr>
                                        <p:cTn id="133" dur="1" fill="hold">
                                          <p:stCondLst>
                                            <p:cond delay="0"/>
                                          </p:stCondLst>
                                        </p:cTn>
                                        <p:tgtEl>
                                          <p:spTgt spid="450"/>
                                        </p:tgtEl>
                                        <p:attrNameLst>
                                          <p:attrName>style.visibility</p:attrName>
                                        </p:attrNameLst>
                                      </p:cBhvr>
                                      <p:to>
                                        <p:strVal val="visible"/>
                                      </p:to>
                                    </p:set>
                                    <p:animEffect transition="in" filter="barn(outVertical)">
                                      <p:cBhvr>
                                        <p:cTn id="134" dur="500"/>
                                        <p:tgtEl>
                                          <p:spTgt spid="450"/>
                                        </p:tgtEl>
                                      </p:cBhvr>
                                    </p:animEffect>
                                  </p:childTnLst>
                                </p:cTn>
                              </p:par>
                              <p:par>
                                <p:cTn id="135" presetID="16" presetClass="entr" presetSubtype="37" fill="hold" nodeType="withEffect">
                                  <p:stCondLst>
                                    <p:cond delay="0"/>
                                  </p:stCondLst>
                                  <p:childTnLst>
                                    <p:set>
                                      <p:cBhvr>
                                        <p:cTn id="136" dur="1" fill="hold">
                                          <p:stCondLst>
                                            <p:cond delay="0"/>
                                          </p:stCondLst>
                                        </p:cTn>
                                        <p:tgtEl>
                                          <p:spTgt spid="454"/>
                                        </p:tgtEl>
                                        <p:attrNameLst>
                                          <p:attrName>style.visibility</p:attrName>
                                        </p:attrNameLst>
                                      </p:cBhvr>
                                      <p:to>
                                        <p:strVal val="visible"/>
                                      </p:to>
                                    </p:set>
                                    <p:animEffect transition="in" filter="barn(outVertical)">
                                      <p:cBhvr>
                                        <p:cTn id="137" dur="500"/>
                                        <p:tgtEl>
                                          <p:spTgt spid="454"/>
                                        </p:tgtEl>
                                      </p:cBhvr>
                                    </p:animEffect>
                                  </p:childTnLst>
                                </p:cTn>
                              </p:par>
                              <p:par>
                                <p:cTn id="138" presetID="16" presetClass="entr" presetSubtype="37" fill="hold" nodeType="withEffect">
                                  <p:stCondLst>
                                    <p:cond delay="0"/>
                                  </p:stCondLst>
                                  <p:childTnLst>
                                    <p:set>
                                      <p:cBhvr>
                                        <p:cTn id="139" dur="1" fill="hold">
                                          <p:stCondLst>
                                            <p:cond delay="0"/>
                                          </p:stCondLst>
                                        </p:cTn>
                                        <p:tgtEl>
                                          <p:spTgt spid="459"/>
                                        </p:tgtEl>
                                        <p:attrNameLst>
                                          <p:attrName>style.visibility</p:attrName>
                                        </p:attrNameLst>
                                      </p:cBhvr>
                                      <p:to>
                                        <p:strVal val="visible"/>
                                      </p:to>
                                    </p:set>
                                    <p:animEffect transition="in" filter="barn(outVertical)">
                                      <p:cBhvr>
                                        <p:cTn id="140" dur="500"/>
                                        <p:tgtEl>
                                          <p:spTgt spid="459"/>
                                        </p:tgtEl>
                                      </p:cBhvr>
                                    </p:animEffect>
                                  </p:childTnLst>
                                </p:cTn>
                              </p:par>
                              <p:par>
                                <p:cTn id="141" presetID="16" presetClass="entr" presetSubtype="37" fill="hold" nodeType="withEffect">
                                  <p:stCondLst>
                                    <p:cond delay="0"/>
                                  </p:stCondLst>
                                  <p:childTnLst>
                                    <p:set>
                                      <p:cBhvr>
                                        <p:cTn id="142" dur="1" fill="hold">
                                          <p:stCondLst>
                                            <p:cond delay="0"/>
                                          </p:stCondLst>
                                        </p:cTn>
                                        <p:tgtEl>
                                          <p:spTgt spid="462"/>
                                        </p:tgtEl>
                                        <p:attrNameLst>
                                          <p:attrName>style.visibility</p:attrName>
                                        </p:attrNameLst>
                                      </p:cBhvr>
                                      <p:to>
                                        <p:strVal val="visible"/>
                                      </p:to>
                                    </p:set>
                                    <p:animEffect transition="in" filter="barn(outVertical)">
                                      <p:cBhvr>
                                        <p:cTn id="143" dur="500"/>
                                        <p:tgtEl>
                                          <p:spTgt spid="462"/>
                                        </p:tgtEl>
                                      </p:cBhvr>
                                    </p:animEffect>
                                  </p:childTnLst>
                                </p:cTn>
                              </p:par>
                              <p:par>
                                <p:cTn id="144" presetID="16" presetClass="entr" presetSubtype="37" fill="hold" nodeType="withEffect">
                                  <p:stCondLst>
                                    <p:cond delay="0"/>
                                  </p:stCondLst>
                                  <p:childTnLst>
                                    <p:set>
                                      <p:cBhvr>
                                        <p:cTn id="145" dur="1" fill="hold">
                                          <p:stCondLst>
                                            <p:cond delay="0"/>
                                          </p:stCondLst>
                                        </p:cTn>
                                        <p:tgtEl>
                                          <p:spTgt spid="469"/>
                                        </p:tgtEl>
                                        <p:attrNameLst>
                                          <p:attrName>style.visibility</p:attrName>
                                        </p:attrNameLst>
                                      </p:cBhvr>
                                      <p:to>
                                        <p:strVal val="visible"/>
                                      </p:to>
                                    </p:set>
                                    <p:animEffect transition="in" filter="barn(outVertical)">
                                      <p:cBhvr>
                                        <p:cTn id="146" dur="500"/>
                                        <p:tgtEl>
                                          <p:spTgt spid="469"/>
                                        </p:tgtEl>
                                      </p:cBhvr>
                                    </p:animEffect>
                                  </p:childTnLst>
                                </p:cTn>
                              </p:par>
                              <p:par>
                                <p:cTn id="147" presetID="16" presetClass="entr" presetSubtype="37" fill="hold" nodeType="withEffect">
                                  <p:stCondLst>
                                    <p:cond delay="0"/>
                                  </p:stCondLst>
                                  <p:childTnLst>
                                    <p:set>
                                      <p:cBhvr>
                                        <p:cTn id="148" dur="1" fill="hold">
                                          <p:stCondLst>
                                            <p:cond delay="0"/>
                                          </p:stCondLst>
                                        </p:cTn>
                                        <p:tgtEl>
                                          <p:spTgt spid="472"/>
                                        </p:tgtEl>
                                        <p:attrNameLst>
                                          <p:attrName>style.visibility</p:attrName>
                                        </p:attrNameLst>
                                      </p:cBhvr>
                                      <p:to>
                                        <p:strVal val="visible"/>
                                      </p:to>
                                    </p:set>
                                    <p:animEffect transition="in" filter="barn(outVertical)">
                                      <p:cBhvr>
                                        <p:cTn id="149" dur="500"/>
                                        <p:tgtEl>
                                          <p:spTgt spid="472"/>
                                        </p:tgtEl>
                                      </p:cBhvr>
                                    </p:animEffect>
                                  </p:childTnLst>
                                </p:cTn>
                              </p:par>
                              <p:par>
                                <p:cTn id="150" presetID="16" presetClass="entr" presetSubtype="37" fill="hold" nodeType="withEffect">
                                  <p:stCondLst>
                                    <p:cond delay="0"/>
                                  </p:stCondLst>
                                  <p:childTnLst>
                                    <p:set>
                                      <p:cBhvr>
                                        <p:cTn id="151" dur="1" fill="hold">
                                          <p:stCondLst>
                                            <p:cond delay="0"/>
                                          </p:stCondLst>
                                        </p:cTn>
                                        <p:tgtEl>
                                          <p:spTgt spid="501"/>
                                        </p:tgtEl>
                                        <p:attrNameLst>
                                          <p:attrName>style.visibility</p:attrName>
                                        </p:attrNameLst>
                                      </p:cBhvr>
                                      <p:to>
                                        <p:strVal val="visible"/>
                                      </p:to>
                                    </p:set>
                                    <p:animEffect transition="in" filter="barn(outVertical)">
                                      <p:cBhvr>
                                        <p:cTn id="152" dur="500"/>
                                        <p:tgtEl>
                                          <p:spTgt spid="501"/>
                                        </p:tgtEl>
                                      </p:cBhvr>
                                    </p:animEffect>
                                  </p:childTnLst>
                                </p:cTn>
                              </p:par>
                              <p:par>
                                <p:cTn id="153" presetID="16" presetClass="entr" presetSubtype="37" fill="hold" nodeType="withEffect">
                                  <p:stCondLst>
                                    <p:cond delay="0"/>
                                  </p:stCondLst>
                                  <p:childTnLst>
                                    <p:set>
                                      <p:cBhvr>
                                        <p:cTn id="154" dur="1" fill="hold">
                                          <p:stCondLst>
                                            <p:cond delay="0"/>
                                          </p:stCondLst>
                                        </p:cTn>
                                        <p:tgtEl>
                                          <p:spTgt spid="505"/>
                                        </p:tgtEl>
                                        <p:attrNameLst>
                                          <p:attrName>style.visibility</p:attrName>
                                        </p:attrNameLst>
                                      </p:cBhvr>
                                      <p:to>
                                        <p:strVal val="visible"/>
                                      </p:to>
                                    </p:set>
                                    <p:animEffect transition="in" filter="barn(outVertical)">
                                      <p:cBhvr>
                                        <p:cTn id="155" dur="500"/>
                                        <p:tgtEl>
                                          <p:spTgt spid="505"/>
                                        </p:tgtEl>
                                      </p:cBhvr>
                                    </p:animEffect>
                                  </p:childTnLst>
                                </p:cTn>
                              </p:par>
                              <p:par>
                                <p:cTn id="156" presetID="16" presetClass="entr" presetSubtype="37" fill="hold" nodeType="withEffect">
                                  <p:stCondLst>
                                    <p:cond delay="0"/>
                                  </p:stCondLst>
                                  <p:childTnLst>
                                    <p:set>
                                      <p:cBhvr>
                                        <p:cTn id="157" dur="1" fill="hold">
                                          <p:stCondLst>
                                            <p:cond delay="0"/>
                                          </p:stCondLst>
                                        </p:cTn>
                                        <p:tgtEl>
                                          <p:spTgt spid="508"/>
                                        </p:tgtEl>
                                        <p:attrNameLst>
                                          <p:attrName>style.visibility</p:attrName>
                                        </p:attrNameLst>
                                      </p:cBhvr>
                                      <p:to>
                                        <p:strVal val="visible"/>
                                      </p:to>
                                    </p:set>
                                    <p:animEffect transition="in" filter="barn(outVertical)">
                                      <p:cBhvr>
                                        <p:cTn id="158" dur="500"/>
                                        <p:tgtEl>
                                          <p:spTgt spid="508"/>
                                        </p:tgtEl>
                                      </p:cBhvr>
                                    </p:animEffect>
                                  </p:childTnLst>
                                </p:cTn>
                              </p:par>
                              <p:par>
                                <p:cTn id="159" presetID="16" presetClass="entr" presetSubtype="37" fill="hold" nodeType="withEffect">
                                  <p:stCondLst>
                                    <p:cond delay="0"/>
                                  </p:stCondLst>
                                  <p:childTnLst>
                                    <p:set>
                                      <p:cBhvr>
                                        <p:cTn id="160" dur="1" fill="hold">
                                          <p:stCondLst>
                                            <p:cond delay="0"/>
                                          </p:stCondLst>
                                        </p:cTn>
                                        <p:tgtEl>
                                          <p:spTgt spid="521"/>
                                        </p:tgtEl>
                                        <p:attrNameLst>
                                          <p:attrName>style.visibility</p:attrName>
                                        </p:attrNameLst>
                                      </p:cBhvr>
                                      <p:to>
                                        <p:strVal val="visible"/>
                                      </p:to>
                                    </p:set>
                                    <p:animEffect transition="in" filter="barn(outVertical)">
                                      <p:cBhvr>
                                        <p:cTn id="161" dur="500"/>
                                        <p:tgtEl>
                                          <p:spTgt spid="521"/>
                                        </p:tgtEl>
                                      </p:cBhvr>
                                    </p:animEffect>
                                  </p:childTnLst>
                                </p:cTn>
                              </p:par>
                              <p:par>
                                <p:cTn id="162" presetID="16" presetClass="entr" presetSubtype="37" fill="hold" nodeType="withEffect">
                                  <p:stCondLst>
                                    <p:cond delay="0"/>
                                  </p:stCondLst>
                                  <p:childTnLst>
                                    <p:set>
                                      <p:cBhvr>
                                        <p:cTn id="163" dur="1" fill="hold">
                                          <p:stCondLst>
                                            <p:cond delay="0"/>
                                          </p:stCondLst>
                                        </p:cTn>
                                        <p:tgtEl>
                                          <p:spTgt spid="584"/>
                                        </p:tgtEl>
                                        <p:attrNameLst>
                                          <p:attrName>style.visibility</p:attrName>
                                        </p:attrNameLst>
                                      </p:cBhvr>
                                      <p:to>
                                        <p:strVal val="visible"/>
                                      </p:to>
                                    </p:set>
                                    <p:animEffect transition="in" filter="barn(outVertical)">
                                      <p:cBhvr>
                                        <p:cTn id="164" dur="500"/>
                                        <p:tgtEl>
                                          <p:spTgt spid="584"/>
                                        </p:tgtEl>
                                      </p:cBhvr>
                                    </p:animEffect>
                                  </p:childTnLst>
                                </p:cTn>
                              </p:par>
                              <p:par>
                                <p:cTn id="165" presetID="16" presetClass="entr" presetSubtype="37" fill="hold" nodeType="withEffect">
                                  <p:stCondLst>
                                    <p:cond delay="0"/>
                                  </p:stCondLst>
                                  <p:childTnLst>
                                    <p:set>
                                      <p:cBhvr>
                                        <p:cTn id="166" dur="1" fill="hold">
                                          <p:stCondLst>
                                            <p:cond delay="0"/>
                                          </p:stCondLst>
                                        </p:cTn>
                                        <p:tgtEl>
                                          <p:spTgt spid="638"/>
                                        </p:tgtEl>
                                        <p:attrNameLst>
                                          <p:attrName>style.visibility</p:attrName>
                                        </p:attrNameLst>
                                      </p:cBhvr>
                                      <p:to>
                                        <p:strVal val="visible"/>
                                      </p:to>
                                    </p:set>
                                    <p:animEffect transition="in" filter="barn(outVertical)">
                                      <p:cBhvr>
                                        <p:cTn id="167" dur="500"/>
                                        <p:tgtEl>
                                          <p:spTgt spid="638"/>
                                        </p:tgtEl>
                                      </p:cBhvr>
                                    </p:animEffect>
                                  </p:childTnLst>
                                </p:cTn>
                              </p:par>
                              <p:par>
                                <p:cTn id="168" presetID="16" presetClass="entr" presetSubtype="37" fill="hold" nodeType="withEffect">
                                  <p:stCondLst>
                                    <p:cond delay="0"/>
                                  </p:stCondLst>
                                  <p:childTnLst>
                                    <p:set>
                                      <p:cBhvr>
                                        <p:cTn id="169" dur="1" fill="hold">
                                          <p:stCondLst>
                                            <p:cond delay="0"/>
                                          </p:stCondLst>
                                        </p:cTn>
                                        <p:tgtEl>
                                          <p:spTgt spid="645"/>
                                        </p:tgtEl>
                                        <p:attrNameLst>
                                          <p:attrName>style.visibility</p:attrName>
                                        </p:attrNameLst>
                                      </p:cBhvr>
                                      <p:to>
                                        <p:strVal val="visible"/>
                                      </p:to>
                                    </p:set>
                                    <p:animEffect transition="in" filter="barn(outVertical)">
                                      <p:cBhvr>
                                        <p:cTn id="170" dur="500"/>
                                        <p:tgtEl>
                                          <p:spTgt spid="645"/>
                                        </p:tgtEl>
                                      </p:cBhvr>
                                    </p:animEffect>
                                  </p:childTnLst>
                                </p:cTn>
                              </p:par>
                              <p:par>
                                <p:cTn id="171" presetID="16" presetClass="entr" presetSubtype="37" fill="hold" nodeType="withEffect">
                                  <p:stCondLst>
                                    <p:cond delay="0"/>
                                  </p:stCondLst>
                                  <p:childTnLst>
                                    <p:set>
                                      <p:cBhvr>
                                        <p:cTn id="172" dur="1" fill="hold">
                                          <p:stCondLst>
                                            <p:cond delay="0"/>
                                          </p:stCondLst>
                                        </p:cTn>
                                        <p:tgtEl>
                                          <p:spTgt spid="661"/>
                                        </p:tgtEl>
                                        <p:attrNameLst>
                                          <p:attrName>style.visibility</p:attrName>
                                        </p:attrNameLst>
                                      </p:cBhvr>
                                      <p:to>
                                        <p:strVal val="visible"/>
                                      </p:to>
                                    </p:set>
                                    <p:animEffect transition="in" filter="barn(outVertical)">
                                      <p:cBhvr>
                                        <p:cTn id="173" dur="500"/>
                                        <p:tgtEl>
                                          <p:spTgt spid="661"/>
                                        </p:tgtEl>
                                      </p:cBhvr>
                                    </p:animEffect>
                                  </p:childTnLst>
                                </p:cTn>
                              </p:par>
                              <p:par>
                                <p:cTn id="174" presetID="16" presetClass="entr" presetSubtype="37" fill="hold" nodeType="withEffect">
                                  <p:stCondLst>
                                    <p:cond delay="0"/>
                                  </p:stCondLst>
                                  <p:childTnLst>
                                    <p:set>
                                      <p:cBhvr>
                                        <p:cTn id="175" dur="1" fill="hold">
                                          <p:stCondLst>
                                            <p:cond delay="0"/>
                                          </p:stCondLst>
                                        </p:cTn>
                                        <p:tgtEl>
                                          <p:spTgt spid="669"/>
                                        </p:tgtEl>
                                        <p:attrNameLst>
                                          <p:attrName>style.visibility</p:attrName>
                                        </p:attrNameLst>
                                      </p:cBhvr>
                                      <p:to>
                                        <p:strVal val="visible"/>
                                      </p:to>
                                    </p:set>
                                    <p:animEffect transition="in" filter="barn(outVertical)">
                                      <p:cBhvr>
                                        <p:cTn id="176" dur="500"/>
                                        <p:tgtEl>
                                          <p:spTgt spid="669"/>
                                        </p:tgtEl>
                                      </p:cBhvr>
                                    </p:animEffect>
                                  </p:childTnLst>
                                </p:cTn>
                              </p:par>
                              <p:par>
                                <p:cTn id="177" presetID="16" presetClass="entr" presetSubtype="37" fill="hold" nodeType="withEffect">
                                  <p:stCondLst>
                                    <p:cond delay="0"/>
                                  </p:stCondLst>
                                  <p:childTnLst>
                                    <p:set>
                                      <p:cBhvr>
                                        <p:cTn id="178" dur="1" fill="hold">
                                          <p:stCondLst>
                                            <p:cond delay="0"/>
                                          </p:stCondLst>
                                        </p:cTn>
                                        <p:tgtEl>
                                          <p:spTgt spid="304"/>
                                        </p:tgtEl>
                                        <p:attrNameLst>
                                          <p:attrName>style.visibility</p:attrName>
                                        </p:attrNameLst>
                                      </p:cBhvr>
                                      <p:to>
                                        <p:strVal val="visible"/>
                                      </p:to>
                                    </p:set>
                                    <p:animEffect transition="in" filter="barn(outVertical)">
                                      <p:cBhvr>
                                        <p:cTn id="179" dur="500"/>
                                        <p:tgtEl>
                                          <p:spTgt spid="304"/>
                                        </p:tgtEl>
                                      </p:cBhvr>
                                    </p:animEffect>
                                  </p:childTnLst>
                                </p:cTn>
                              </p:par>
                              <p:par>
                                <p:cTn id="180" presetID="16" presetClass="entr" presetSubtype="37" fill="hold" nodeType="withEffect">
                                  <p:stCondLst>
                                    <p:cond delay="0"/>
                                  </p:stCondLst>
                                  <p:childTnLst>
                                    <p:set>
                                      <p:cBhvr>
                                        <p:cTn id="181" dur="1" fill="hold">
                                          <p:stCondLst>
                                            <p:cond delay="0"/>
                                          </p:stCondLst>
                                        </p:cTn>
                                        <p:tgtEl>
                                          <p:spTgt spid="305"/>
                                        </p:tgtEl>
                                        <p:attrNameLst>
                                          <p:attrName>style.visibility</p:attrName>
                                        </p:attrNameLst>
                                      </p:cBhvr>
                                      <p:to>
                                        <p:strVal val="visible"/>
                                      </p:to>
                                    </p:set>
                                    <p:animEffect transition="in" filter="barn(outVertical)">
                                      <p:cBhvr>
                                        <p:cTn id="182" dur="500"/>
                                        <p:tgtEl>
                                          <p:spTgt spid="305"/>
                                        </p:tgtEl>
                                      </p:cBhvr>
                                    </p:animEffect>
                                  </p:childTnLst>
                                </p:cTn>
                              </p:par>
                              <p:par>
                                <p:cTn id="183" presetID="16" presetClass="entr" presetSubtype="37" fill="hold" nodeType="withEffect">
                                  <p:stCondLst>
                                    <p:cond delay="0"/>
                                  </p:stCondLst>
                                  <p:childTnLst>
                                    <p:set>
                                      <p:cBhvr>
                                        <p:cTn id="184" dur="1" fill="hold">
                                          <p:stCondLst>
                                            <p:cond delay="0"/>
                                          </p:stCondLst>
                                        </p:cTn>
                                        <p:tgtEl>
                                          <p:spTgt spid="311"/>
                                        </p:tgtEl>
                                        <p:attrNameLst>
                                          <p:attrName>style.visibility</p:attrName>
                                        </p:attrNameLst>
                                      </p:cBhvr>
                                      <p:to>
                                        <p:strVal val="visible"/>
                                      </p:to>
                                    </p:set>
                                    <p:animEffect transition="in" filter="barn(outVertical)">
                                      <p:cBhvr>
                                        <p:cTn id="185" dur="500"/>
                                        <p:tgtEl>
                                          <p:spTgt spid="311"/>
                                        </p:tgtEl>
                                      </p:cBhvr>
                                    </p:animEffect>
                                  </p:childTnLst>
                                </p:cTn>
                              </p:par>
                              <p:par>
                                <p:cTn id="186" presetID="16" presetClass="entr" presetSubtype="37" fill="hold" nodeType="withEffect">
                                  <p:stCondLst>
                                    <p:cond delay="0"/>
                                  </p:stCondLst>
                                  <p:childTnLst>
                                    <p:set>
                                      <p:cBhvr>
                                        <p:cTn id="187" dur="1" fill="hold">
                                          <p:stCondLst>
                                            <p:cond delay="0"/>
                                          </p:stCondLst>
                                        </p:cTn>
                                        <p:tgtEl>
                                          <p:spTgt spid="312"/>
                                        </p:tgtEl>
                                        <p:attrNameLst>
                                          <p:attrName>style.visibility</p:attrName>
                                        </p:attrNameLst>
                                      </p:cBhvr>
                                      <p:to>
                                        <p:strVal val="visible"/>
                                      </p:to>
                                    </p:set>
                                    <p:animEffect transition="in" filter="barn(outVertical)">
                                      <p:cBhvr>
                                        <p:cTn id="188" dur="500"/>
                                        <p:tgtEl>
                                          <p:spTgt spid="312"/>
                                        </p:tgtEl>
                                      </p:cBhvr>
                                    </p:animEffect>
                                  </p:childTnLst>
                                </p:cTn>
                              </p:par>
                              <p:par>
                                <p:cTn id="189" presetID="16" presetClass="entr" presetSubtype="37" fill="hold" nodeType="withEffect">
                                  <p:stCondLst>
                                    <p:cond delay="0"/>
                                  </p:stCondLst>
                                  <p:childTnLst>
                                    <p:set>
                                      <p:cBhvr>
                                        <p:cTn id="190" dur="1" fill="hold">
                                          <p:stCondLst>
                                            <p:cond delay="0"/>
                                          </p:stCondLst>
                                        </p:cTn>
                                        <p:tgtEl>
                                          <p:spTgt spid="317"/>
                                        </p:tgtEl>
                                        <p:attrNameLst>
                                          <p:attrName>style.visibility</p:attrName>
                                        </p:attrNameLst>
                                      </p:cBhvr>
                                      <p:to>
                                        <p:strVal val="visible"/>
                                      </p:to>
                                    </p:set>
                                    <p:animEffect transition="in" filter="barn(outVertical)">
                                      <p:cBhvr>
                                        <p:cTn id="191" dur="500"/>
                                        <p:tgtEl>
                                          <p:spTgt spid="317"/>
                                        </p:tgtEl>
                                      </p:cBhvr>
                                    </p:animEffect>
                                  </p:childTnLst>
                                </p:cTn>
                              </p:par>
                              <p:par>
                                <p:cTn id="192" presetID="16" presetClass="entr" presetSubtype="37" fill="hold" nodeType="withEffect">
                                  <p:stCondLst>
                                    <p:cond delay="0"/>
                                  </p:stCondLst>
                                  <p:childTnLst>
                                    <p:set>
                                      <p:cBhvr>
                                        <p:cTn id="193" dur="1" fill="hold">
                                          <p:stCondLst>
                                            <p:cond delay="0"/>
                                          </p:stCondLst>
                                        </p:cTn>
                                        <p:tgtEl>
                                          <p:spTgt spid="330"/>
                                        </p:tgtEl>
                                        <p:attrNameLst>
                                          <p:attrName>style.visibility</p:attrName>
                                        </p:attrNameLst>
                                      </p:cBhvr>
                                      <p:to>
                                        <p:strVal val="visible"/>
                                      </p:to>
                                    </p:set>
                                    <p:animEffect transition="in" filter="barn(outVertical)">
                                      <p:cBhvr>
                                        <p:cTn id="194" dur="500"/>
                                        <p:tgtEl>
                                          <p:spTgt spid="330"/>
                                        </p:tgtEl>
                                      </p:cBhvr>
                                    </p:animEffect>
                                  </p:childTnLst>
                                </p:cTn>
                              </p:par>
                              <p:par>
                                <p:cTn id="195" presetID="16" presetClass="entr" presetSubtype="37" fill="hold" nodeType="withEffect">
                                  <p:stCondLst>
                                    <p:cond delay="0"/>
                                  </p:stCondLst>
                                  <p:childTnLst>
                                    <p:set>
                                      <p:cBhvr>
                                        <p:cTn id="196" dur="1" fill="hold">
                                          <p:stCondLst>
                                            <p:cond delay="0"/>
                                          </p:stCondLst>
                                        </p:cTn>
                                        <p:tgtEl>
                                          <p:spTgt spid="347"/>
                                        </p:tgtEl>
                                        <p:attrNameLst>
                                          <p:attrName>style.visibility</p:attrName>
                                        </p:attrNameLst>
                                      </p:cBhvr>
                                      <p:to>
                                        <p:strVal val="visible"/>
                                      </p:to>
                                    </p:set>
                                    <p:animEffect transition="in" filter="barn(outVertical)">
                                      <p:cBhvr>
                                        <p:cTn id="197" dur="500"/>
                                        <p:tgtEl>
                                          <p:spTgt spid="347"/>
                                        </p:tgtEl>
                                      </p:cBhvr>
                                    </p:animEffect>
                                  </p:childTnLst>
                                </p:cTn>
                              </p:par>
                              <p:par>
                                <p:cTn id="198" presetID="16" presetClass="entr" presetSubtype="37" fill="hold" nodeType="withEffect">
                                  <p:stCondLst>
                                    <p:cond delay="0"/>
                                  </p:stCondLst>
                                  <p:childTnLst>
                                    <p:set>
                                      <p:cBhvr>
                                        <p:cTn id="199" dur="1" fill="hold">
                                          <p:stCondLst>
                                            <p:cond delay="0"/>
                                          </p:stCondLst>
                                        </p:cTn>
                                        <p:tgtEl>
                                          <p:spTgt spid="400"/>
                                        </p:tgtEl>
                                        <p:attrNameLst>
                                          <p:attrName>style.visibility</p:attrName>
                                        </p:attrNameLst>
                                      </p:cBhvr>
                                      <p:to>
                                        <p:strVal val="visible"/>
                                      </p:to>
                                    </p:set>
                                    <p:animEffect transition="in" filter="barn(outVertical)">
                                      <p:cBhvr>
                                        <p:cTn id="200" dur="500"/>
                                        <p:tgtEl>
                                          <p:spTgt spid="400"/>
                                        </p:tgtEl>
                                      </p:cBhvr>
                                    </p:animEffect>
                                  </p:childTnLst>
                                </p:cTn>
                              </p:par>
                              <p:par>
                                <p:cTn id="201" presetID="16" presetClass="entr" presetSubtype="37" fill="hold" nodeType="withEffect">
                                  <p:stCondLst>
                                    <p:cond delay="0"/>
                                  </p:stCondLst>
                                  <p:childTnLst>
                                    <p:set>
                                      <p:cBhvr>
                                        <p:cTn id="202" dur="1" fill="hold">
                                          <p:stCondLst>
                                            <p:cond delay="0"/>
                                          </p:stCondLst>
                                        </p:cTn>
                                        <p:tgtEl>
                                          <p:spTgt spid="401"/>
                                        </p:tgtEl>
                                        <p:attrNameLst>
                                          <p:attrName>style.visibility</p:attrName>
                                        </p:attrNameLst>
                                      </p:cBhvr>
                                      <p:to>
                                        <p:strVal val="visible"/>
                                      </p:to>
                                    </p:set>
                                    <p:animEffect transition="in" filter="barn(outVertical)">
                                      <p:cBhvr>
                                        <p:cTn id="203" dur="500"/>
                                        <p:tgtEl>
                                          <p:spTgt spid="401"/>
                                        </p:tgtEl>
                                      </p:cBhvr>
                                    </p:animEffect>
                                  </p:childTnLst>
                                </p:cTn>
                              </p:par>
                              <p:par>
                                <p:cTn id="204" presetID="16" presetClass="entr" presetSubtype="37" fill="hold" nodeType="withEffect">
                                  <p:stCondLst>
                                    <p:cond delay="0"/>
                                  </p:stCondLst>
                                  <p:childTnLst>
                                    <p:set>
                                      <p:cBhvr>
                                        <p:cTn id="205" dur="1" fill="hold">
                                          <p:stCondLst>
                                            <p:cond delay="0"/>
                                          </p:stCondLst>
                                        </p:cTn>
                                        <p:tgtEl>
                                          <p:spTgt spid="447"/>
                                        </p:tgtEl>
                                        <p:attrNameLst>
                                          <p:attrName>style.visibility</p:attrName>
                                        </p:attrNameLst>
                                      </p:cBhvr>
                                      <p:to>
                                        <p:strVal val="visible"/>
                                      </p:to>
                                    </p:set>
                                    <p:animEffect transition="in" filter="barn(outVertical)">
                                      <p:cBhvr>
                                        <p:cTn id="206" dur="500"/>
                                        <p:tgtEl>
                                          <p:spTgt spid="447"/>
                                        </p:tgtEl>
                                      </p:cBhvr>
                                    </p:animEffect>
                                  </p:childTnLst>
                                </p:cTn>
                              </p:par>
                              <p:par>
                                <p:cTn id="207" presetID="16" presetClass="entr" presetSubtype="37" fill="hold" nodeType="withEffect">
                                  <p:stCondLst>
                                    <p:cond delay="0"/>
                                  </p:stCondLst>
                                  <p:childTnLst>
                                    <p:set>
                                      <p:cBhvr>
                                        <p:cTn id="208" dur="1" fill="hold">
                                          <p:stCondLst>
                                            <p:cond delay="0"/>
                                          </p:stCondLst>
                                        </p:cTn>
                                        <p:tgtEl>
                                          <p:spTgt spid="448"/>
                                        </p:tgtEl>
                                        <p:attrNameLst>
                                          <p:attrName>style.visibility</p:attrName>
                                        </p:attrNameLst>
                                      </p:cBhvr>
                                      <p:to>
                                        <p:strVal val="visible"/>
                                      </p:to>
                                    </p:set>
                                    <p:animEffect transition="in" filter="barn(outVertical)">
                                      <p:cBhvr>
                                        <p:cTn id="209" dur="500"/>
                                        <p:tgtEl>
                                          <p:spTgt spid="448"/>
                                        </p:tgtEl>
                                      </p:cBhvr>
                                    </p:animEffect>
                                  </p:childTnLst>
                                </p:cTn>
                              </p:par>
                              <p:par>
                                <p:cTn id="210" presetID="16" presetClass="entr" presetSubtype="37" fill="hold" nodeType="withEffect">
                                  <p:stCondLst>
                                    <p:cond delay="0"/>
                                  </p:stCondLst>
                                  <p:childTnLst>
                                    <p:set>
                                      <p:cBhvr>
                                        <p:cTn id="211" dur="1" fill="hold">
                                          <p:stCondLst>
                                            <p:cond delay="0"/>
                                          </p:stCondLst>
                                        </p:cTn>
                                        <p:tgtEl>
                                          <p:spTgt spid="449"/>
                                        </p:tgtEl>
                                        <p:attrNameLst>
                                          <p:attrName>style.visibility</p:attrName>
                                        </p:attrNameLst>
                                      </p:cBhvr>
                                      <p:to>
                                        <p:strVal val="visible"/>
                                      </p:to>
                                    </p:set>
                                    <p:animEffect transition="in" filter="barn(outVertical)">
                                      <p:cBhvr>
                                        <p:cTn id="212" dur="500"/>
                                        <p:tgtEl>
                                          <p:spTgt spid="449"/>
                                        </p:tgtEl>
                                      </p:cBhvr>
                                    </p:animEffect>
                                  </p:childTnLst>
                                </p:cTn>
                              </p:par>
                              <p:par>
                                <p:cTn id="213" presetID="16" presetClass="entr" presetSubtype="37" fill="hold" nodeType="withEffect">
                                  <p:stCondLst>
                                    <p:cond delay="0"/>
                                  </p:stCondLst>
                                  <p:childTnLst>
                                    <p:set>
                                      <p:cBhvr>
                                        <p:cTn id="214" dur="1" fill="hold">
                                          <p:stCondLst>
                                            <p:cond delay="0"/>
                                          </p:stCondLst>
                                        </p:cTn>
                                        <p:tgtEl>
                                          <p:spTgt spid="451"/>
                                        </p:tgtEl>
                                        <p:attrNameLst>
                                          <p:attrName>style.visibility</p:attrName>
                                        </p:attrNameLst>
                                      </p:cBhvr>
                                      <p:to>
                                        <p:strVal val="visible"/>
                                      </p:to>
                                    </p:set>
                                    <p:animEffect transition="in" filter="barn(outVertical)">
                                      <p:cBhvr>
                                        <p:cTn id="215" dur="500"/>
                                        <p:tgtEl>
                                          <p:spTgt spid="451"/>
                                        </p:tgtEl>
                                      </p:cBhvr>
                                    </p:animEffect>
                                  </p:childTnLst>
                                </p:cTn>
                              </p:par>
                              <p:par>
                                <p:cTn id="216" presetID="16" presetClass="entr" presetSubtype="37" fill="hold" nodeType="withEffect">
                                  <p:stCondLst>
                                    <p:cond delay="0"/>
                                  </p:stCondLst>
                                  <p:childTnLst>
                                    <p:set>
                                      <p:cBhvr>
                                        <p:cTn id="217" dur="1" fill="hold">
                                          <p:stCondLst>
                                            <p:cond delay="0"/>
                                          </p:stCondLst>
                                        </p:cTn>
                                        <p:tgtEl>
                                          <p:spTgt spid="452"/>
                                        </p:tgtEl>
                                        <p:attrNameLst>
                                          <p:attrName>style.visibility</p:attrName>
                                        </p:attrNameLst>
                                      </p:cBhvr>
                                      <p:to>
                                        <p:strVal val="visible"/>
                                      </p:to>
                                    </p:set>
                                    <p:animEffect transition="in" filter="barn(outVertical)">
                                      <p:cBhvr>
                                        <p:cTn id="218" dur="500"/>
                                        <p:tgtEl>
                                          <p:spTgt spid="452"/>
                                        </p:tgtEl>
                                      </p:cBhvr>
                                    </p:animEffect>
                                  </p:childTnLst>
                                </p:cTn>
                              </p:par>
                              <p:par>
                                <p:cTn id="219" presetID="16" presetClass="entr" presetSubtype="37" fill="hold" nodeType="withEffect">
                                  <p:stCondLst>
                                    <p:cond delay="0"/>
                                  </p:stCondLst>
                                  <p:childTnLst>
                                    <p:set>
                                      <p:cBhvr>
                                        <p:cTn id="220" dur="1" fill="hold">
                                          <p:stCondLst>
                                            <p:cond delay="0"/>
                                          </p:stCondLst>
                                        </p:cTn>
                                        <p:tgtEl>
                                          <p:spTgt spid="453"/>
                                        </p:tgtEl>
                                        <p:attrNameLst>
                                          <p:attrName>style.visibility</p:attrName>
                                        </p:attrNameLst>
                                      </p:cBhvr>
                                      <p:to>
                                        <p:strVal val="visible"/>
                                      </p:to>
                                    </p:set>
                                    <p:animEffect transition="in" filter="barn(outVertical)">
                                      <p:cBhvr>
                                        <p:cTn id="221" dur="500"/>
                                        <p:tgtEl>
                                          <p:spTgt spid="453"/>
                                        </p:tgtEl>
                                      </p:cBhvr>
                                    </p:animEffect>
                                  </p:childTnLst>
                                </p:cTn>
                              </p:par>
                              <p:par>
                                <p:cTn id="222" presetID="16" presetClass="entr" presetSubtype="37" fill="hold" nodeType="withEffect">
                                  <p:stCondLst>
                                    <p:cond delay="0"/>
                                  </p:stCondLst>
                                  <p:childTnLst>
                                    <p:set>
                                      <p:cBhvr>
                                        <p:cTn id="223" dur="1" fill="hold">
                                          <p:stCondLst>
                                            <p:cond delay="0"/>
                                          </p:stCondLst>
                                        </p:cTn>
                                        <p:tgtEl>
                                          <p:spTgt spid="455"/>
                                        </p:tgtEl>
                                        <p:attrNameLst>
                                          <p:attrName>style.visibility</p:attrName>
                                        </p:attrNameLst>
                                      </p:cBhvr>
                                      <p:to>
                                        <p:strVal val="visible"/>
                                      </p:to>
                                    </p:set>
                                    <p:animEffect transition="in" filter="barn(outVertical)">
                                      <p:cBhvr>
                                        <p:cTn id="224"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P spid="374" grpId="0"/>
      <p:bldP spid="375" grpId="0"/>
      <p:bldP spid="378" grpId="0"/>
      <p:bldP spid="4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C9FF32-857D-4670-B293-9B276654D910}"/>
              </a:ext>
            </a:extLst>
          </p:cNvPr>
          <p:cNvPicPr>
            <a:picLocks noChangeAspect="1"/>
          </p:cNvPicPr>
          <p:nvPr/>
        </p:nvPicPr>
        <p:blipFill>
          <a:blip r:embed="rId3"/>
          <a:stretch>
            <a:fillRect/>
          </a:stretch>
        </p:blipFill>
        <p:spPr>
          <a:xfrm>
            <a:off x="379836" y="556459"/>
            <a:ext cx="11432328" cy="5745082"/>
          </a:xfrm>
          <a:prstGeom prst="rect">
            <a:avLst/>
          </a:prstGeom>
        </p:spPr>
      </p:pic>
    </p:spTree>
    <p:extLst>
      <p:ext uri="{BB962C8B-B14F-4D97-AF65-F5344CB8AC3E}">
        <p14:creationId xmlns:p14="http://schemas.microsoft.com/office/powerpoint/2010/main" val="4270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618C9D-712E-4248-9937-B53682FEF472}"/>
              </a:ext>
            </a:extLst>
          </p:cNvPr>
          <p:cNvSpPr/>
          <p:nvPr/>
        </p:nvSpPr>
        <p:spPr bwMode="auto">
          <a:xfrm>
            <a:off x="311322" y="295364"/>
            <a:ext cx="11569357" cy="6282774"/>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a:gradFill>
                <a:gsLst>
                  <a:gs pos="40075">
                    <a:srgbClr val="FFFFFF"/>
                  </a:gs>
                  <a:gs pos="30000">
                    <a:srgbClr val="FFFFFF"/>
                  </a:gs>
                </a:gsLst>
                <a:lin ang="5400000" scaled="0"/>
              </a:gradFill>
              <a:latin typeface="Segoe UI"/>
            </a:endParaRPr>
          </a:p>
        </p:txBody>
      </p:sp>
      <p:pic>
        <p:nvPicPr>
          <p:cNvPr id="9" name="Picture 8">
            <a:extLst>
              <a:ext uri="{FF2B5EF4-FFF2-40B4-BE49-F238E27FC236}">
                <a16:creationId xmlns:a16="http://schemas.microsoft.com/office/drawing/2014/main" id="{D5B8F776-3BAB-4C7A-8ECB-1C2380BFBA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379" t="358" r="13697" b="5655"/>
          <a:stretch/>
        </p:blipFill>
        <p:spPr>
          <a:xfrm>
            <a:off x="311318" y="295364"/>
            <a:ext cx="11569360" cy="6291293"/>
          </a:xfrm>
          <a:prstGeom prst="rect">
            <a:avLst/>
          </a:prstGeom>
        </p:spPr>
      </p:pic>
      <p:sp>
        <p:nvSpPr>
          <p:cNvPr id="8" name="Rectangle 7">
            <a:extLst>
              <a:ext uri="{FF2B5EF4-FFF2-40B4-BE49-F238E27FC236}">
                <a16:creationId xmlns:a16="http://schemas.microsoft.com/office/drawing/2014/main" id="{FB619BDC-D464-4649-B72F-F23774326249}"/>
              </a:ext>
            </a:extLst>
          </p:cNvPr>
          <p:cNvSpPr/>
          <p:nvPr/>
        </p:nvSpPr>
        <p:spPr bwMode="auto">
          <a:xfrm rot="5400000">
            <a:off x="2950351" y="-2343668"/>
            <a:ext cx="6291292" cy="11569357"/>
          </a:xfrm>
          <a:prstGeom prst="rect">
            <a:avLst/>
          </a:prstGeom>
          <a:gradFill flip="none" rotWithShape="1">
            <a:gsLst>
              <a:gs pos="0">
                <a:srgbClr val="000000">
                  <a:alpha val="10000"/>
                </a:srgbClr>
              </a:gs>
              <a:gs pos="46000">
                <a:srgbClr val="000000">
                  <a:alpha val="40000"/>
                </a:srgbClr>
              </a:gs>
              <a:gs pos="100000">
                <a:srgbClr val="000000">
                  <a:alpha val="1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Title 1">
            <a:extLst>
              <a:ext uri="{FF2B5EF4-FFF2-40B4-BE49-F238E27FC236}">
                <a16:creationId xmlns:a16="http://schemas.microsoft.com/office/drawing/2014/main" id="{B77095F6-460E-4C91-B4C5-48884E4E82C8}"/>
              </a:ext>
            </a:extLst>
          </p:cNvPr>
          <p:cNvSpPr txBox="1">
            <a:spLocks/>
          </p:cNvSpPr>
          <p:nvPr/>
        </p:nvSpPr>
        <p:spPr>
          <a:xfrm>
            <a:off x="1705721" y="2813665"/>
            <a:ext cx="8855263" cy="553982"/>
          </a:xfrm>
          <a:prstGeom prst="rect">
            <a:avLst/>
          </a:prstGeom>
          <a:effectLst>
            <a:outerShdw blurRad="139700" dist="38100" dir="5400000" algn="t" rotWithShape="0">
              <a:prstClr val="black">
                <a:alpha val="40000"/>
              </a:prstClr>
            </a:outerShdw>
          </a:effectLst>
        </p:spPr>
        <p:txBody>
          <a:bodyPr vert="horz" wrap="square" lIns="0" tIns="0" rIns="0" bIns="0" rtlCol="0" anchor="t">
            <a:spAutoFit/>
          </a:bodyPr>
          <a:lst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932563">
              <a:defRPr/>
            </a:pPr>
            <a:r>
              <a:rPr lang="en-US" sz="3600" spc="-50">
                <a:solidFill>
                  <a:srgbClr val="FFFFFF"/>
                </a:solidFill>
                <a:latin typeface="Segoe UI Semibold"/>
              </a:rPr>
              <a:t>MFA reduces the risk of an attack by 99.9%</a:t>
            </a:r>
          </a:p>
        </p:txBody>
      </p:sp>
    </p:spTree>
    <p:extLst>
      <p:ext uri="{BB962C8B-B14F-4D97-AF65-F5344CB8AC3E}">
        <p14:creationId xmlns:p14="http://schemas.microsoft.com/office/powerpoint/2010/main" val="14950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120B90B-06D0-4ABF-9C72-0B7BB1F3943F}"/>
              </a:ext>
            </a:extLst>
          </p:cNvPr>
          <p:cNvSpPr>
            <a:spLocks noGrp="1"/>
          </p:cNvSpPr>
          <p:nvPr>
            <p:ph type="body" sz="quarter" idx="12"/>
          </p:nvPr>
        </p:nvSpPr>
        <p:spPr/>
        <p:txBody>
          <a:bodyPr/>
          <a:lstStyle/>
          <a:p>
            <a:r>
              <a:rPr lang="en-US" sz="4000" b="1" dirty="0"/>
              <a:t>Azure MFA Capabilities</a:t>
            </a:r>
          </a:p>
        </p:txBody>
      </p:sp>
    </p:spTree>
    <p:extLst>
      <p:ext uri="{BB962C8B-B14F-4D97-AF65-F5344CB8AC3E}">
        <p14:creationId xmlns:p14="http://schemas.microsoft.com/office/powerpoint/2010/main" val="218429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0F26E2-56C2-4EC8-9F0C-5F852C7B7A21}"/>
              </a:ext>
            </a:extLst>
          </p:cNvPr>
          <p:cNvSpPr/>
          <p:nvPr/>
        </p:nvSpPr>
        <p:spPr>
          <a:xfrm>
            <a:off x="642749" y="216812"/>
            <a:ext cx="11205310" cy="633625"/>
          </a:xfrm>
          <a:prstGeom prst="rect">
            <a:avLst/>
          </a:prstGeom>
        </p:spPr>
        <p:txBody>
          <a:bodyPr/>
          <a:lstStyle/>
          <a:p>
            <a:pPr>
              <a:lnSpc>
                <a:spcPct val="90000"/>
              </a:lnSpc>
              <a:spcBef>
                <a:spcPct val="0"/>
              </a:spcBef>
            </a:pPr>
            <a:r>
              <a:rPr lang="en-US" sz="4000" spc="-100" dirty="0">
                <a:ln w="3175">
                  <a:noFill/>
                </a:ln>
                <a:latin typeface="+mj-lt"/>
                <a:cs typeface="Segoe UI" pitchFamily="34" charset="0"/>
              </a:rPr>
              <a:t>Available versions of Azure MFA</a:t>
            </a:r>
          </a:p>
        </p:txBody>
      </p:sp>
      <p:graphicFrame>
        <p:nvGraphicFramePr>
          <p:cNvPr id="4" name="Diagram 3">
            <a:extLst>
              <a:ext uri="{FF2B5EF4-FFF2-40B4-BE49-F238E27FC236}">
                <a16:creationId xmlns:a16="http://schemas.microsoft.com/office/drawing/2014/main" id="{496ADFF8-91E9-4416-BBF4-C101B8FEC05D}"/>
              </a:ext>
            </a:extLst>
          </p:cNvPr>
          <p:cNvGraphicFramePr/>
          <p:nvPr>
            <p:extLst/>
          </p:nvPr>
        </p:nvGraphicFramePr>
        <p:xfrm>
          <a:off x="343941" y="850437"/>
          <a:ext cx="11429416" cy="5790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9738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504202" y="627985"/>
            <a:ext cx="8414474" cy="5410651"/>
            <a:chOff x="3577418" y="651758"/>
            <a:chExt cx="8584419" cy="5519929"/>
          </a:xfrm>
        </p:grpSpPr>
        <p:grpSp>
          <p:nvGrpSpPr>
            <p:cNvPr id="41" name="Group 40"/>
            <p:cNvGrpSpPr/>
            <p:nvPr/>
          </p:nvGrpSpPr>
          <p:grpSpPr>
            <a:xfrm>
              <a:off x="3577418" y="2972810"/>
              <a:ext cx="877824" cy="877824"/>
              <a:chOff x="3706989" y="340685"/>
              <a:chExt cx="741920" cy="741920"/>
            </a:xfrm>
          </p:grpSpPr>
          <p:sp>
            <p:nvSpPr>
              <p:cNvPr id="70" name="Oval 69"/>
              <p:cNvSpPr/>
              <p:nvPr/>
            </p:nvSpPr>
            <p:spPr bwMode="auto">
              <a:xfrm>
                <a:off x="3706989" y="340685"/>
                <a:ext cx="741920" cy="741920"/>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71" name="Freeform 48"/>
              <p:cNvSpPr>
                <a:spLocks noChangeAspect="1" noEditPoints="1"/>
              </p:cNvSpPr>
              <p:nvPr/>
            </p:nvSpPr>
            <p:spPr bwMode="black">
              <a:xfrm>
                <a:off x="3945316" y="456006"/>
                <a:ext cx="265266" cy="511278"/>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path>
                </a:pathLst>
              </a:custGeom>
              <a:solidFill>
                <a:schemeClr val="tx2"/>
              </a:solidFill>
              <a:ln>
                <a:solidFill>
                  <a:schemeClr val="bg1"/>
                </a:solidFill>
              </a:ln>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grpSp>
        <p:grpSp>
          <p:nvGrpSpPr>
            <p:cNvPr id="42" name="Group 41"/>
            <p:cNvGrpSpPr/>
            <p:nvPr/>
          </p:nvGrpSpPr>
          <p:grpSpPr>
            <a:xfrm>
              <a:off x="3577418" y="5293863"/>
              <a:ext cx="877824" cy="877824"/>
              <a:chOff x="3706989" y="2228189"/>
              <a:chExt cx="741920" cy="741920"/>
            </a:xfrm>
          </p:grpSpPr>
          <p:sp>
            <p:nvSpPr>
              <p:cNvPr id="65" name="Oval 64"/>
              <p:cNvSpPr/>
              <p:nvPr/>
            </p:nvSpPr>
            <p:spPr bwMode="auto">
              <a:xfrm>
                <a:off x="3706989" y="2228189"/>
                <a:ext cx="741920" cy="741920"/>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grpSp>
            <p:nvGrpSpPr>
              <p:cNvPr id="66" name="Group 65"/>
              <p:cNvGrpSpPr/>
              <p:nvPr/>
            </p:nvGrpSpPr>
            <p:grpSpPr>
              <a:xfrm>
                <a:off x="3892088" y="2391073"/>
                <a:ext cx="371723" cy="416153"/>
                <a:chOff x="3875217" y="2399094"/>
                <a:chExt cx="371723" cy="416153"/>
              </a:xfrm>
            </p:grpSpPr>
            <p:sp>
              <p:nvSpPr>
                <p:cNvPr id="68" name="Freeform 79"/>
                <p:cNvSpPr>
                  <a:spLocks noChangeAspect="1" noEditPoints="1"/>
                </p:cNvSpPr>
                <p:nvPr/>
              </p:nvSpPr>
              <p:spPr bwMode="black">
                <a:xfrm>
                  <a:off x="3911575" y="2399094"/>
                  <a:ext cx="335365" cy="416153"/>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solidFill>
                  <a:schemeClr val="tx2"/>
                </a:solidFill>
                <a:ln>
                  <a:solidFill>
                    <a:schemeClr val="bg1"/>
                  </a:solidFill>
                </a:ln>
                <a:extLst/>
              </p:spPr>
              <p:txBody>
                <a:bodyPr vert="horz" wrap="square" lIns="80675" tIns="40338" rIns="80675" bIns="40338" numCol="1" anchor="t" anchorCtr="0" compatLnSpc="1">
                  <a:prstTxWarp prst="textNoShape">
                    <a:avLst/>
                  </a:prstTxWarp>
                </a:bodyPr>
                <a:lstStyle/>
                <a:p>
                  <a:pPr defTabSz="914027"/>
                  <a:endParaRPr lang="en-US" sz="1567" kern="0" dirty="0">
                    <a:latin typeface="Segoe UI" panose="020B0502040204020203" pitchFamily="34" charset="0"/>
                    <a:cs typeface="Segoe UI" panose="020B0502040204020203" pitchFamily="34" charset="0"/>
                  </a:endParaRPr>
                </a:p>
              </p:txBody>
            </p:sp>
            <p:sp>
              <p:nvSpPr>
                <p:cNvPr id="69" name="Right Arrow 68"/>
                <p:cNvSpPr/>
                <p:nvPr/>
              </p:nvSpPr>
              <p:spPr bwMode="auto">
                <a:xfrm>
                  <a:off x="3875217" y="2485623"/>
                  <a:ext cx="197692" cy="244699"/>
                </a:xfrm>
                <a:prstGeom prst="rightArrow">
                  <a:avLst/>
                </a:prstGeom>
                <a:solidFill>
                  <a:srgbClr val="EFEFEF"/>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grpSp>
        </p:grpSp>
        <p:grpSp>
          <p:nvGrpSpPr>
            <p:cNvPr id="43" name="Group 42"/>
            <p:cNvGrpSpPr/>
            <p:nvPr/>
          </p:nvGrpSpPr>
          <p:grpSpPr>
            <a:xfrm>
              <a:off x="3577418" y="4133336"/>
              <a:ext cx="877824" cy="877824"/>
              <a:chOff x="3706989" y="4115693"/>
              <a:chExt cx="741920" cy="741920"/>
            </a:xfrm>
          </p:grpSpPr>
          <p:sp>
            <p:nvSpPr>
              <p:cNvPr id="63" name="Oval 62"/>
              <p:cNvSpPr/>
              <p:nvPr/>
            </p:nvSpPr>
            <p:spPr bwMode="auto">
              <a:xfrm>
                <a:off x="3706989" y="4115693"/>
                <a:ext cx="741920" cy="741920"/>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64" name="Freeform 81"/>
              <p:cNvSpPr>
                <a:spLocks noChangeAspect="1"/>
              </p:cNvSpPr>
              <p:nvPr/>
            </p:nvSpPr>
            <p:spPr bwMode="black">
              <a:xfrm>
                <a:off x="3892088" y="4233580"/>
                <a:ext cx="371723" cy="506147"/>
              </a:xfrm>
              <a:custGeom>
                <a:avLst/>
                <a:gdLst>
                  <a:gd name="T0" fmla="*/ 230 w 256"/>
                  <a:gd name="T1" fmla="*/ 221 h 349"/>
                  <a:gd name="T2" fmla="*/ 256 w 256"/>
                  <a:gd name="T3" fmla="*/ 202 h 349"/>
                  <a:gd name="T4" fmla="*/ 232 w 256"/>
                  <a:gd name="T5" fmla="*/ 184 h 349"/>
                  <a:gd name="T6" fmla="*/ 239 w 256"/>
                  <a:gd name="T7" fmla="*/ 170 h 349"/>
                  <a:gd name="T8" fmla="*/ 217 w 256"/>
                  <a:gd name="T9" fmla="*/ 152 h 349"/>
                  <a:gd name="T10" fmla="*/ 187 w 256"/>
                  <a:gd name="T11" fmla="*/ 152 h 349"/>
                  <a:gd name="T12" fmla="*/ 187 w 256"/>
                  <a:gd name="T13" fmla="*/ 91 h 349"/>
                  <a:gd name="T14" fmla="*/ 217 w 256"/>
                  <a:gd name="T15" fmla="*/ 45 h 349"/>
                  <a:gd name="T16" fmla="*/ 203 w 256"/>
                  <a:gd name="T17" fmla="*/ 10 h 349"/>
                  <a:gd name="T18" fmla="*/ 166 w 256"/>
                  <a:gd name="T19" fmla="*/ 58 h 349"/>
                  <a:gd name="T20" fmla="*/ 130 w 256"/>
                  <a:gd name="T21" fmla="*/ 10 h 349"/>
                  <a:gd name="T22" fmla="*/ 116 w 256"/>
                  <a:gd name="T23" fmla="*/ 45 h 349"/>
                  <a:gd name="T24" fmla="*/ 146 w 256"/>
                  <a:gd name="T25" fmla="*/ 91 h 349"/>
                  <a:gd name="T26" fmla="*/ 146 w 256"/>
                  <a:gd name="T27" fmla="*/ 121 h 349"/>
                  <a:gd name="T28" fmla="*/ 143 w 256"/>
                  <a:gd name="T29" fmla="*/ 119 h 349"/>
                  <a:gd name="T30" fmla="*/ 99 w 256"/>
                  <a:gd name="T31" fmla="*/ 126 h 349"/>
                  <a:gd name="T32" fmla="*/ 45 w 256"/>
                  <a:gd name="T33" fmla="*/ 162 h 349"/>
                  <a:gd name="T34" fmla="*/ 0 w 256"/>
                  <a:gd name="T35" fmla="*/ 162 h 349"/>
                  <a:gd name="T36" fmla="*/ 0 w 256"/>
                  <a:gd name="T37" fmla="*/ 272 h 349"/>
                  <a:gd name="T38" fmla="*/ 70 w 256"/>
                  <a:gd name="T39" fmla="*/ 277 h 349"/>
                  <a:gd name="T40" fmla="*/ 132 w 256"/>
                  <a:gd name="T41" fmla="*/ 286 h 349"/>
                  <a:gd name="T42" fmla="*/ 127 w 256"/>
                  <a:gd name="T43" fmla="*/ 273 h 349"/>
                  <a:gd name="T44" fmla="*/ 139 w 256"/>
                  <a:gd name="T45" fmla="*/ 255 h 349"/>
                  <a:gd name="T46" fmla="*/ 125 w 256"/>
                  <a:gd name="T47" fmla="*/ 237 h 349"/>
                  <a:gd name="T48" fmla="*/ 140 w 256"/>
                  <a:gd name="T49" fmla="*/ 219 h 349"/>
                  <a:gd name="T50" fmla="*/ 125 w 256"/>
                  <a:gd name="T51" fmla="*/ 201 h 349"/>
                  <a:gd name="T52" fmla="*/ 138 w 256"/>
                  <a:gd name="T53" fmla="*/ 185 h 349"/>
                  <a:gd name="T54" fmla="*/ 125 w 256"/>
                  <a:gd name="T55" fmla="*/ 167 h 349"/>
                  <a:gd name="T56" fmla="*/ 146 w 256"/>
                  <a:gd name="T57" fmla="*/ 148 h 349"/>
                  <a:gd name="T58" fmla="*/ 146 w 256"/>
                  <a:gd name="T59" fmla="*/ 155 h 349"/>
                  <a:gd name="T60" fmla="*/ 137 w 256"/>
                  <a:gd name="T61" fmla="*/ 170 h 349"/>
                  <a:gd name="T62" fmla="*/ 146 w 256"/>
                  <a:gd name="T63" fmla="*/ 185 h 349"/>
                  <a:gd name="T64" fmla="*/ 146 w 256"/>
                  <a:gd name="T65" fmla="*/ 188 h 349"/>
                  <a:gd name="T66" fmla="*/ 137 w 256"/>
                  <a:gd name="T67" fmla="*/ 202 h 349"/>
                  <a:gd name="T68" fmla="*/ 146 w 256"/>
                  <a:gd name="T69" fmla="*/ 216 h 349"/>
                  <a:gd name="T70" fmla="*/ 146 w 256"/>
                  <a:gd name="T71" fmla="*/ 224 h 349"/>
                  <a:gd name="T72" fmla="*/ 137 w 256"/>
                  <a:gd name="T73" fmla="*/ 239 h 349"/>
                  <a:gd name="T74" fmla="*/ 146 w 256"/>
                  <a:gd name="T75" fmla="*/ 254 h 349"/>
                  <a:gd name="T76" fmla="*/ 146 w 256"/>
                  <a:gd name="T77" fmla="*/ 261 h 349"/>
                  <a:gd name="T78" fmla="*/ 139 w 256"/>
                  <a:gd name="T79" fmla="*/ 276 h 349"/>
                  <a:gd name="T80" fmla="*/ 146 w 256"/>
                  <a:gd name="T81" fmla="*/ 291 h 349"/>
                  <a:gd name="T82" fmla="*/ 146 w 256"/>
                  <a:gd name="T83" fmla="*/ 324 h 349"/>
                  <a:gd name="T84" fmla="*/ 167 w 256"/>
                  <a:gd name="T85" fmla="*/ 349 h 349"/>
                  <a:gd name="T86" fmla="*/ 187 w 256"/>
                  <a:gd name="T87" fmla="*/ 324 h 349"/>
                  <a:gd name="T88" fmla="*/ 187 w 256"/>
                  <a:gd name="T89" fmla="*/ 294 h 349"/>
                  <a:gd name="T90" fmla="*/ 207 w 256"/>
                  <a:gd name="T91" fmla="*/ 294 h 349"/>
                  <a:gd name="T92" fmla="*/ 226 w 256"/>
                  <a:gd name="T93" fmla="*/ 276 h 349"/>
                  <a:gd name="T94" fmla="*/ 207 w 256"/>
                  <a:gd name="T95" fmla="*/ 257 h 349"/>
                  <a:gd name="T96" fmla="*/ 187 w 256"/>
                  <a:gd name="T97" fmla="*/ 257 h 349"/>
                  <a:gd name="T98" fmla="*/ 187 w 256"/>
                  <a:gd name="T99" fmla="*/ 257 h 349"/>
                  <a:gd name="T100" fmla="*/ 217 w 256"/>
                  <a:gd name="T101" fmla="*/ 257 h 349"/>
                  <a:gd name="T102" fmla="*/ 239 w 256"/>
                  <a:gd name="T103" fmla="*/ 239 h 349"/>
                  <a:gd name="T104" fmla="*/ 217 w 256"/>
                  <a:gd name="T105" fmla="*/ 221 h 349"/>
                  <a:gd name="T106" fmla="*/ 187 w 256"/>
                  <a:gd name="T107" fmla="*/ 221 h 349"/>
                  <a:gd name="T108" fmla="*/ 187 w 256"/>
                  <a:gd name="T109" fmla="*/ 221 h 349"/>
                  <a:gd name="T110" fmla="*/ 230 w 256"/>
                  <a:gd name="T111" fmla="*/ 22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49">
                    <a:moveTo>
                      <a:pt x="230" y="221"/>
                    </a:moveTo>
                    <a:cubicBezTo>
                      <a:pt x="245" y="221"/>
                      <a:pt x="256" y="212"/>
                      <a:pt x="256" y="202"/>
                    </a:cubicBezTo>
                    <a:cubicBezTo>
                      <a:pt x="256" y="192"/>
                      <a:pt x="245" y="184"/>
                      <a:pt x="232" y="184"/>
                    </a:cubicBezTo>
                    <a:cubicBezTo>
                      <a:pt x="236" y="180"/>
                      <a:pt x="239" y="175"/>
                      <a:pt x="239" y="170"/>
                    </a:cubicBezTo>
                    <a:cubicBezTo>
                      <a:pt x="239" y="160"/>
                      <a:pt x="229" y="152"/>
                      <a:pt x="217" y="152"/>
                    </a:cubicBezTo>
                    <a:cubicBezTo>
                      <a:pt x="187" y="152"/>
                      <a:pt x="187" y="152"/>
                      <a:pt x="187" y="152"/>
                    </a:cubicBezTo>
                    <a:cubicBezTo>
                      <a:pt x="187" y="91"/>
                      <a:pt x="187" y="91"/>
                      <a:pt x="187" y="91"/>
                    </a:cubicBezTo>
                    <a:cubicBezTo>
                      <a:pt x="205" y="83"/>
                      <a:pt x="217" y="66"/>
                      <a:pt x="217" y="45"/>
                    </a:cubicBezTo>
                    <a:cubicBezTo>
                      <a:pt x="217" y="31"/>
                      <a:pt x="203" y="0"/>
                      <a:pt x="203" y="10"/>
                    </a:cubicBezTo>
                    <a:cubicBezTo>
                      <a:pt x="204" y="24"/>
                      <a:pt x="195" y="58"/>
                      <a:pt x="166" y="58"/>
                    </a:cubicBezTo>
                    <a:cubicBezTo>
                      <a:pt x="140" y="58"/>
                      <a:pt x="129" y="30"/>
                      <a:pt x="130" y="10"/>
                    </a:cubicBezTo>
                    <a:cubicBezTo>
                      <a:pt x="130" y="3"/>
                      <a:pt x="116" y="32"/>
                      <a:pt x="116" y="45"/>
                    </a:cubicBezTo>
                    <a:cubicBezTo>
                      <a:pt x="116" y="66"/>
                      <a:pt x="129" y="84"/>
                      <a:pt x="146" y="91"/>
                    </a:cubicBezTo>
                    <a:cubicBezTo>
                      <a:pt x="146" y="121"/>
                      <a:pt x="146" y="121"/>
                      <a:pt x="146" y="121"/>
                    </a:cubicBezTo>
                    <a:cubicBezTo>
                      <a:pt x="143" y="119"/>
                      <a:pt x="143" y="119"/>
                      <a:pt x="143" y="119"/>
                    </a:cubicBezTo>
                    <a:cubicBezTo>
                      <a:pt x="143" y="119"/>
                      <a:pt x="110" y="122"/>
                      <a:pt x="99" y="126"/>
                    </a:cubicBezTo>
                    <a:cubicBezTo>
                      <a:pt x="87" y="131"/>
                      <a:pt x="63" y="162"/>
                      <a:pt x="45" y="162"/>
                    </a:cubicBezTo>
                    <a:cubicBezTo>
                      <a:pt x="26" y="162"/>
                      <a:pt x="0" y="162"/>
                      <a:pt x="0" y="162"/>
                    </a:cubicBezTo>
                    <a:cubicBezTo>
                      <a:pt x="0" y="272"/>
                      <a:pt x="0" y="272"/>
                      <a:pt x="0" y="272"/>
                    </a:cubicBezTo>
                    <a:cubicBezTo>
                      <a:pt x="0" y="272"/>
                      <a:pt x="47" y="272"/>
                      <a:pt x="70" y="277"/>
                    </a:cubicBezTo>
                    <a:cubicBezTo>
                      <a:pt x="86" y="280"/>
                      <a:pt x="110" y="284"/>
                      <a:pt x="132" y="286"/>
                    </a:cubicBezTo>
                    <a:cubicBezTo>
                      <a:pt x="129" y="283"/>
                      <a:pt x="127" y="278"/>
                      <a:pt x="127" y="273"/>
                    </a:cubicBezTo>
                    <a:cubicBezTo>
                      <a:pt x="127" y="265"/>
                      <a:pt x="132" y="258"/>
                      <a:pt x="139" y="255"/>
                    </a:cubicBezTo>
                    <a:cubicBezTo>
                      <a:pt x="131" y="252"/>
                      <a:pt x="125" y="245"/>
                      <a:pt x="125" y="237"/>
                    </a:cubicBezTo>
                    <a:cubicBezTo>
                      <a:pt x="125" y="229"/>
                      <a:pt x="131" y="222"/>
                      <a:pt x="140" y="219"/>
                    </a:cubicBezTo>
                    <a:cubicBezTo>
                      <a:pt x="131" y="216"/>
                      <a:pt x="125" y="209"/>
                      <a:pt x="125" y="201"/>
                    </a:cubicBezTo>
                    <a:cubicBezTo>
                      <a:pt x="125" y="194"/>
                      <a:pt x="130" y="188"/>
                      <a:pt x="138" y="185"/>
                    </a:cubicBezTo>
                    <a:cubicBezTo>
                      <a:pt x="130" y="182"/>
                      <a:pt x="125" y="175"/>
                      <a:pt x="125" y="167"/>
                    </a:cubicBezTo>
                    <a:cubicBezTo>
                      <a:pt x="125" y="157"/>
                      <a:pt x="135" y="148"/>
                      <a:pt x="146" y="148"/>
                    </a:cubicBezTo>
                    <a:cubicBezTo>
                      <a:pt x="146" y="155"/>
                      <a:pt x="146" y="155"/>
                      <a:pt x="146" y="155"/>
                    </a:cubicBezTo>
                    <a:cubicBezTo>
                      <a:pt x="141" y="158"/>
                      <a:pt x="137" y="164"/>
                      <a:pt x="137" y="170"/>
                    </a:cubicBezTo>
                    <a:cubicBezTo>
                      <a:pt x="137" y="176"/>
                      <a:pt x="141" y="182"/>
                      <a:pt x="146" y="185"/>
                    </a:cubicBezTo>
                    <a:cubicBezTo>
                      <a:pt x="146" y="188"/>
                      <a:pt x="146" y="188"/>
                      <a:pt x="146" y="188"/>
                    </a:cubicBezTo>
                    <a:cubicBezTo>
                      <a:pt x="141" y="191"/>
                      <a:pt x="137" y="196"/>
                      <a:pt x="137" y="202"/>
                    </a:cubicBezTo>
                    <a:cubicBezTo>
                      <a:pt x="137" y="208"/>
                      <a:pt x="141" y="213"/>
                      <a:pt x="146" y="216"/>
                    </a:cubicBezTo>
                    <a:cubicBezTo>
                      <a:pt x="146" y="224"/>
                      <a:pt x="146" y="224"/>
                      <a:pt x="146" y="224"/>
                    </a:cubicBezTo>
                    <a:cubicBezTo>
                      <a:pt x="141" y="227"/>
                      <a:pt x="137" y="233"/>
                      <a:pt x="137" y="239"/>
                    </a:cubicBezTo>
                    <a:cubicBezTo>
                      <a:pt x="137" y="245"/>
                      <a:pt x="141" y="251"/>
                      <a:pt x="146" y="254"/>
                    </a:cubicBezTo>
                    <a:cubicBezTo>
                      <a:pt x="146" y="261"/>
                      <a:pt x="146" y="261"/>
                      <a:pt x="146" y="261"/>
                    </a:cubicBezTo>
                    <a:cubicBezTo>
                      <a:pt x="142" y="264"/>
                      <a:pt x="139" y="270"/>
                      <a:pt x="139" y="276"/>
                    </a:cubicBezTo>
                    <a:cubicBezTo>
                      <a:pt x="139" y="282"/>
                      <a:pt x="142" y="287"/>
                      <a:pt x="146" y="291"/>
                    </a:cubicBezTo>
                    <a:cubicBezTo>
                      <a:pt x="146" y="324"/>
                      <a:pt x="146" y="324"/>
                      <a:pt x="146" y="324"/>
                    </a:cubicBezTo>
                    <a:cubicBezTo>
                      <a:pt x="146" y="338"/>
                      <a:pt x="156" y="349"/>
                      <a:pt x="167" y="349"/>
                    </a:cubicBezTo>
                    <a:cubicBezTo>
                      <a:pt x="178" y="349"/>
                      <a:pt x="187" y="338"/>
                      <a:pt x="187" y="324"/>
                    </a:cubicBezTo>
                    <a:cubicBezTo>
                      <a:pt x="187" y="294"/>
                      <a:pt x="187" y="294"/>
                      <a:pt x="187" y="294"/>
                    </a:cubicBezTo>
                    <a:cubicBezTo>
                      <a:pt x="207" y="294"/>
                      <a:pt x="207" y="294"/>
                      <a:pt x="207" y="294"/>
                    </a:cubicBezTo>
                    <a:cubicBezTo>
                      <a:pt x="217" y="294"/>
                      <a:pt x="226" y="286"/>
                      <a:pt x="226" y="276"/>
                    </a:cubicBezTo>
                    <a:cubicBezTo>
                      <a:pt x="226" y="266"/>
                      <a:pt x="217" y="257"/>
                      <a:pt x="207" y="257"/>
                    </a:cubicBezTo>
                    <a:cubicBezTo>
                      <a:pt x="187" y="257"/>
                      <a:pt x="187" y="257"/>
                      <a:pt x="187" y="257"/>
                    </a:cubicBezTo>
                    <a:cubicBezTo>
                      <a:pt x="187" y="257"/>
                      <a:pt x="187" y="257"/>
                      <a:pt x="187" y="257"/>
                    </a:cubicBezTo>
                    <a:cubicBezTo>
                      <a:pt x="217" y="257"/>
                      <a:pt x="217" y="257"/>
                      <a:pt x="217" y="257"/>
                    </a:cubicBezTo>
                    <a:cubicBezTo>
                      <a:pt x="229" y="257"/>
                      <a:pt x="239" y="249"/>
                      <a:pt x="239" y="239"/>
                    </a:cubicBezTo>
                    <a:cubicBezTo>
                      <a:pt x="239" y="229"/>
                      <a:pt x="229" y="221"/>
                      <a:pt x="217" y="221"/>
                    </a:cubicBezTo>
                    <a:cubicBezTo>
                      <a:pt x="187" y="221"/>
                      <a:pt x="187" y="221"/>
                      <a:pt x="187" y="221"/>
                    </a:cubicBezTo>
                    <a:cubicBezTo>
                      <a:pt x="187" y="221"/>
                      <a:pt x="187" y="221"/>
                      <a:pt x="187" y="221"/>
                    </a:cubicBezTo>
                    <a:lnTo>
                      <a:pt x="230" y="221"/>
                    </a:lnTo>
                    <a:close/>
                  </a:path>
                </a:pathLst>
              </a:custGeom>
              <a:solidFill>
                <a:schemeClr val="tx2"/>
              </a:solidFill>
              <a:ln>
                <a:solidFill>
                  <a:schemeClr val="bg1"/>
                </a:solidFill>
              </a:ln>
            </p:spPr>
            <p:txBody>
              <a:bodyPr vert="horz" wrap="square" lIns="80675" tIns="40338" rIns="80675" bIns="40338" numCol="1" anchor="t" anchorCtr="0" compatLnSpc="1">
                <a:prstTxWarp prst="textNoShape">
                  <a:avLst/>
                </a:prstTxWarp>
              </a:bodyPr>
              <a:lstStyle/>
              <a:p>
                <a:pPr defTabSz="914027"/>
                <a:endParaRPr lang="en-US" sz="1567" kern="0" dirty="0">
                  <a:latin typeface="Segoe UI" panose="020B0502040204020203" pitchFamily="34" charset="0"/>
                  <a:cs typeface="Segoe UI" panose="020B0502040204020203" pitchFamily="34" charset="0"/>
                </a:endParaRPr>
              </a:p>
            </p:txBody>
          </p:sp>
        </p:grpSp>
        <p:grpSp>
          <p:nvGrpSpPr>
            <p:cNvPr id="44" name="Group 43"/>
            <p:cNvGrpSpPr/>
            <p:nvPr/>
          </p:nvGrpSpPr>
          <p:grpSpPr>
            <a:xfrm>
              <a:off x="3577418" y="651758"/>
              <a:ext cx="877824" cy="877824"/>
              <a:chOff x="3547236" y="2100247"/>
              <a:chExt cx="920793" cy="920793"/>
            </a:xfrm>
          </p:grpSpPr>
          <p:sp>
            <p:nvSpPr>
              <p:cNvPr id="59" name="Oval 58"/>
              <p:cNvSpPr/>
              <p:nvPr/>
            </p:nvSpPr>
            <p:spPr bwMode="auto">
              <a:xfrm>
                <a:off x="3547236" y="2100247"/>
                <a:ext cx="920793" cy="920793"/>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60" name="Freeform 11"/>
              <p:cNvSpPr>
                <a:spLocks noEditPoints="1"/>
              </p:cNvSpPr>
              <p:nvPr/>
            </p:nvSpPr>
            <p:spPr bwMode="auto">
              <a:xfrm>
                <a:off x="3695128" y="2237307"/>
                <a:ext cx="625007" cy="625007"/>
              </a:xfrm>
              <a:custGeom>
                <a:avLst/>
                <a:gdLst>
                  <a:gd name="T0" fmla="*/ 1838 w 1938"/>
                  <a:gd name="T1" fmla="*/ 224 h 1938"/>
                  <a:gd name="T2" fmla="*/ 1714 w 1938"/>
                  <a:gd name="T3" fmla="*/ 100 h 1938"/>
                  <a:gd name="T4" fmla="*/ 1483 w 1938"/>
                  <a:gd name="T5" fmla="*/ 0 h 1938"/>
                  <a:gd name="T6" fmla="*/ 1243 w 1938"/>
                  <a:gd name="T7" fmla="*/ 100 h 1938"/>
                  <a:gd name="T8" fmla="*/ 224 w 1938"/>
                  <a:gd name="T9" fmla="*/ 1112 h 1938"/>
                  <a:gd name="T10" fmla="*/ 826 w 1938"/>
                  <a:gd name="T11" fmla="*/ 1714 h 1938"/>
                  <a:gd name="T12" fmla="*/ 1838 w 1938"/>
                  <a:gd name="T13" fmla="*/ 695 h 1938"/>
                  <a:gd name="T14" fmla="*/ 1938 w 1938"/>
                  <a:gd name="T15" fmla="*/ 455 h 1938"/>
                  <a:gd name="T16" fmla="*/ 1838 w 1938"/>
                  <a:gd name="T17" fmla="*/ 224 h 1938"/>
                  <a:gd name="T18" fmla="*/ 308 w 1938"/>
                  <a:gd name="T19" fmla="*/ 1266 h 1938"/>
                  <a:gd name="T20" fmla="*/ 0 w 1938"/>
                  <a:gd name="T21" fmla="*/ 1575 h 1938"/>
                  <a:gd name="T22" fmla="*/ 169 w 1938"/>
                  <a:gd name="T23" fmla="*/ 1745 h 1938"/>
                  <a:gd name="T24" fmla="*/ 478 w 1938"/>
                  <a:gd name="T25" fmla="*/ 1436 h 1938"/>
                  <a:gd name="T26" fmla="*/ 308 w 1938"/>
                  <a:gd name="T27" fmla="*/ 1266 h 1938"/>
                  <a:gd name="T28" fmla="*/ 308 w 1938"/>
                  <a:gd name="T29" fmla="*/ 1266 h 1938"/>
                  <a:gd name="T30" fmla="*/ 185 w 1938"/>
                  <a:gd name="T31" fmla="*/ 1490 h 1938"/>
                  <a:gd name="T32" fmla="*/ 254 w 1938"/>
                  <a:gd name="T33" fmla="*/ 1429 h 1938"/>
                  <a:gd name="T34" fmla="*/ 316 w 1938"/>
                  <a:gd name="T35" fmla="*/ 1490 h 1938"/>
                  <a:gd name="T36" fmla="*/ 247 w 1938"/>
                  <a:gd name="T37" fmla="*/ 1560 h 1938"/>
                  <a:gd name="T38" fmla="*/ 185 w 1938"/>
                  <a:gd name="T39" fmla="*/ 1490 h 1938"/>
                  <a:gd name="T40" fmla="*/ 185 w 1938"/>
                  <a:gd name="T41" fmla="*/ 1490 h 1938"/>
                  <a:gd name="T42" fmla="*/ 502 w 1938"/>
                  <a:gd name="T43" fmla="*/ 1460 h 1938"/>
                  <a:gd name="T44" fmla="*/ 193 w 1938"/>
                  <a:gd name="T45" fmla="*/ 1769 h 1938"/>
                  <a:gd name="T46" fmla="*/ 363 w 1938"/>
                  <a:gd name="T47" fmla="*/ 1938 h 1938"/>
                  <a:gd name="T48" fmla="*/ 672 w 1938"/>
                  <a:gd name="T49" fmla="*/ 1630 h 1938"/>
                  <a:gd name="T50" fmla="*/ 502 w 1938"/>
                  <a:gd name="T51" fmla="*/ 1460 h 1938"/>
                  <a:gd name="T52" fmla="*/ 502 w 1938"/>
                  <a:gd name="T53" fmla="*/ 1460 h 1938"/>
                  <a:gd name="T54" fmla="*/ 432 w 1938"/>
                  <a:gd name="T55" fmla="*/ 1738 h 1938"/>
                  <a:gd name="T56" fmla="*/ 363 w 1938"/>
                  <a:gd name="T57" fmla="*/ 1676 h 1938"/>
                  <a:gd name="T58" fmla="*/ 432 w 1938"/>
                  <a:gd name="T59" fmla="*/ 1606 h 1938"/>
                  <a:gd name="T60" fmla="*/ 494 w 1938"/>
                  <a:gd name="T61" fmla="*/ 1668 h 1938"/>
                  <a:gd name="T62" fmla="*/ 432 w 1938"/>
                  <a:gd name="T63" fmla="*/ 1738 h 1938"/>
                  <a:gd name="T64" fmla="*/ 432 w 1938"/>
                  <a:gd name="T65" fmla="*/ 1738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8" h="1938">
                    <a:moveTo>
                      <a:pt x="1838" y="224"/>
                    </a:moveTo>
                    <a:cubicBezTo>
                      <a:pt x="1714" y="100"/>
                      <a:pt x="1714" y="100"/>
                      <a:pt x="1714" y="100"/>
                    </a:cubicBezTo>
                    <a:cubicBezTo>
                      <a:pt x="1653" y="30"/>
                      <a:pt x="1568" y="0"/>
                      <a:pt x="1483" y="0"/>
                    </a:cubicBezTo>
                    <a:cubicBezTo>
                      <a:pt x="1390" y="0"/>
                      <a:pt x="1305" y="30"/>
                      <a:pt x="1243" y="100"/>
                    </a:cubicBezTo>
                    <a:cubicBezTo>
                      <a:pt x="224" y="1112"/>
                      <a:pt x="224" y="1112"/>
                      <a:pt x="224" y="1112"/>
                    </a:cubicBezTo>
                    <a:cubicBezTo>
                      <a:pt x="826" y="1714"/>
                      <a:pt x="826" y="1714"/>
                      <a:pt x="826" y="1714"/>
                    </a:cubicBezTo>
                    <a:cubicBezTo>
                      <a:pt x="1838" y="695"/>
                      <a:pt x="1838" y="695"/>
                      <a:pt x="1838" y="695"/>
                    </a:cubicBezTo>
                    <a:cubicBezTo>
                      <a:pt x="1908" y="633"/>
                      <a:pt x="1938" y="548"/>
                      <a:pt x="1938" y="455"/>
                    </a:cubicBezTo>
                    <a:cubicBezTo>
                      <a:pt x="1938" y="370"/>
                      <a:pt x="1908" y="285"/>
                      <a:pt x="1838" y="224"/>
                    </a:cubicBezTo>
                    <a:close/>
                    <a:moveTo>
                      <a:pt x="308" y="1266"/>
                    </a:moveTo>
                    <a:cubicBezTo>
                      <a:pt x="0" y="1575"/>
                      <a:pt x="0" y="1575"/>
                      <a:pt x="0" y="1575"/>
                    </a:cubicBezTo>
                    <a:cubicBezTo>
                      <a:pt x="169" y="1745"/>
                      <a:pt x="169" y="1745"/>
                      <a:pt x="169" y="1745"/>
                    </a:cubicBezTo>
                    <a:cubicBezTo>
                      <a:pt x="478" y="1436"/>
                      <a:pt x="478" y="1436"/>
                      <a:pt x="478" y="1436"/>
                    </a:cubicBezTo>
                    <a:cubicBezTo>
                      <a:pt x="308" y="1266"/>
                      <a:pt x="308" y="1266"/>
                      <a:pt x="308" y="1266"/>
                    </a:cubicBezTo>
                    <a:cubicBezTo>
                      <a:pt x="308" y="1266"/>
                      <a:pt x="308" y="1266"/>
                      <a:pt x="308" y="1266"/>
                    </a:cubicBezTo>
                    <a:close/>
                    <a:moveTo>
                      <a:pt x="185" y="1490"/>
                    </a:moveTo>
                    <a:cubicBezTo>
                      <a:pt x="254" y="1429"/>
                      <a:pt x="254" y="1429"/>
                      <a:pt x="254" y="1429"/>
                    </a:cubicBezTo>
                    <a:cubicBezTo>
                      <a:pt x="316" y="1490"/>
                      <a:pt x="316" y="1490"/>
                      <a:pt x="316" y="1490"/>
                    </a:cubicBezTo>
                    <a:cubicBezTo>
                      <a:pt x="247" y="1560"/>
                      <a:pt x="247" y="1560"/>
                      <a:pt x="247" y="1560"/>
                    </a:cubicBezTo>
                    <a:cubicBezTo>
                      <a:pt x="185" y="1490"/>
                      <a:pt x="185" y="1490"/>
                      <a:pt x="185" y="1490"/>
                    </a:cubicBezTo>
                    <a:cubicBezTo>
                      <a:pt x="185" y="1490"/>
                      <a:pt x="185" y="1490"/>
                      <a:pt x="185" y="1490"/>
                    </a:cubicBezTo>
                    <a:close/>
                    <a:moveTo>
                      <a:pt x="502" y="1460"/>
                    </a:moveTo>
                    <a:cubicBezTo>
                      <a:pt x="193" y="1769"/>
                      <a:pt x="193" y="1769"/>
                      <a:pt x="193" y="1769"/>
                    </a:cubicBezTo>
                    <a:cubicBezTo>
                      <a:pt x="363" y="1938"/>
                      <a:pt x="363" y="1938"/>
                      <a:pt x="363" y="1938"/>
                    </a:cubicBezTo>
                    <a:cubicBezTo>
                      <a:pt x="672" y="1630"/>
                      <a:pt x="672" y="1630"/>
                      <a:pt x="672" y="1630"/>
                    </a:cubicBezTo>
                    <a:cubicBezTo>
                      <a:pt x="502" y="1460"/>
                      <a:pt x="502" y="1460"/>
                      <a:pt x="502" y="1460"/>
                    </a:cubicBezTo>
                    <a:cubicBezTo>
                      <a:pt x="502" y="1460"/>
                      <a:pt x="502" y="1460"/>
                      <a:pt x="502" y="1460"/>
                    </a:cubicBezTo>
                    <a:close/>
                    <a:moveTo>
                      <a:pt x="432" y="1738"/>
                    </a:moveTo>
                    <a:cubicBezTo>
                      <a:pt x="363" y="1676"/>
                      <a:pt x="363" y="1676"/>
                      <a:pt x="363" y="1676"/>
                    </a:cubicBezTo>
                    <a:cubicBezTo>
                      <a:pt x="432" y="1606"/>
                      <a:pt x="432" y="1606"/>
                      <a:pt x="432" y="1606"/>
                    </a:cubicBezTo>
                    <a:cubicBezTo>
                      <a:pt x="494" y="1668"/>
                      <a:pt x="494" y="1668"/>
                      <a:pt x="494" y="1668"/>
                    </a:cubicBezTo>
                    <a:cubicBezTo>
                      <a:pt x="432" y="1738"/>
                      <a:pt x="432" y="1738"/>
                      <a:pt x="432" y="1738"/>
                    </a:cubicBezTo>
                    <a:cubicBezTo>
                      <a:pt x="432" y="1738"/>
                      <a:pt x="432" y="1738"/>
                      <a:pt x="432" y="1738"/>
                    </a:cubicBezTo>
                    <a:close/>
                  </a:path>
                </a:pathLst>
              </a:custGeom>
              <a:solidFill>
                <a:schemeClr val="tx2"/>
              </a:solidFill>
              <a:ln>
                <a:solidFill>
                  <a:schemeClr val="bg1"/>
                </a:solidFill>
              </a:ln>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sp>
            <p:nvSpPr>
              <p:cNvPr id="61" name="Rectangle 60"/>
              <p:cNvSpPr/>
              <p:nvPr/>
            </p:nvSpPr>
            <p:spPr bwMode="auto">
              <a:xfrm rot="18904379">
                <a:off x="3846559" y="2428917"/>
                <a:ext cx="411056" cy="131133"/>
              </a:xfrm>
              <a:prstGeom prst="rect">
                <a:avLst/>
              </a:prstGeom>
              <a:solidFill>
                <a:srgbClr val="FFFFFF"/>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5988" fontAlgn="base">
                  <a:lnSpc>
                    <a:spcPct val="90000"/>
                  </a:lnSpc>
                  <a:spcBef>
                    <a:spcPct val="0"/>
                  </a:spcBef>
                  <a:spcAft>
                    <a:spcPct val="0"/>
                  </a:spcAft>
                </a:pPr>
                <a:r>
                  <a:rPr lang="en-US" sz="588" kern="0" spc="196" dirty="0">
                    <a:solidFill>
                      <a:schemeClr val="tx1"/>
                    </a:solidFill>
                    <a:latin typeface="Segoe UI" panose="020B0502040204020203" pitchFamily="34" charset="0"/>
                    <a:cs typeface="Segoe UI" panose="020B0502040204020203" pitchFamily="34" charset="0"/>
                  </a:rPr>
                  <a:t>01234</a:t>
                </a:r>
              </a:p>
            </p:txBody>
          </p:sp>
          <p:cxnSp>
            <p:nvCxnSpPr>
              <p:cNvPr id="62" name="Straight Connector 61"/>
              <p:cNvCxnSpPr>
                <a:stCxn id="59" idx="1"/>
                <a:endCxn id="59" idx="5"/>
              </p:cNvCxnSpPr>
              <p:nvPr/>
            </p:nvCxnSpPr>
            <p:spPr>
              <a:xfrm>
                <a:off x="3682083" y="2235094"/>
                <a:ext cx="651099" cy="651099"/>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577418" y="1812284"/>
              <a:ext cx="877824" cy="877824"/>
              <a:chOff x="3706989" y="1284437"/>
              <a:chExt cx="741920" cy="741920"/>
            </a:xfrm>
          </p:grpSpPr>
          <p:sp>
            <p:nvSpPr>
              <p:cNvPr id="53" name="Oval 52"/>
              <p:cNvSpPr/>
              <p:nvPr/>
            </p:nvSpPr>
            <p:spPr bwMode="auto">
              <a:xfrm>
                <a:off x="3706989" y="1284437"/>
                <a:ext cx="741920" cy="741920"/>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79259" tIns="143407" rIns="179259" bIns="143407" numCol="1" spcCol="0" rtlCol="0" fromWordArt="0" anchor="t" anchorCtr="0" forceAA="0" compatLnSpc="1">
                <a:prstTxWarp prst="textNoShape">
                  <a:avLst/>
                </a:prstTxWarp>
                <a:noAutofit/>
              </a:bodyPr>
              <a:lstStyle>
                <a:defPPr>
                  <a:defRPr lang="en-US"/>
                </a:defPPr>
                <a:lvl1pPr marL="0" algn="l" defTabSz="932503" rtl="0" eaLnBrk="1" latinLnBrk="0" hangingPunct="1">
                  <a:defRPr sz="1800" kern="1200">
                    <a:solidFill>
                      <a:schemeClr val="lt1"/>
                    </a:solidFill>
                    <a:latin typeface="+mn-lt"/>
                    <a:ea typeface="+mn-ea"/>
                    <a:cs typeface="+mn-cs"/>
                  </a:defRPr>
                </a:lvl1pPr>
                <a:lvl2pPr marL="466252" algn="l" defTabSz="932503" rtl="0" eaLnBrk="1" latinLnBrk="0" hangingPunct="1">
                  <a:defRPr sz="1800" kern="1200">
                    <a:solidFill>
                      <a:schemeClr val="lt1"/>
                    </a:solidFill>
                    <a:latin typeface="+mn-lt"/>
                    <a:ea typeface="+mn-ea"/>
                    <a:cs typeface="+mn-cs"/>
                  </a:defRPr>
                </a:lvl2pPr>
                <a:lvl3pPr marL="932503" algn="l" defTabSz="932503" rtl="0" eaLnBrk="1" latinLnBrk="0" hangingPunct="1">
                  <a:defRPr sz="1800" kern="1200">
                    <a:solidFill>
                      <a:schemeClr val="lt1"/>
                    </a:solidFill>
                    <a:latin typeface="+mn-lt"/>
                    <a:ea typeface="+mn-ea"/>
                    <a:cs typeface="+mn-cs"/>
                  </a:defRPr>
                </a:lvl3pPr>
                <a:lvl4pPr marL="1398755" algn="l" defTabSz="932503" rtl="0" eaLnBrk="1" latinLnBrk="0" hangingPunct="1">
                  <a:defRPr sz="1800" kern="1200">
                    <a:solidFill>
                      <a:schemeClr val="lt1"/>
                    </a:solidFill>
                    <a:latin typeface="+mn-lt"/>
                    <a:ea typeface="+mn-ea"/>
                    <a:cs typeface="+mn-cs"/>
                  </a:defRPr>
                </a:lvl4pPr>
                <a:lvl5pPr marL="1865006" algn="l" defTabSz="932503" rtl="0" eaLnBrk="1" latinLnBrk="0" hangingPunct="1">
                  <a:defRPr sz="1800" kern="1200">
                    <a:solidFill>
                      <a:schemeClr val="lt1"/>
                    </a:solidFill>
                    <a:latin typeface="+mn-lt"/>
                    <a:ea typeface="+mn-ea"/>
                    <a:cs typeface="+mn-cs"/>
                  </a:defRPr>
                </a:lvl5pPr>
                <a:lvl6pPr marL="2331259" algn="l" defTabSz="932503" rtl="0" eaLnBrk="1" latinLnBrk="0" hangingPunct="1">
                  <a:defRPr sz="1800" kern="1200">
                    <a:solidFill>
                      <a:schemeClr val="lt1"/>
                    </a:solidFill>
                    <a:latin typeface="+mn-lt"/>
                    <a:ea typeface="+mn-ea"/>
                    <a:cs typeface="+mn-cs"/>
                  </a:defRPr>
                </a:lvl6pPr>
                <a:lvl7pPr marL="2797510" algn="l" defTabSz="932503" rtl="0" eaLnBrk="1" latinLnBrk="0" hangingPunct="1">
                  <a:defRPr sz="1800" kern="1200">
                    <a:solidFill>
                      <a:schemeClr val="lt1"/>
                    </a:solidFill>
                    <a:latin typeface="+mn-lt"/>
                    <a:ea typeface="+mn-ea"/>
                    <a:cs typeface="+mn-cs"/>
                  </a:defRPr>
                </a:lvl7pPr>
                <a:lvl8pPr marL="3263762" algn="l" defTabSz="932503" rtl="0" eaLnBrk="1" latinLnBrk="0" hangingPunct="1">
                  <a:defRPr sz="1800" kern="1200">
                    <a:solidFill>
                      <a:schemeClr val="lt1"/>
                    </a:solidFill>
                    <a:latin typeface="+mn-lt"/>
                    <a:ea typeface="+mn-ea"/>
                    <a:cs typeface="+mn-cs"/>
                  </a:defRPr>
                </a:lvl8pPr>
                <a:lvl9pPr marL="3730014" algn="l" defTabSz="932503" rtl="0" eaLnBrk="1" latinLnBrk="0" hangingPunct="1">
                  <a:defRPr sz="1800" kern="1200">
                    <a:solidFill>
                      <a:schemeClr val="lt1"/>
                    </a:solidFill>
                    <a:latin typeface="+mn-lt"/>
                    <a:ea typeface="+mn-ea"/>
                    <a:cs typeface="+mn-cs"/>
                  </a:defRPr>
                </a:lvl9pPr>
              </a:lstStyle>
              <a:p>
                <a:pPr algn="ctr" defTabSz="895988" fontAlgn="base">
                  <a:lnSpc>
                    <a:spcPct val="90000"/>
                  </a:lnSpc>
                  <a:spcBef>
                    <a:spcPct val="0"/>
                  </a:spcBef>
                  <a:spcAft>
                    <a:spcPct val="0"/>
                  </a:spcAft>
                </a:pPr>
                <a:endParaRPr lang="en-US" sz="1961" spc="-49" dirty="0">
                  <a:solidFill>
                    <a:schemeClr val="tx1"/>
                  </a:solidFill>
                  <a:latin typeface="Segoe UI" panose="020B0502040204020203" pitchFamily="34" charset="0"/>
                  <a:cs typeface="Segoe UI" panose="020B0502040204020203" pitchFamily="34" charset="0"/>
                </a:endParaRPr>
              </a:p>
            </p:txBody>
          </p:sp>
          <p:sp>
            <p:nvSpPr>
              <p:cNvPr id="58" name="Freeform 57"/>
              <p:cNvSpPr>
                <a:spLocks noChangeAspect="1" noEditPoints="1"/>
              </p:cNvSpPr>
              <p:nvPr/>
            </p:nvSpPr>
            <p:spPr bwMode="black">
              <a:xfrm>
                <a:off x="3875217" y="1426606"/>
                <a:ext cx="405465" cy="457582"/>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tx2"/>
              </a:solidFill>
              <a:ln>
                <a:solidFill>
                  <a:schemeClr val="bg1"/>
                </a:solidFill>
              </a:ln>
              <a:extLst/>
            </p:spPr>
            <p:txBody>
              <a:bodyPr vert="horz" wrap="square" lIns="89631" tIns="44814" rIns="89631" bIns="44814" numCol="1" anchor="t" anchorCtr="0" compatLnSpc="1">
                <a:prstTxWarp prst="textNoShape">
                  <a:avLst/>
                </a:prstTxWarp>
              </a:bodyPr>
              <a:ls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a:lstStyle>
              <a:p>
                <a:pPr defTabSz="914027"/>
                <a:endParaRPr lang="en-US" sz="1765" dirty="0">
                  <a:latin typeface="Segoe UI" panose="020B0502040204020203" pitchFamily="34" charset="0"/>
                  <a:cs typeface="Segoe UI" panose="020B0502040204020203" pitchFamily="34" charset="0"/>
                </a:endParaRPr>
              </a:p>
            </p:txBody>
          </p:sp>
        </p:grpSp>
        <p:sp>
          <p:nvSpPr>
            <p:cNvPr id="48" name="Rectangle 47"/>
            <p:cNvSpPr/>
            <p:nvPr/>
          </p:nvSpPr>
          <p:spPr>
            <a:xfrm>
              <a:off x="4618037" y="888296"/>
              <a:ext cx="7419770" cy="408133"/>
            </a:xfrm>
            <a:prstGeom prst="rect">
              <a:avLst/>
            </a:prstGeom>
          </p:spPr>
          <p:txBody>
            <a:bodyPr wrap="square">
              <a:spAutoFit/>
            </a:bodyPr>
            <a:lstStyle/>
            <a:p>
              <a:pPr defTabSz="914027">
                <a:spcAft>
                  <a:spcPts val="588"/>
                </a:spcAft>
              </a:pPr>
              <a:r>
                <a:rPr lang="en-US" sz="1961" kern="0" dirty="0">
                  <a:latin typeface="Segoe UI" panose="020B0502040204020203" pitchFamily="34" charset="0"/>
                  <a:cs typeface="Segoe UI" panose="020B0502040204020203" pitchFamily="34" charset="0"/>
                </a:rPr>
                <a:t>No devices or certificates to purchase, provision, and maintain</a:t>
              </a:r>
            </a:p>
          </p:txBody>
        </p:sp>
        <p:sp>
          <p:nvSpPr>
            <p:cNvPr id="49" name="Rectangle 48"/>
            <p:cNvSpPr/>
            <p:nvPr/>
          </p:nvSpPr>
          <p:spPr>
            <a:xfrm>
              <a:off x="4618037" y="1980746"/>
              <a:ext cx="3292343" cy="402041"/>
            </a:xfrm>
            <a:prstGeom prst="rect">
              <a:avLst/>
            </a:prstGeom>
          </p:spPr>
          <p:txBody>
            <a:bodyPr wrap="none">
              <a:spAutoFit/>
            </a:bodyPr>
            <a:lstStyle/>
            <a:p>
              <a:pPr defTabSz="914027">
                <a:spcAft>
                  <a:spcPts val="588"/>
                </a:spcAft>
              </a:pPr>
              <a:r>
                <a:rPr lang="en-US" sz="1961" kern="0" dirty="0">
                  <a:latin typeface="Segoe UI" panose="020B0502040204020203" pitchFamily="34" charset="0"/>
                  <a:cs typeface="Segoe UI" panose="020B0502040204020203" pitchFamily="34" charset="0"/>
                </a:rPr>
                <a:t>No user training is required</a:t>
              </a:r>
            </a:p>
          </p:txBody>
        </p:sp>
        <p:sp>
          <p:nvSpPr>
            <p:cNvPr id="50" name="Rectangle 49"/>
            <p:cNvSpPr/>
            <p:nvPr/>
          </p:nvSpPr>
          <p:spPr>
            <a:xfrm>
              <a:off x="4618037" y="3175310"/>
              <a:ext cx="5401982" cy="402041"/>
            </a:xfrm>
            <a:prstGeom prst="rect">
              <a:avLst/>
            </a:prstGeom>
          </p:spPr>
          <p:txBody>
            <a:bodyPr wrap="none">
              <a:spAutoFit/>
            </a:bodyPr>
            <a:lstStyle/>
            <a:p>
              <a:pPr defTabSz="914027">
                <a:spcAft>
                  <a:spcPts val="588"/>
                </a:spcAft>
              </a:pPr>
              <a:r>
                <a:rPr lang="en-US" sz="1961" kern="0" dirty="0">
                  <a:latin typeface="Segoe UI" panose="020B0502040204020203" pitchFamily="34" charset="0"/>
                  <a:cs typeface="Segoe UI" panose="020B0502040204020203" pitchFamily="34" charset="0"/>
                </a:rPr>
                <a:t>Users replace their own lost or broken phones</a:t>
              </a:r>
            </a:p>
          </p:txBody>
        </p:sp>
        <p:sp>
          <p:nvSpPr>
            <p:cNvPr id="51" name="Rectangle 50"/>
            <p:cNvSpPr/>
            <p:nvPr/>
          </p:nvSpPr>
          <p:spPr>
            <a:xfrm>
              <a:off x="4618036" y="4198664"/>
              <a:ext cx="7543801" cy="722081"/>
            </a:xfrm>
            <a:prstGeom prst="rect">
              <a:avLst/>
            </a:prstGeom>
          </p:spPr>
          <p:txBody>
            <a:bodyPr wrap="square">
              <a:spAutoFit/>
            </a:bodyPr>
            <a:lstStyle/>
            <a:p>
              <a:pPr defTabSz="914027">
                <a:spcAft>
                  <a:spcPts val="588"/>
                </a:spcAft>
              </a:pPr>
              <a:r>
                <a:rPr lang="en-US" sz="1961" kern="0" dirty="0">
                  <a:latin typeface="Segoe UI" panose="020B0502040204020203" pitchFamily="34" charset="0"/>
                  <a:cs typeface="Segoe UI" panose="020B0502040204020203" pitchFamily="34" charset="0"/>
                </a:rPr>
                <a:t>Users manage their own authentication methods </a:t>
              </a:r>
              <a:br>
                <a:rPr lang="en-US" sz="1961" kern="0" dirty="0">
                  <a:latin typeface="Segoe UI" panose="020B0502040204020203" pitchFamily="34" charset="0"/>
                  <a:cs typeface="Segoe UI" panose="020B0502040204020203" pitchFamily="34" charset="0"/>
                </a:rPr>
              </a:br>
              <a:r>
                <a:rPr lang="en-US" sz="1961" kern="0" dirty="0">
                  <a:latin typeface="Segoe UI" panose="020B0502040204020203" pitchFamily="34" charset="0"/>
                  <a:cs typeface="Segoe UI" panose="020B0502040204020203" pitchFamily="34" charset="0"/>
                </a:rPr>
                <a:t>and phone numbers</a:t>
              </a:r>
            </a:p>
          </p:txBody>
        </p:sp>
        <p:sp>
          <p:nvSpPr>
            <p:cNvPr id="52" name="Rectangle 51"/>
            <p:cNvSpPr/>
            <p:nvPr/>
          </p:nvSpPr>
          <p:spPr>
            <a:xfrm>
              <a:off x="4618037" y="5376513"/>
              <a:ext cx="7239000" cy="722081"/>
            </a:xfrm>
            <a:prstGeom prst="rect">
              <a:avLst/>
            </a:prstGeom>
          </p:spPr>
          <p:txBody>
            <a:bodyPr wrap="square">
              <a:spAutoFit/>
            </a:bodyPr>
            <a:lstStyle/>
            <a:p>
              <a:pPr defTabSz="914027">
                <a:spcAft>
                  <a:spcPts val="588"/>
                </a:spcAft>
              </a:pPr>
              <a:r>
                <a:rPr lang="en-US" sz="1961" kern="0" dirty="0">
                  <a:latin typeface="Segoe UI" panose="020B0502040204020203" pitchFamily="34" charset="0"/>
                  <a:cs typeface="Segoe UI" panose="020B0502040204020203" pitchFamily="34" charset="0"/>
                </a:rPr>
                <a:t>Integrates with existing directory for centralized user </a:t>
              </a:r>
              <a:br>
                <a:rPr lang="en-US" sz="1961" kern="0" dirty="0">
                  <a:latin typeface="Segoe UI" panose="020B0502040204020203" pitchFamily="34" charset="0"/>
                  <a:cs typeface="Segoe UI" panose="020B0502040204020203" pitchFamily="34" charset="0"/>
                </a:rPr>
              </a:br>
              <a:r>
                <a:rPr lang="en-US" sz="1961" kern="0" dirty="0">
                  <a:latin typeface="Segoe UI" panose="020B0502040204020203" pitchFamily="34" charset="0"/>
                  <a:cs typeface="Segoe UI" panose="020B0502040204020203" pitchFamily="34" charset="0"/>
                </a:rPr>
                <a:t>management and automated enrollment </a:t>
              </a:r>
            </a:p>
          </p:txBody>
        </p:sp>
      </p:grpSp>
      <p:sp>
        <p:nvSpPr>
          <p:cNvPr id="37" name="Rectangle 36"/>
          <p:cNvSpPr/>
          <p:nvPr/>
        </p:nvSpPr>
        <p:spPr bwMode="auto">
          <a:xfrm>
            <a:off x="-28700" y="974"/>
            <a:ext cx="2581338" cy="6856055"/>
          </a:xfrm>
          <a:prstGeom prst="rect">
            <a:avLst/>
          </a:prstGeom>
          <a:solidFill>
            <a:schemeClr val="bg2"/>
          </a:solidFill>
          <a:ln w="508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68890" rIns="0" bIns="46622" numCol="1" rtlCol="0" anchor="t" anchorCtr="0" compatLnSpc="1">
            <a:prstTxWarp prst="textNoShape">
              <a:avLst/>
            </a:prstTxWarp>
          </a:bodyPr>
          <a:lstStyle/>
          <a:p>
            <a:pPr algn="ctr" defTabSz="932186" fontAlgn="base">
              <a:spcBef>
                <a:spcPct val="0"/>
              </a:spcBef>
              <a:spcAft>
                <a:spcPct val="0"/>
              </a:spcAft>
            </a:pPr>
            <a:endParaRPr lang="en-US" sz="3136" kern="0" dirty="0">
              <a:gradFill>
                <a:gsLst>
                  <a:gs pos="0">
                    <a:srgbClr val="FFFFFF"/>
                  </a:gs>
                  <a:gs pos="100000">
                    <a:srgbClr val="FFFFFF"/>
                  </a:gs>
                </a:gsLst>
                <a:lin ang="5400000" scaled="0"/>
              </a:gradFill>
              <a:latin typeface="Segoe UI Light"/>
            </a:endParaRPr>
          </a:p>
        </p:txBody>
      </p:sp>
      <p:grpSp>
        <p:nvGrpSpPr>
          <p:cNvPr id="72" name="Group 71"/>
          <p:cNvGrpSpPr/>
          <p:nvPr/>
        </p:nvGrpSpPr>
        <p:grpSpPr>
          <a:xfrm>
            <a:off x="190631" y="487"/>
            <a:ext cx="2250617" cy="2084068"/>
            <a:chOff x="132605" y="3605921"/>
            <a:chExt cx="2948780" cy="2754285"/>
          </a:xfrm>
        </p:grpSpPr>
        <p:sp>
          <p:nvSpPr>
            <p:cNvPr id="73" name="Rectangle 72"/>
            <p:cNvSpPr/>
            <p:nvPr/>
          </p:nvSpPr>
          <p:spPr>
            <a:xfrm>
              <a:off x="132605" y="3605921"/>
              <a:ext cx="2948780" cy="702738"/>
            </a:xfrm>
            <a:prstGeom prst="rect">
              <a:avLst/>
            </a:prstGeom>
          </p:spPr>
          <p:txBody>
            <a:bodyPr wrap="none">
              <a:spAutoFit/>
            </a:bodyPr>
            <a:lstStyle/>
            <a:p>
              <a:pPr algn="ctr" defTabSz="932186" fontAlgn="base">
                <a:spcBef>
                  <a:spcPct val="0"/>
                </a:spcBef>
                <a:spcAft>
                  <a:spcPct val="0"/>
                </a:spcAft>
              </a:pPr>
              <a:r>
                <a:rPr lang="en-US" sz="2800" kern="0"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Convenience</a:t>
              </a:r>
            </a:p>
          </p:txBody>
        </p:sp>
        <p:grpSp>
          <p:nvGrpSpPr>
            <p:cNvPr id="74" name="Group 73"/>
            <p:cNvGrpSpPr/>
            <p:nvPr/>
          </p:nvGrpSpPr>
          <p:grpSpPr>
            <a:xfrm>
              <a:off x="530238" y="4271135"/>
              <a:ext cx="2102709" cy="2089071"/>
              <a:chOff x="530238" y="4271135"/>
              <a:chExt cx="2102709" cy="2089071"/>
            </a:xfrm>
          </p:grpSpPr>
          <p:sp>
            <p:nvSpPr>
              <p:cNvPr id="75" name="Oval 74"/>
              <p:cNvSpPr/>
              <p:nvPr/>
            </p:nvSpPr>
            <p:spPr bwMode="auto">
              <a:xfrm>
                <a:off x="530238" y="4271135"/>
                <a:ext cx="2102709" cy="2089071"/>
              </a:xfrm>
              <a:prstGeom prst="ellipse">
                <a:avLst/>
              </a:prstGeom>
              <a:solidFill>
                <a:srgbClr val="FFFFFF"/>
              </a:solidFill>
              <a:ln w="4762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ln w="15875">
                    <a:noFill/>
                  </a:ln>
                  <a:gradFill>
                    <a:gsLst>
                      <a:gs pos="1250">
                        <a:srgbClr val="EFEFEF"/>
                      </a:gs>
                      <a:gs pos="10417">
                        <a:srgbClr val="EFEFEF"/>
                      </a:gs>
                    </a:gsLst>
                    <a:lin ang="5400000" scaled="0"/>
                  </a:gradFill>
                </a:endParaRPr>
              </a:p>
            </p:txBody>
          </p:sp>
          <p:grpSp>
            <p:nvGrpSpPr>
              <p:cNvPr id="76" name="Group 75"/>
              <p:cNvGrpSpPr/>
              <p:nvPr/>
            </p:nvGrpSpPr>
            <p:grpSpPr>
              <a:xfrm>
                <a:off x="867438" y="4740345"/>
                <a:ext cx="1428309" cy="1150651"/>
                <a:chOff x="4216400" y="3049588"/>
                <a:chExt cx="1812925" cy="1460499"/>
              </a:xfrm>
            </p:grpSpPr>
            <p:sp>
              <p:nvSpPr>
                <p:cNvPr id="77" name="Freeform 5"/>
                <p:cNvSpPr>
                  <a:spLocks/>
                </p:cNvSpPr>
                <p:nvPr/>
              </p:nvSpPr>
              <p:spPr bwMode="auto">
                <a:xfrm>
                  <a:off x="5346700" y="3049588"/>
                  <a:ext cx="682625" cy="1255712"/>
                </a:xfrm>
                <a:custGeom>
                  <a:avLst/>
                  <a:gdLst>
                    <a:gd name="T0" fmla="*/ 780 w 802"/>
                    <a:gd name="T1" fmla="*/ 697 h 1475"/>
                    <a:gd name="T2" fmla="*/ 524 w 802"/>
                    <a:gd name="T3" fmla="*/ 563 h 1475"/>
                    <a:gd name="T4" fmla="*/ 524 w 802"/>
                    <a:gd name="T5" fmla="*/ 472 h 1475"/>
                    <a:gd name="T6" fmla="*/ 561 w 802"/>
                    <a:gd name="T7" fmla="*/ 402 h 1475"/>
                    <a:gd name="T8" fmla="*/ 593 w 802"/>
                    <a:gd name="T9" fmla="*/ 359 h 1475"/>
                    <a:gd name="T10" fmla="*/ 604 w 802"/>
                    <a:gd name="T11" fmla="*/ 290 h 1475"/>
                    <a:gd name="T12" fmla="*/ 583 w 802"/>
                    <a:gd name="T13" fmla="*/ 247 h 1475"/>
                    <a:gd name="T14" fmla="*/ 374 w 802"/>
                    <a:gd name="T15" fmla="*/ 0 h 1475"/>
                    <a:gd name="T16" fmla="*/ 171 w 802"/>
                    <a:gd name="T17" fmla="*/ 247 h 1475"/>
                    <a:gd name="T18" fmla="*/ 150 w 802"/>
                    <a:gd name="T19" fmla="*/ 290 h 1475"/>
                    <a:gd name="T20" fmla="*/ 161 w 802"/>
                    <a:gd name="T21" fmla="*/ 359 h 1475"/>
                    <a:gd name="T22" fmla="*/ 193 w 802"/>
                    <a:gd name="T23" fmla="*/ 402 h 1475"/>
                    <a:gd name="T24" fmla="*/ 230 w 802"/>
                    <a:gd name="T25" fmla="*/ 472 h 1475"/>
                    <a:gd name="T26" fmla="*/ 230 w 802"/>
                    <a:gd name="T27" fmla="*/ 563 h 1475"/>
                    <a:gd name="T28" fmla="*/ 0 w 802"/>
                    <a:gd name="T29" fmla="*/ 665 h 1475"/>
                    <a:gd name="T30" fmla="*/ 118 w 802"/>
                    <a:gd name="T31" fmla="*/ 713 h 1475"/>
                    <a:gd name="T32" fmla="*/ 267 w 802"/>
                    <a:gd name="T33" fmla="*/ 853 h 1475"/>
                    <a:gd name="T34" fmla="*/ 273 w 802"/>
                    <a:gd name="T35" fmla="*/ 1475 h 1475"/>
                    <a:gd name="T36" fmla="*/ 374 w 802"/>
                    <a:gd name="T37" fmla="*/ 1475 h 1475"/>
                    <a:gd name="T38" fmla="*/ 780 w 802"/>
                    <a:gd name="T39" fmla="*/ 1336 h 1475"/>
                    <a:gd name="T40" fmla="*/ 780 w 802"/>
                    <a:gd name="T41" fmla="*/ 697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2" h="1475">
                      <a:moveTo>
                        <a:pt x="780" y="697"/>
                      </a:moveTo>
                      <a:cubicBezTo>
                        <a:pt x="775" y="660"/>
                        <a:pt x="620" y="590"/>
                        <a:pt x="524" y="563"/>
                      </a:cubicBezTo>
                      <a:cubicBezTo>
                        <a:pt x="524" y="472"/>
                        <a:pt x="524" y="472"/>
                        <a:pt x="524" y="472"/>
                      </a:cubicBezTo>
                      <a:cubicBezTo>
                        <a:pt x="540" y="451"/>
                        <a:pt x="551" y="429"/>
                        <a:pt x="561" y="402"/>
                      </a:cubicBezTo>
                      <a:cubicBezTo>
                        <a:pt x="577" y="397"/>
                        <a:pt x="593" y="381"/>
                        <a:pt x="593" y="359"/>
                      </a:cubicBezTo>
                      <a:cubicBezTo>
                        <a:pt x="604" y="290"/>
                        <a:pt x="604" y="290"/>
                        <a:pt x="604" y="290"/>
                      </a:cubicBezTo>
                      <a:cubicBezTo>
                        <a:pt x="604" y="274"/>
                        <a:pt x="599" y="252"/>
                        <a:pt x="583" y="247"/>
                      </a:cubicBezTo>
                      <a:cubicBezTo>
                        <a:pt x="577" y="91"/>
                        <a:pt x="529" y="0"/>
                        <a:pt x="374" y="0"/>
                      </a:cubicBezTo>
                      <a:cubicBezTo>
                        <a:pt x="225" y="0"/>
                        <a:pt x="171" y="91"/>
                        <a:pt x="171" y="247"/>
                      </a:cubicBezTo>
                      <a:cubicBezTo>
                        <a:pt x="155" y="252"/>
                        <a:pt x="150" y="274"/>
                        <a:pt x="150" y="290"/>
                      </a:cubicBezTo>
                      <a:cubicBezTo>
                        <a:pt x="161" y="359"/>
                        <a:pt x="161" y="359"/>
                        <a:pt x="161" y="359"/>
                      </a:cubicBezTo>
                      <a:cubicBezTo>
                        <a:pt x="161" y="381"/>
                        <a:pt x="177" y="397"/>
                        <a:pt x="193" y="402"/>
                      </a:cubicBezTo>
                      <a:cubicBezTo>
                        <a:pt x="203" y="429"/>
                        <a:pt x="214" y="451"/>
                        <a:pt x="230" y="472"/>
                      </a:cubicBezTo>
                      <a:cubicBezTo>
                        <a:pt x="230" y="563"/>
                        <a:pt x="230" y="563"/>
                        <a:pt x="230" y="563"/>
                      </a:cubicBezTo>
                      <a:cubicBezTo>
                        <a:pt x="155" y="585"/>
                        <a:pt x="48" y="628"/>
                        <a:pt x="0" y="665"/>
                      </a:cubicBezTo>
                      <a:cubicBezTo>
                        <a:pt x="38" y="676"/>
                        <a:pt x="80" y="692"/>
                        <a:pt x="118" y="713"/>
                      </a:cubicBezTo>
                      <a:cubicBezTo>
                        <a:pt x="214" y="762"/>
                        <a:pt x="257" y="799"/>
                        <a:pt x="267" y="853"/>
                      </a:cubicBezTo>
                      <a:cubicBezTo>
                        <a:pt x="278" y="933"/>
                        <a:pt x="289" y="1223"/>
                        <a:pt x="273" y="1475"/>
                      </a:cubicBezTo>
                      <a:cubicBezTo>
                        <a:pt x="305" y="1475"/>
                        <a:pt x="342" y="1475"/>
                        <a:pt x="374" y="1475"/>
                      </a:cubicBezTo>
                      <a:cubicBezTo>
                        <a:pt x="588" y="1475"/>
                        <a:pt x="770" y="1448"/>
                        <a:pt x="780" y="1336"/>
                      </a:cubicBezTo>
                      <a:cubicBezTo>
                        <a:pt x="802" y="1089"/>
                        <a:pt x="791" y="772"/>
                        <a:pt x="780" y="697"/>
                      </a:cubicBezTo>
                      <a:close/>
                    </a:path>
                  </a:pathLst>
                </a:custGeom>
                <a:solidFill>
                  <a:schemeClr val="tx1">
                    <a:lumMod val="50000"/>
                  </a:schemeClr>
                </a:solidFill>
                <a:ln>
                  <a:noFill/>
                </a:ln>
              </p:spPr>
              <p:txBody>
                <a:bodyPr vert="horz" wrap="square" lIns="89631" tIns="44814" rIns="89631" bIns="44814" numCol="1" anchor="t" anchorCtr="0" compatLnSpc="1">
                  <a:prstTxWarp prst="textNoShape">
                    <a:avLst/>
                  </a:prstTxWarp>
                </a:bodyPr>
                <a:lstStyle/>
                <a:p>
                  <a:pPr defTabSz="914027"/>
                  <a:endParaRPr lang="en-US" sz="1765" kern="0" dirty="0">
                    <a:solidFill>
                      <a:srgbClr val="505050"/>
                    </a:solidFill>
                  </a:endParaRPr>
                </a:p>
              </p:txBody>
            </p:sp>
            <p:sp>
              <p:nvSpPr>
                <p:cNvPr id="78" name="Freeform 6"/>
                <p:cNvSpPr>
                  <a:spLocks/>
                </p:cNvSpPr>
                <p:nvPr/>
              </p:nvSpPr>
              <p:spPr bwMode="auto">
                <a:xfrm>
                  <a:off x="4216400" y="3049588"/>
                  <a:ext cx="685800" cy="1255712"/>
                </a:xfrm>
                <a:custGeom>
                  <a:avLst/>
                  <a:gdLst>
                    <a:gd name="T0" fmla="*/ 542 w 805"/>
                    <a:gd name="T1" fmla="*/ 853 h 1475"/>
                    <a:gd name="T2" fmla="*/ 692 w 805"/>
                    <a:gd name="T3" fmla="*/ 713 h 1475"/>
                    <a:gd name="T4" fmla="*/ 805 w 805"/>
                    <a:gd name="T5" fmla="*/ 665 h 1475"/>
                    <a:gd name="T6" fmla="*/ 580 w 805"/>
                    <a:gd name="T7" fmla="*/ 563 h 1475"/>
                    <a:gd name="T8" fmla="*/ 580 w 805"/>
                    <a:gd name="T9" fmla="*/ 472 h 1475"/>
                    <a:gd name="T10" fmla="*/ 612 w 805"/>
                    <a:gd name="T11" fmla="*/ 402 h 1475"/>
                    <a:gd name="T12" fmla="*/ 649 w 805"/>
                    <a:gd name="T13" fmla="*/ 359 h 1475"/>
                    <a:gd name="T14" fmla="*/ 655 w 805"/>
                    <a:gd name="T15" fmla="*/ 290 h 1475"/>
                    <a:gd name="T16" fmla="*/ 639 w 805"/>
                    <a:gd name="T17" fmla="*/ 247 h 1475"/>
                    <a:gd name="T18" fmla="*/ 429 w 805"/>
                    <a:gd name="T19" fmla="*/ 0 h 1475"/>
                    <a:gd name="T20" fmla="*/ 220 w 805"/>
                    <a:gd name="T21" fmla="*/ 247 h 1475"/>
                    <a:gd name="T22" fmla="*/ 204 w 805"/>
                    <a:gd name="T23" fmla="*/ 290 h 1475"/>
                    <a:gd name="T24" fmla="*/ 209 w 805"/>
                    <a:gd name="T25" fmla="*/ 359 h 1475"/>
                    <a:gd name="T26" fmla="*/ 247 w 805"/>
                    <a:gd name="T27" fmla="*/ 402 h 1475"/>
                    <a:gd name="T28" fmla="*/ 279 w 805"/>
                    <a:gd name="T29" fmla="*/ 472 h 1475"/>
                    <a:gd name="T30" fmla="*/ 279 w 805"/>
                    <a:gd name="T31" fmla="*/ 563 h 1475"/>
                    <a:gd name="T32" fmla="*/ 21 w 805"/>
                    <a:gd name="T33" fmla="*/ 697 h 1475"/>
                    <a:gd name="T34" fmla="*/ 21 w 805"/>
                    <a:gd name="T35" fmla="*/ 1336 h 1475"/>
                    <a:gd name="T36" fmla="*/ 429 w 805"/>
                    <a:gd name="T37" fmla="*/ 1475 h 1475"/>
                    <a:gd name="T38" fmla="*/ 531 w 805"/>
                    <a:gd name="T39" fmla="*/ 1475 h 1475"/>
                    <a:gd name="T40" fmla="*/ 542 w 805"/>
                    <a:gd name="T41" fmla="*/ 853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5" h="1475">
                      <a:moveTo>
                        <a:pt x="542" y="853"/>
                      </a:moveTo>
                      <a:cubicBezTo>
                        <a:pt x="547" y="799"/>
                        <a:pt x="590" y="762"/>
                        <a:pt x="692" y="713"/>
                      </a:cubicBezTo>
                      <a:cubicBezTo>
                        <a:pt x="725" y="692"/>
                        <a:pt x="768" y="676"/>
                        <a:pt x="805" y="665"/>
                      </a:cubicBezTo>
                      <a:cubicBezTo>
                        <a:pt x="757" y="628"/>
                        <a:pt x="655" y="585"/>
                        <a:pt x="580" y="563"/>
                      </a:cubicBezTo>
                      <a:cubicBezTo>
                        <a:pt x="580" y="472"/>
                        <a:pt x="580" y="472"/>
                        <a:pt x="580" y="472"/>
                      </a:cubicBezTo>
                      <a:cubicBezTo>
                        <a:pt x="590" y="451"/>
                        <a:pt x="606" y="429"/>
                        <a:pt x="612" y="402"/>
                      </a:cubicBezTo>
                      <a:cubicBezTo>
                        <a:pt x="633" y="397"/>
                        <a:pt x="644" y="381"/>
                        <a:pt x="649" y="359"/>
                      </a:cubicBezTo>
                      <a:cubicBezTo>
                        <a:pt x="655" y="290"/>
                        <a:pt x="655" y="290"/>
                        <a:pt x="655" y="290"/>
                      </a:cubicBezTo>
                      <a:cubicBezTo>
                        <a:pt x="660" y="274"/>
                        <a:pt x="649" y="252"/>
                        <a:pt x="639" y="247"/>
                      </a:cubicBezTo>
                      <a:cubicBezTo>
                        <a:pt x="633" y="91"/>
                        <a:pt x="585" y="0"/>
                        <a:pt x="429" y="0"/>
                      </a:cubicBezTo>
                      <a:cubicBezTo>
                        <a:pt x="274" y="0"/>
                        <a:pt x="225" y="91"/>
                        <a:pt x="220" y="247"/>
                      </a:cubicBezTo>
                      <a:cubicBezTo>
                        <a:pt x="209" y="252"/>
                        <a:pt x="198" y="274"/>
                        <a:pt x="204" y="290"/>
                      </a:cubicBezTo>
                      <a:cubicBezTo>
                        <a:pt x="209" y="359"/>
                        <a:pt x="209" y="359"/>
                        <a:pt x="209" y="359"/>
                      </a:cubicBezTo>
                      <a:cubicBezTo>
                        <a:pt x="215" y="381"/>
                        <a:pt x="225" y="397"/>
                        <a:pt x="247" y="402"/>
                      </a:cubicBezTo>
                      <a:cubicBezTo>
                        <a:pt x="252" y="429"/>
                        <a:pt x="268" y="451"/>
                        <a:pt x="279" y="472"/>
                      </a:cubicBezTo>
                      <a:cubicBezTo>
                        <a:pt x="279" y="563"/>
                        <a:pt x="279" y="563"/>
                        <a:pt x="279" y="563"/>
                      </a:cubicBezTo>
                      <a:cubicBezTo>
                        <a:pt x="182" y="590"/>
                        <a:pt x="27" y="660"/>
                        <a:pt x="21" y="697"/>
                      </a:cubicBezTo>
                      <a:cubicBezTo>
                        <a:pt x="11" y="772"/>
                        <a:pt x="0" y="1089"/>
                        <a:pt x="21" y="1336"/>
                      </a:cubicBezTo>
                      <a:cubicBezTo>
                        <a:pt x="32" y="1448"/>
                        <a:pt x="215" y="1475"/>
                        <a:pt x="429" y="1475"/>
                      </a:cubicBezTo>
                      <a:cubicBezTo>
                        <a:pt x="467" y="1475"/>
                        <a:pt x="499" y="1475"/>
                        <a:pt x="531" y="1475"/>
                      </a:cubicBezTo>
                      <a:cubicBezTo>
                        <a:pt x="521" y="1223"/>
                        <a:pt x="526" y="933"/>
                        <a:pt x="542" y="853"/>
                      </a:cubicBezTo>
                      <a:close/>
                    </a:path>
                  </a:pathLst>
                </a:custGeom>
                <a:solidFill>
                  <a:schemeClr val="tx1">
                    <a:lumMod val="50000"/>
                  </a:schemeClr>
                </a:solidFill>
                <a:ln>
                  <a:noFill/>
                </a:ln>
              </p:spPr>
              <p:txBody>
                <a:bodyPr vert="horz" wrap="square" lIns="89631" tIns="44814" rIns="89631" bIns="44814" numCol="1" anchor="t" anchorCtr="0" compatLnSpc="1">
                  <a:prstTxWarp prst="textNoShape">
                    <a:avLst/>
                  </a:prstTxWarp>
                </a:bodyPr>
                <a:lstStyle/>
                <a:p>
                  <a:pPr defTabSz="914027"/>
                  <a:endParaRPr lang="en-US" sz="1765" kern="0" dirty="0">
                    <a:solidFill>
                      <a:srgbClr val="505050"/>
                    </a:solidFill>
                  </a:endParaRPr>
                </a:p>
              </p:txBody>
            </p:sp>
            <p:sp>
              <p:nvSpPr>
                <p:cNvPr id="79" name="Freeform 7"/>
                <p:cNvSpPr>
                  <a:spLocks/>
                </p:cNvSpPr>
                <p:nvPr/>
              </p:nvSpPr>
              <p:spPr bwMode="auto">
                <a:xfrm>
                  <a:off x="4911725" y="3141663"/>
                  <a:ext cx="423863" cy="533400"/>
                </a:xfrm>
                <a:custGeom>
                  <a:avLst/>
                  <a:gdLst>
                    <a:gd name="T0" fmla="*/ 407 w 498"/>
                    <a:gd name="T1" fmla="*/ 588 h 626"/>
                    <a:gd name="T2" fmla="*/ 407 w 498"/>
                    <a:gd name="T3" fmla="*/ 513 h 626"/>
                    <a:gd name="T4" fmla="*/ 450 w 498"/>
                    <a:gd name="T5" fmla="*/ 433 h 626"/>
                    <a:gd name="T6" fmla="*/ 488 w 498"/>
                    <a:gd name="T7" fmla="*/ 390 h 626"/>
                    <a:gd name="T8" fmla="*/ 493 w 498"/>
                    <a:gd name="T9" fmla="*/ 315 h 626"/>
                    <a:gd name="T10" fmla="*/ 472 w 498"/>
                    <a:gd name="T11" fmla="*/ 267 h 626"/>
                    <a:gd name="T12" fmla="*/ 247 w 498"/>
                    <a:gd name="T13" fmla="*/ 0 h 626"/>
                    <a:gd name="T14" fmla="*/ 22 w 498"/>
                    <a:gd name="T15" fmla="*/ 267 h 626"/>
                    <a:gd name="T16" fmla="*/ 0 w 498"/>
                    <a:gd name="T17" fmla="*/ 315 h 626"/>
                    <a:gd name="T18" fmla="*/ 11 w 498"/>
                    <a:gd name="T19" fmla="*/ 390 h 626"/>
                    <a:gd name="T20" fmla="*/ 48 w 498"/>
                    <a:gd name="T21" fmla="*/ 433 h 626"/>
                    <a:gd name="T22" fmla="*/ 86 w 498"/>
                    <a:gd name="T23" fmla="*/ 513 h 626"/>
                    <a:gd name="T24" fmla="*/ 86 w 498"/>
                    <a:gd name="T25" fmla="*/ 588 h 626"/>
                    <a:gd name="T26" fmla="*/ 247 w 498"/>
                    <a:gd name="T27" fmla="*/ 626 h 626"/>
                    <a:gd name="T28" fmla="*/ 407 w 498"/>
                    <a:gd name="T29" fmla="*/ 58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626">
                      <a:moveTo>
                        <a:pt x="407" y="588"/>
                      </a:moveTo>
                      <a:cubicBezTo>
                        <a:pt x="407" y="513"/>
                        <a:pt x="407" y="513"/>
                        <a:pt x="407" y="513"/>
                      </a:cubicBezTo>
                      <a:cubicBezTo>
                        <a:pt x="423" y="492"/>
                        <a:pt x="439" y="465"/>
                        <a:pt x="450" y="433"/>
                      </a:cubicBezTo>
                      <a:cubicBezTo>
                        <a:pt x="466" y="428"/>
                        <a:pt x="482" y="412"/>
                        <a:pt x="488" y="390"/>
                      </a:cubicBezTo>
                      <a:cubicBezTo>
                        <a:pt x="493" y="315"/>
                        <a:pt x="493" y="315"/>
                        <a:pt x="493" y="315"/>
                      </a:cubicBezTo>
                      <a:cubicBezTo>
                        <a:pt x="498" y="294"/>
                        <a:pt x="488" y="278"/>
                        <a:pt x="472" y="267"/>
                      </a:cubicBezTo>
                      <a:cubicBezTo>
                        <a:pt x="472" y="96"/>
                        <a:pt x="413" y="0"/>
                        <a:pt x="247" y="0"/>
                      </a:cubicBezTo>
                      <a:cubicBezTo>
                        <a:pt x="80" y="0"/>
                        <a:pt x="27" y="96"/>
                        <a:pt x="22" y="267"/>
                      </a:cubicBezTo>
                      <a:cubicBezTo>
                        <a:pt x="5" y="278"/>
                        <a:pt x="0" y="294"/>
                        <a:pt x="0" y="315"/>
                      </a:cubicBezTo>
                      <a:cubicBezTo>
                        <a:pt x="11" y="390"/>
                        <a:pt x="11" y="390"/>
                        <a:pt x="11" y="390"/>
                      </a:cubicBezTo>
                      <a:cubicBezTo>
                        <a:pt x="11" y="412"/>
                        <a:pt x="27" y="428"/>
                        <a:pt x="48" y="433"/>
                      </a:cubicBezTo>
                      <a:cubicBezTo>
                        <a:pt x="59" y="465"/>
                        <a:pt x="70" y="492"/>
                        <a:pt x="86" y="513"/>
                      </a:cubicBezTo>
                      <a:cubicBezTo>
                        <a:pt x="86" y="588"/>
                        <a:pt x="86" y="588"/>
                        <a:pt x="86" y="588"/>
                      </a:cubicBezTo>
                      <a:cubicBezTo>
                        <a:pt x="145" y="615"/>
                        <a:pt x="198" y="626"/>
                        <a:pt x="247" y="626"/>
                      </a:cubicBezTo>
                      <a:cubicBezTo>
                        <a:pt x="295" y="626"/>
                        <a:pt x="348" y="615"/>
                        <a:pt x="407" y="588"/>
                      </a:cubicBezTo>
                      <a:close/>
                    </a:path>
                  </a:pathLst>
                </a:custGeom>
                <a:solidFill>
                  <a:schemeClr val="tx1">
                    <a:lumMod val="50000"/>
                  </a:schemeClr>
                </a:solidFill>
                <a:ln>
                  <a:noFill/>
                </a:ln>
              </p:spPr>
              <p:txBody>
                <a:bodyPr vert="horz" wrap="square" lIns="89631" tIns="44814" rIns="89631" bIns="44814" numCol="1" anchor="t" anchorCtr="0" compatLnSpc="1">
                  <a:prstTxWarp prst="textNoShape">
                    <a:avLst/>
                  </a:prstTxWarp>
                </a:bodyPr>
                <a:lstStyle/>
                <a:p>
                  <a:pPr defTabSz="914027"/>
                  <a:endParaRPr lang="en-US" sz="1765" kern="0" dirty="0">
                    <a:solidFill>
                      <a:srgbClr val="505050"/>
                    </a:solidFill>
                  </a:endParaRPr>
                </a:p>
              </p:txBody>
            </p:sp>
            <p:sp>
              <p:nvSpPr>
                <p:cNvPr id="80" name="Freeform 8"/>
                <p:cNvSpPr>
                  <a:spLocks/>
                </p:cNvSpPr>
                <p:nvPr/>
              </p:nvSpPr>
              <p:spPr bwMode="auto">
                <a:xfrm>
                  <a:off x="4729163" y="3667125"/>
                  <a:ext cx="790575" cy="842962"/>
                </a:xfrm>
                <a:custGeom>
                  <a:avLst/>
                  <a:gdLst>
                    <a:gd name="T0" fmla="*/ 907 w 929"/>
                    <a:gd name="T1" fmla="*/ 134 h 988"/>
                    <a:gd name="T2" fmla="*/ 656 w 929"/>
                    <a:gd name="T3" fmla="*/ 0 h 988"/>
                    <a:gd name="T4" fmla="*/ 624 w 929"/>
                    <a:gd name="T5" fmla="*/ 91 h 988"/>
                    <a:gd name="T6" fmla="*/ 678 w 929"/>
                    <a:gd name="T7" fmla="*/ 494 h 988"/>
                    <a:gd name="T8" fmla="*/ 560 w 929"/>
                    <a:gd name="T9" fmla="*/ 634 h 988"/>
                    <a:gd name="T10" fmla="*/ 496 w 929"/>
                    <a:gd name="T11" fmla="*/ 204 h 988"/>
                    <a:gd name="T12" fmla="*/ 539 w 929"/>
                    <a:gd name="T13" fmla="*/ 182 h 988"/>
                    <a:gd name="T14" fmla="*/ 507 w 929"/>
                    <a:gd name="T15" fmla="*/ 75 h 988"/>
                    <a:gd name="T16" fmla="*/ 422 w 929"/>
                    <a:gd name="T17" fmla="*/ 75 h 988"/>
                    <a:gd name="T18" fmla="*/ 390 w 929"/>
                    <a:gd name="T19" fmla="*/ 182 h 988"/>
                    <a:gd name="T20" fmla="*/ 432 w 929"/>
                    <a:gd name="T21" fmla="*/ 204 h 988"/>
                    <a:gd name="T22" fmla="*/ 368 w 929"/>
                    <a:gd name="T23" fmla="*/ 634 h 988"/>
                    <a:gd name="T24" fmla="*/ 256 w 929"/>
                    <a:gd name="T25" fmla="*/ 494 h 988"/>
                    <a:gd name="T26" fmla="*/ 309 w 929"/>
                    <a:gd name="T27" fmla="*/ 91 h 988"/>
                    <a:gd name="T28" fmla="*/ 277 w 929"/>
                    <a:gd name="T29" fmla="*/ 0 h 988"/>
                    <a:gd name="T30" fmla="*/ 26 w 929"/>
                    <a:gd name="T31" fmla="*/ 134 h 988"/>
                    <a:gd name="T32" fmla="*/ 26 w 929"/>
                    <a:gd name="T33" fmla="*/ 838 h 988"/>
                    <a:gd name="T34" fmla="*/ 464 w 929"/>
                    <a:gd name="T35" fmla="*/ 988 h 988"/>
                    <a:gd name="T36" fmla="*/ 907 w 929"/>
                    <a:gd name="T37" fmla="*/ 838 h 988"/>
                    <a:gd name="T38" fmla="*/ 907 w 929"/>
                    <a:gd name="T39" fmla="*/ 134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9" h="988">
                      <a:moveTo>
                        <a:pt x="907" y="134"/>
                      </a:moveTo>
                      <a:cubicBezTo>
                        <a:pt x="902" y="96"/>
                        <a:pt x="763" y="32"/>
                        <a:pt x="656" y="0"/>
                      </a:cubicBezTo>
                      <a:cubicBezTo>
                        <a:pt x="651" y="27"/>
                        <a:pt x="640" y="59"/>
                        <a:pt x="624" y="91"/>
                      </a:cubicBezTo>
                      <a:cubicBezTo>
                        <a:pt x="678" y="494"/>
                        <a:pt x="678" y="494"/>
                        <a:pt x="678" y="494"/>
                      </a:cubicBezTo>
                      <a:cubicBezTo>
                        <a:pt x="560" y="634"/>
                        <a:pt x="560" y="634"/>
                        <a:pt x="560" y="634"/>
                      </a:cubicBezTo>
                      <a:cubicBezTo>
                        <a:pt x="496" y="204"/>
                        <a:pt x="496" y="204"/>
                        <a:pt x="496" y="204"/>
                      </a:cubicBezTo>
                      <a:cubicBezTo>
                        <a:pt x="539" y="182"/>
                        <a:pt x="539" y="182"/>
                        <a:pt x="539" y="182"/>
                      </a:cubicBezTo>
                      <a:cubicBezTo>
                        <a:pt x="507" y="75"/>
                        <a:pt x="507" y="75"/>
                        <a:pt x="507" y="75"/>
                      </a:cubicBezTo>
                      <a:cubicBezTo>
                        <a:pt x="422" y="75"/>
                        <a:pt x="422" y="75"/>
                        <a:pt x="422" y="75"/>
                      </a:cubicBezTo>
                      <a:cubicBezTo>
                        <a:pt x="390" y="182"/>
                        <a:pt x="390" y="182"/>
                        <a:pt x="390" y="182"/>
                      </a:cubicBezTo>
                      <a:cubicBezTo>
                        <a:pt x="432" y="204"/>
                        <a:pt x="432" y="204"/>
                        <a:pt x="432" y="204"/>
                      </a:cubicBezTo>
                      <a:cubicBezTo>
                        <a:pt x="368" y="634"/>
                        <a:pt x="368" y="634"/>
                        <a:pt x="368" y="634"/>
                      </a:cubicBezTo>
                      <a:cubicBezTo>
                        <a:pt x="256" y="494"/>
                        <a:pt x="256" y="494"/>
                        <a:pt x="256" y="494"/>
                      </a:cubicBezTo>
                      <a:cubicBezTo>
                        <a:pt x="309" y="91"/>
                        <a:pt x="309" y="91"/>
                        <a:pt x="309" y="91"/>
                      </a:cubicBezTo>
                      <a:cubicBezTo>
                        <a:pt x="293" y="59"/>
                        <a:pt x="283" y="32"/>
                        <a:pt x="277" y="0"/>
                      </a:cubicBezTo>
                      <a:cubicBezTo>
                        <a:pt x="171" y="32"/>
                        <a:pt x="32" y="96"/>
                        <a:pt x="26" y="134"/>
                      </a:cubicBezTo>
                      <a:cubicBezTo>
                        <a:pt x="10" y="220"/>
                        <a:pt x="0" y="569"/>
                        <a:pt x="26" y="838"/>
                      </a:cubicBezTo>
                      <a:cubicBezTo>
                        <a:pt x="32" y="956"/>
                        <a:pt x="235" y="988"/>
                        <a:pt x="464" y="988"/>
                      </a:cubicBezTo>
                      <a:cubicBezTo>
                        <a:pt x="699" y="988"/>
                        <a:pt x="897" y="956"/>
                        <a:pt x="907" y="838"/>
                      </a:cubicBezTo>
                      <a:cubicBezTo>
                        <a:pt x="929" y="569"/>
                        <a:pt x="918" y="220"/>
                        <a:pt x="907" y="134"/>
                      </a:cubicBezTo>
                      <a:close/>
                    </a:path>
                  </a:pathLst>
                </a:custGeom>
                <a:solidFill>
                  <a:schemeClr val="tx1">
                    <a:lumMod val="50000"/>
                  </a:schemeClr>
                </a:solidFill>
                <a:ln>
                  <a:noFill/>
                </a:ln>
              </p:spPr>
              <p:txBody>
                <a:bodyPr vert="horz" wrap="square" lIns="89631" tIns="44814" rIns="89631" bIns="44814" numCol="1" anchor="t" anchorCtr="0" compatLnSpc="1">
                  <a:prstTxWarp prst="textNoShape">
                    <a:avLst/>
                  </a:prstTxWarp>
                </a:bodyPr>
                <a:lstStyle/>
                <a:p>
                  <a:pPr defTabSz="914027"/>
                  <a:endParaRPr lang="en-US" sz="1765" kern="0" dirty="0">
                    <a:solidFill>
                      <a:srgbClr val="505050"/>
                    </a:solidFill>
                  </a:endParaRPr>
                </a:p>
              </p:txBody>
            </p:sp>
          </p:grpSp>
        </p:grpSp>
      </p:grpSp>
      <p:grpSp>
        <p:nvGrpSpPr>
          <p:cNvPr id="81" name="Group 80"/>
          <p:cNvGrpSpPr/>
          <p:nvPr/>
        </p:nvGrpSpPr>
        <p:grpSpPr>
          <a:xfrm>
            <a:off x="495867" y="2296238"/>
            <a:ext cx="1640143" cy="2286055"/>
            <a:chOff x="530238" y="3429419"/>
            <a:chExt cx="2102709" cy="2930787"/>
          </a:xfrm>
        </p:grpSpPr>
        <p:sp>
          <p:nvSpPr>
            <p:cNvPr id="82" name="Rectangle 81"/>
            <p:cNvSpPr/>
            <p:nvPr/>
          </p:nvSpPr>
          <p:spPr>
            <a:xfrm>
              <a:off x="932066" y="3429419"/>
              <a:ext cx="1299048" cy="681701"/>
            </a:xfrm>
            <a:prstGeom prst="rect">
              <a:avLst/>
            </a:prstGeom>
          </p:spPr>
          <p:txBody>
            <a:bodyPr wrap="none">
              <a:spAutoFit/>
            </a:bodyPr>
            <a:lstStyle/>
            <a:p>
              <a:pPr algn="ctr" defTabSz="932186" fontAlgn="base">
                <a:spcBef>
                  <a:spcPct val="0"/>
                </a:spcBef>
                <a:spcAft>
                  <a:spcPct val="0"/>
                </a:spcAft>
              </a:pPr>
              <a:r>
                <a:rPr lang="en-US" sz="2800" kern="0"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Scale</a:t>
              </a:r>
            </a:p>
          </p:txBody>
        </p:sp>
        <p:grpSp>
          <p:nvGrpSpPr>
            <p:cNvPr id="83" name="Group 82"/>
            <p:cNvGrpSpPr/>
            <p:nvPr/>
          </p:nvGrpSpPr>
          <p:grpSpPr>
            <a:xfrm>
              <a:off x="530238" y="4271135"/>
              <a:ext cx="2102709" cy="2089071"/>
              <a:chOff x="6580800" y="2461261"/>
              <a:chExt cx="2652401" cy="2635198"/>
            </a:xfrm>
          </p:grpSpPr>
          <p:sp>
            <p:nvSpPr>
              <p:cNvPr id="84" name="Oval 83"/>
              <p:cNvSpPr/>
              <p:nvPr/>
            </p:nvSpPr>
            <p:spPr bwMode="auto">
              <a:xfrm>
                <a:off x="6580800" y="2461261"/>
                <a:ext cx="2652401" cy="2635198"/>
              </a:xfrm>
              <a:prstGeom prst="ellipse">
                <a:avLst/>
              </a:prstGeom>
              <a:solidFill>
                <a:srgbClr val="FFFFFF"/>
              </a:solidFill>
              <a:ln w="4762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ln w="15875">
                    <a:noFill/>
                  </a:ln>
                  <a:gradFill>
                    <a:gsLst>
                      <a:gs pos="1250">
                        <a:srgbClr val="EFEFEF"/>
                      </a:gs>
                      <a:gs pos="10417">
                        <a:srgbClr val="EFEFEF"/>
                      </a:gs>
                    </a:gsLst>
                    <a:lin ang="5400000" scaled="0"/>
                  </a:gradFill>
                </a:endParaRPr>
              </a:p>
            </p:txBody>
          </p:sp>
          <p:grpSp>
            <p:nvGrpSpPr>
              <p:cNvPr id="85" name="Group 84"/>
              <p:cNvGrpSpPr/>
              <p:nvPr/>
            </p:nvGrpSpPr>
            <p:grpSpPr>
              <a:xfrm>
                <a:off x="7177132" y="3038917"/>
                <a:ext cx="1459737" cy="1479887"/>
                <a:chOff x="6976028" y="5372686"/>
                <a:chExt cx="1459737" cy="1479887"/>
              </a:xfrm>
            </p:grpSpPr>
            <p:sp>
              <p:nvSpPr>
                <p:cNvPr id="86" name="Freeform 426"/>
                <p:cNvSpPr>
                  <a:spLocks/>
                </p:cNvSpPr>
                <p:nvPr/>
              </p:nvSpPr>
              <p:spPr bwMode="auto">
                <a:xfrm>
                  <a:off x="6976028" y="5372686"/>
                  <a:ext cx="671658" cy="680614"/>
                </a:xfrm>
                <a:custGeom>
                  <a:avLst/>
                  <a:gdLst>
                    <a:gd name="T0" fmla="*/ 0 w 300"/>
                    <a:gd name="T1" fmla="*/ 0 h 304"/>
                    <a:gd name="T2" fmla="*/ 0 w 300"/>
                    <a:gd name="T3" fmla="*/ 231 h 304"/>
                    <a:gd name="T4" fmla="*/ 70 w 300"/>
                    <a:gd name="T5" fmla="*/ 160 h 304"/>
                    <a:gd name="T6" fmla="*/ 212 w 300"/>
                    <a:gd name="T7" fmla="*/ 304 h 304"/>
                    <a:gd name="T8" fmla="*/ 300 w 300"/>
                    <a:gd name="T9" fmla="*/ 215 h 304"/>
                    <a:gd name="T10" fmla="*/ 158 w 300"/>
                    <a:gd name="T11" fmla="*/ 71 h 304"/>
                    <a:gd name="T12" fmla="*/ 229 w 300"/>
                    <a:gd name="T13" fmla="*/ 0 h 304"/>
                    <a:gd name="T14" fmla="*/ 0 w 300"/>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4">
                      <a:moveTo>
                        <a:pt x="0" y="0"/>
                      </a:moveTo>
                      <a:lnTo>
                        <a:pt x="0" y="231"/>
                      </a:lnTo>
                      <a:lnTo>
                        <a:pt x="70" y="160"/>
                      </a:lnTo>
                      <a:lnTo>
                        <a:pt x="212" y="304"/>
                      </a:lnTo>
                      <a:lnTo>
                        <a:pt x="300" y="215"/>
                      </a:lnTo>
                      <a:lnTo>
                        <a:pt x="158" y="71"/>
                      </a:lnTo>
                      <a:lnTo>
                        <a:pt x="229" y="0"/>
                      </a:lnTo>
                      <a:lnTo>
                        <a:pt x="0" y="0"/>
                      </a:lnTo>
                      <a:close/>
                    </a:path>
                  </a:pathLst>
                </a:custGeom>
                <a:solidFill>
                  <a:schemeClr val="tx1">
                    <a:lumMod val="50000"/>
                  </a:schemeClr>
                </a:solidFill>
                <a:ln w="31750" cap="sq">
                  <a:noFill/>
                  <a:miter lim="800000"/>
                  <a:headEnd/>
                  <a:tailEnd/>
                </a:ln>
                <a:extLst/>
              </p:spPr>
              <p:txBody>
                <a:bodyPr vert="horz" wrap="square" lIns="89631" tIns="44814" rIns="89631" bIns="44814" numCol="1" anchor="t" anchorCtr="0" compatLnSpc="1">
                  <a:prstTxWarp prst="textNoShape">
                    <a:avLst/>
                  </a:prstTxWarp>
                </a:bodyPr>
                <a:lstStyle/>
                <a:p>
                  <a:pPr defTabSz="914027"/>
                  <a:endParaRPr lang="en-US" sz="1765" kern="0" dirty="0">
                    <a:solidFill>
                      <a:srgbClr val="505050"/>
                    </a:solidFill>
                  </a:endParaRPr>
                </a:p>
              </p:txBody>
            </p:sp>
            <p:sp>
              <p:nvSpPr>
                <p:cNvPr id="87" name="Freeform 427"/>
                <p:cNvSpPr>
                  <a:spLocks/>
                </p:cNvSpPr>
                <p:nvPr/>
              </p:nvSpPr>
              <p:spPr bwMode="auto">
                <a:xfrm>
                  <a:off x="7764107" y="5372686"/>
                  <a:ext cx="671658" cy="680614"/>
                </a:xfrm>
                <a:custGeom>
                  <a:avLst/>
                  <a:gdLst>
                    <a:gd name="T0" fmla="*/ 300 w 300"/>
                    <a:gd name="T1" fmla="*/ 0 h 304"/>
                    <a:gd name="T2" fmla="*/ 300 w 300"/>
                    <a:gd name="T3" fmla="*/ 231 h 304"/>
                    <a:gd name="T4" fmla="*/ 229 w 300"/>
                    <a:gd name="T5" fmla="*/ 160 h 304"/>
                    <a:gd name="T6" fmla="*/ 87 w 300"/>
                    <a:gd name="T7" fmla="*/ 304 h 304"/>
                    <a:gd name="T8" fmla="*/ 0 w 300"/>
                    <a:gd name="T9" fmla="*/ 215 h 304"/>
                    <a:gd name="T10" fmla="*/ 141 w 300"/>
                    <a:gd name="T11" fmla="*/ 71 h 304"/>
                    <a:gd name="T12" fmla="*/ 70 w 300"/>
                    <a:gd name="T13" fmla="*/ 0 h 304"/>
                    <a:gd name="T14" fmla="*/ 300 w 300"/>
                    <a:gd name="T15" fmla="*/ 0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4">
                      <a:moveTo>
                        <a:pt x="300" y="0"/>
                      </a:moveTo>
                      <a:lnTo>
                        <a:pt x="300" y="231"/>
                      </a:lnTo>
                      <a:lnTo>
                        <a:pt x="229" y="160"/>
                      </a:lnTo>
                      <a:lnTo>
                        <a:pt x="87" y="304"/>
                      </a:lnTo>
                      <a:lnTo>
                        <a:pt x="0" y="215"/>
                      </a:lnTo>
                      <a:lnTo>
                        <a:pt x="141" y="71"/>
                      </a:lnTo>
                      <a:lnTo>
                        <a:pt x="70" y="0"/>
                      </a:lnTo>
                      <a:lnTo>
                        <a:pt x="300" y="0"/>
                      </a:lnTo>
                      <a:close/>
                    </a:path>
                  </a:pathLst>
                </a:custGeom>
                <a:solidFill>
                  <a:schemeClr val="tx1">
                    <a:lumMod val="50000"/>
                  </a:schemeClr>
                </a:solidFill>
                <a:ln w="31750" cap="sq">
                  <a:noFill/>
                  <a:miter lim="800000"/>
                  <a:headEnd/>
                  <a:tailEnd/>
                </a:ln>
                <a:extLst/>
              </p:spPr>
              <p:txBody>
                <a:bodyPr vert="horz" wrap="square" lIns="89631" tIns="44814" rIns="89631" bIns="44814" numCol="1" anchor="t" anchorCtr="0" compatLnSpc="1">
                  <a:prstTxWarp prst="textNoShape">
                    <a:avLst/>
                  </a:prstTxWarp>
                </a:bodyPr>
                <a:lstStyle/>
                <a:p>
                  <a:pPr defTabSz="914027"/>
                  <a:endParaRPr lang="en-US" sz="1765" kern="0" dirty="0">
                    <a:solidFill>
                      <a:srgbClr val="505050"/>
                    </a:solidFill>
                  </a:endParaRPr>
                </a:p>
              </p:txBody>
            </p:sp>
            <p:sp>
              <p:nvSpPr>
                <p:cNvPr id="88" name="Freeform 428"/>
                <p:cNvSpPr>
                  <a:spLocks/>
                </p:cNvSpPr>
                <p:nvPr/>
              </p:nvSpPr>
              <p:spPr bwMode="auto">
                <a:xfrm>
                  <a:off x="6976028" y="6169720"/>
                  <a:ext cx="671658" cy="682853"/>
                </a:xfrm>
                <a:custGeom>
                  <a:avLst/>
                  <a:gdLst>
                    <a:gd name="T0" fmla="*/ 0 w 300"/>
                    <a:gd name="T1" fmla="*/ 305 h 305"/>
                    <a:gd name="T2" fmla="*/ 0 w 300"/>
                    <a:gd name="T3" fmla="*/ 74 h 305"/>
                    <a:gd name="T4" fmla="*/ 70 w 300"/>
                    <a:gd name="T5" fmla="*/ 145 h 305"/>
                    <a:gd name="T6" fmla="*/ 212 w 300"/>
                    <a:gd name="T7" fmla="*/ 0 h 305"/>
                    <a:gd name="T8" fmla="*/ 300 w 300"/>
                    <a:gd name="T9" fmla="*/ 90 h 305"/>
                    <a:gd name="T10" fmla="*/ 158 w 300"/>
                    <a:gd name="T11" fmla="*/ 234 h 305"/>
                    <a:gd name="T12" fmla="*/ 229 w 300"/>
                    <a:gd name="T13" fmla="*/ 305 h 305"/>
                    <a:gd name="T14" fmla="*/ 0 w 300"/>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5">
                      <a:moveTo>
                        <a:pt x="0" y="305"/>
                      </a:moveTo>
                      <a:lnTo>
                        <a:pt x="0" y="74"/>
                      </a:lnTo>
                      <a:lnTo>
                        <a:pt x="70" y="145"/>
                      </a:lnTo>
                      <a:lnTo>
                        <a:pt x="212" y="0"/>
                      </a:lnTo>
                      <a:lnTo>
                        <a:pt x="300" y="90"/>
                      </a:lnTo>
                      <a:lnTo>
                        <a:pt x="158" y="234"/>
                      </a:lnTo>
                      <a:lnTo>
                        <a:pt x="229" y="305"/>
                      </a:lnTo>
                      <a:lnTo>
                        <a:pt x="0" y="305"/>
                      </a:lnTo>
                      <a:close/>
                    </a:path>
                  </a:pathLst>
                </a:custGeom>
                <a:solidFill>
                  <a:schemeClr val="tx1">
                    <a:lumMod val="50000"/>
                  </a:schemeClr>
                </a:solidFill>
                <a:ln w="31750" cap="sq">
                  <a:noFill/>
                  <a:miter lim="800000"/>
                  <a:headEnd/>
                  <a:tailEnd/>
                </a:ln>
                <a:extLst/>
              </p:spPr>
              <p:txBody>
                <a:bodyPr vert="horz" wrap="square" lIns="89631" tIns="44814" rIns="89631" bIns="44814" numCol="1" anchor="t" anchorCtr="0" compatLnSpc="1">
                  <a:prstTxWarp prst="textNoShape">
                    <a:avLst/>
                  </a:prstTxWarp>
                </a:bodyPr>
                <a:lstStyle/>
                <a:p>
                  <a:pPr defTabSz="914027"/>
                  <a:endParaRPr lang="en-US" sz="1765" kern="0" dirty="0">
                    <a:solidFill>
                      <a:srgbClr val="505050"/>
                    </a:solidFill>
                  </a:endParaRPr>
                </a:p>
              </p:txBody>
            </p:sp>
            <p:sp>
              <p:nvSpPr>
                <p:cNvPr id="89" name="Freeform 429"/>
                <p:cNvSpPr>
                  <a:spLocks/>
                </p:cNvSpPr>
                <p:nvPr/>
              </p:nvSpPr>
              <p:spPr bwMode="auto">
                <a:xfrm>
                  <a:off x="7764107" y="6169720"/>
                  <a:ext cx="671658" cy="682853"/>
                </a:xfrm>
                <a:custGeom>
                  <a:avLst/>
                  <a:gdLst>
                    <a:gd name="T0" fmla="*/ 300 w 300"/>
                    <a:gd name="T1" fmla="*/ 305 h 305"/>
                    <a:gd name="T2" fmla="*/ 300 w 300"/>
                    <a:gd name="T3" fmla="*/ 74 h 305"/>
                    <a:gd name="T4" fmla="*/ 229 w 300"/>
                    <a:gd name="T5" fmla="*/ 145 h 305"/>
                    <a:gd name="T6" fmla="*/ 87 w 300"/>
                    <a:gd name="T7" fmla="*/ 0 h 305"/>
                    <a:gd name="T8" fmla="*/ 0 w 300"/>
                    <a:gd name="T9" fmla="*/ 90 h 305"/>
                    <a:gd name="T10" fmla="*/ 141 w 300"/>
                    <a:gd name="T11" fmla="*/ 234 h 305"/>
                    <a:gd name="T12" fmla="*/ 70 w 300"/>
                    <a:gd name="T13" fmla="*/ 305 h 305"/>
                    <a:gd name="T14" fmla="*/ 300 w 300"/>
                    <a:gd name="T15" fmla="*/ 305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305">
                      <a:moveTo>
                        <a:pt x="300" y="305"/>
                      </a:moveTo>
                      <a:lnTo>
                        <a:pt x="300" y="74"/>
                      </a:lnTo>
                      <a:lnTo>
                        <a:pt x="229" y="145"/>
                      </a:lnTo>
                      <a:lnTo>
                        <a:pt x="87" y="0"/>
                      </a:lnTo>
                      <a:lnTo>
                        <a:pt x="0" y="90"/>
                      </a:lnTo>
                      <a:lnTo>
                        <a:pt x="141" y="234"/>
                      </a:lnTo>
                      <a:lnTo>
                        <a:pt x="70" y="305"/>
                      </a:lnTo>
                      <a:lnTo>
                        <a:pt x="300" y="305"/>
                      </a:lnTo>
                      <a:close/>
                    </a:path>
                  </a:pathLst>
                </a:custGeom>
                <a:solidFill>
                  <a:schemeClr val="tx1">
                    <a:lumMod val="50000"/>
                  </a:schemeClr>
                </a:solidFill>
                <a:ln w="31750" cap="sq">
                  <a:noFill/>
                  <a:miter lim="800000"/>
                  <a:headEnd/>
                  <a:tailEnd/>
                </a:ln>
                <a:extLst/>
              </p:spPr>
              <p:txBody>
                <a:bodyPr vert="horz" wrap="square" lIns="89631" tIns="44814" rIns="89631" bIns="44814" numCol="1" anchor="t" anchorCtr="0" compatLnSpc="1">
                  <a:prstTxWarp prst="textNoShape">
                    <a:avLst/>
                  </a:prstTxWarp>
                </a:bodyPr>
                <a:lstStyle/>
                <a:p>
                  <a:pPr defTabSz="914027"/>
                  <a:endParaRPr lang="en-US" sz="1765" kern="0" dirty="0">
                    <a:solidFill>
                      <a:srgbClr val="505050"/>
                    </a:solidFill>
                  </a:endParaRPr>
                </a:p>
              </p:txBody>
            </p:sp>
          </p:grpSp>
        </p:grpSp>
      </p:grpSp>
      <p:grpSp>
        <p:nvGrpSpPr>
          <p:cNvPr id="90" name="Group 89"/>
          <p:cNvGrpSpPr/>
          <p:nvPr/>
        </p:nvGrpSpPr>
        <p:grpSpPr>
          <a:xfrm>
            <a:off x="522174" y="4546442"/>
            <a:ext cx="1601402" cy="2206103"/>
            <a:chOff x="301638" y="3438183"/>
            <a:chExt cx="2121086" cy="2922023"/>
          </a:xfrm>
        </p:grpSpPr>
        <p:sp>
          <p:nvSpPr>
            <p:cNvPr id="91" name="Rectangle 90"/>
            <p:cNvSpPr/>
            <p:nvPr/>
          </p:nvSpPr>
          <p:spPr>
            <a:xfrm>
              <a:off x="486209" y="3438183"/>
              <a:ext cx="1936515" cy="704295"/>
            </a:xfrm>
            <a:prstGeom prst="rect">
              <a:avLst/>
            </a:prstGeom>
          </p:spPr>
          <p:txBody>
            <a:bodyPr wrap="none">
              <a:spAutoFit/>
            </a:bodyPr>
            <a:lstStyle/>
            <a:p>
              <a:pPr algn="ctr" defTabSz="932186" fontAlgn="base">
                <a:spcBef>
                  <a:spcPct val="0"/>
                </a:spcBef>
                <a:spcAft>
                  <a:spcPct val="0"/>
                </a:spcAft>
              </a:pPr>
              <a:r>
                <a:rPr lang="en-US" sz="2800" kern="0"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Security</a:t>
              </a:r>
            </a:p>
          </p:txBody>
        </p:sp>
        <p:grpSp>
          <p:nvGrpSpPr>
            <p:cNvPr id="92" name="Group 91"/>
            <p:cNvGrpSpPr/>
            <p:nvPr/>
          </p:nvGrpSpPr>
          <p:grpSpPr>
            <a:xfrm>
              <a:off x="301638" y="4271135"/>
              <a:ext cx="2102709" cy="2089071"/>
              <a:chOff x="530238" y="4271135"/>
              <a:chExt cx="2102709" cy="2089071"/>
            </a:xfrm>
          </p:grpSpPr>
          <p:sp>
            <p:nvSpPr>
              <p:cNvPr id="93" name="Oval 92"/>
              <p:cNvSpPr/>
              <p:nvPr/>
            </p:nvSpPr>
            <p:spPr bwMode="auto">
              <a:xfrm>
                <a:off x="530238" y="4271135"/>
                <a:ext cx="2102709" cy="2089071"/>
              </a:xfrm>
              <a:prstGeom prst="ellipse">
                <a:avLst/>
              </a:prstGeom>
              <a:solidFill>
                <a:srgbClr val="FFFFFF"/>
              </a:solidFill>
              <a:ln w="4762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ln w="15875">
                    <a:noFill/>
                  </a:ln>
                  <a:gradFill>
                    <a:gsLst>
                      <a:gs pos="1250">
                        <a:srgbClr val="EFEFEF"/>
                      </a:gs>
                      <a:gs pos="10417">
                        <a:srgbClr val="EFEFEF"/>
                      </a:gs>
                    </a:gsLst>
                    <a:lin ang="5400000" scaled="0"/>
                  </a:gradFill>
                </a:endParaRPr>
              </a:p>
            </p:txBody>
          </p:sp>
          <p:sp>
            <p:nvSpPr>
              <p:cNvPr id="94" name="Freeform 26"/>
              <p:cNvSpPr>
                <a:spLocks noEditPoints="1"/>
              </p:cNvSpPr>
              <p:nvPr/>
            </p:nvSpPr>
            <p:spPr bwMode="auto">
              <a:xfrm>
                <a:off x="1189584" y="4742394"/>
                <a:ext cx="784064" cy="1161345"/>
              </a:xfrm>
              <a:custGeom>
                <a:avLst/>
                <a:gdLst>
                  <a:gd name="T0" fmla="*/ 540 w 540"/>
                  <a:gd name="T1" fmla="*/ 520 h 800"/>
                  <a:gd name="T2" fmla="*/ 540 w 540"/>
                  <a:gd name="T3" fmla="*/ 331 h 800"/>
                  <a:gd name="T4" fmla="*/ 482 w 540"/>
                  <a:gd name="T5" fmla="*/ 328 h 800"/>
                  <a:gd name="T6" fmla="*/ 482 w 540"/>
                  <a:gd name="T7" fmla="*/ 212 h 800"/>
                  <a:gd name="T8" fmla="*/ 482 w 540"/>
                  <a:gd name="T9" fmla="*/ 212 h 800"/>
                  <a:gd name="T10" fmla="*/ 270 w 540"/>
                  <a:gd name="T11" fmla="*/ 0 h 800"/>
                  <a:gd name="T12" fmla="*/ 58 w 540"/>
                  <a:gd name="T13" fmla="*/ 212 h 800"/>
                  <a:gd name="T14" fmla="*/ 58 w 540"/>
                  <a:gd name="T15" fmla="*/ 212 h 800"/>
                  <a:gd name="T16" fmla="*/ 58 w 540"/>
                  <a:gd name="T17" fmla="*/ 328 h 800"/>
                  <a:gd name="T18" fmla="*/ 0 w 540"/>
                  <a:gd name="T19" fmla="*/ 331 h 800"/>
                  <a:gd name="T20" fmla="*/ 0 w 540"/>
                  <a:gd name="T21" fmla="*/ 520 h 800"/>
                  <a:gd name="T22" fmla="*/ 0 w 540"/>
                  <a:gd name="T23" fmla="*/ 520 h 800"/>
                  <a:gd name="T24" fmla="*/ 0 w 540"/>
                  <a:gd name="T25" fmla="*/ 594 h 800"/>
                  <a:gd name="T26" fmla="*/ 0 w 540"/>
                  <a:gd name="T27" fmla="*/ 594 h 800"/>
                  <a:gd name="T28" fmla="*/ 0 w 540"/>
                  <a:gd name="T29" fmla="*/ 783 h 800"/>
                  <a:gd name="T30" fmla="*/ 270 w 540"/>
                  <a:gd name="T31" fmla="*/ 800 h 800"/>
                  <a:gd name="T32" fmla="*/ 270 w 540"/>
                  <a:gd name="T33" fmla="*/ 800 h 800"/>
                  <a:gd name="T34" fmla="*/ 270 w 540"/>
                  <a:gd name="T35" fmla="*/ 800 h 800"/>
                  <a:gd name="T36" fmla="*/ 540 w 540"/>
                  <a:gd name="T37" fmla="*/ 783 h 800"/>
                  <a:gd name="T38" fmla="*/ 540 w 540"/>
                  <a:gd name="T39" fmla="*/ 594 h 800"/>
                  <a:gd name="T40" fmla="*/ 540 w 540"/>
                  <a:gd name="T41" fmla="*/ 594 h 800"/>
                  <a:gd name="T42" fmla="*/ 540 w 540"/>
                  <a:gd name="T43" fmla="*/ 520 h 800"/>
                  <a:gd name="T44" fmla="*/ 270 w 540"/>
                  <a:gd name="T45" fmla="*/ 314 h 800"/>
                  <a:gd name="T46" fmla="*/ 270 w 540"/>
                  <a:gd name="T47" fmla="*/ 314 h 800"/>
                  <a:gd name="T48" fmla="*/ 122 w 540"/>
                  <a:gd name="T49" fmla="*/ 324 h 800"/>
                  <a:gd name="T50" fmla="*/ 122 w 540"/>
                  <a:gd name="T51" fmla="*/ 212 h 800"/>
                  <a:gd name="T52" fmla="*/ 122 w 540"/>
                  <a:gd name="T53" fmla="*/ 212 h 800"/>
                  <a:gd name="T54" fmla="*/ 270 w 540"/>
                  <a:gd name="T55" fmla="*/ 64 h 800"/>
                  <a:gd name="T56" fmla="*/ 418 w 540"/>
                  <a:gd name="T57" fmla="*/ 212 h 800"/>
                  <a:gd name="T58" fmla="*/ 418 w 540"/>
                  <a:gd name="T59" fmla="*/ 212 h 800"/>
                  <a:gd name="T60" fmla="*/ 418 w 540"/>
                  <a:gd name="T61" fmla="*/ 324 h 800"/>
                  <a:gd name="T62" fmla="*/ 270 w 540"/>
                  <a:gd name="T63" fmla="*/ 31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0" h="800">
                    <a:moveTo>
                      <a:pt x="540" y="520"/>
                    </a:moveTo>
                    <a:cubicBezTo>
                      <a:pt x="540" y="331"/>
                      <a:pt x="540" y="331"/>
                      <a:pt x="540" y="331"/>
                    </a:cubicBezTo>
                    <a:cubicBezTo>
                      <a:pt x="482" y="328"/>
                      <a:pt x="482" y="328"/>
                      <a:pt x="482" y="328"/>
                    </a:cubicBezTo>
                    <a:cubicBezTo>
                      <a:pt x="482" y="212"/>
                      <a:pt x="482" y="212"/>
                      <a:pt x="482" y="212"/>
                    </a:cubicBezTo>
                    <a:cubicBezTo>
                      <a:pt x="482" y="212"/>
                      <a:pt x="482" y="212"/>
                      <a:pt x="482" y="212"/>
                    </a:cubicBezTo>
                    <a:cubicBezTo>
                      <a:pt x="482" y="95"/>
                      <a:pt x="387" y="0"/>
                      <a:pt x="270" y="0"/>
                    </a:cubicBezTo>
                    <a:cubicBezTo>
                      <a:pt x="153" y="0"/>
                      <a:pt x="58" y="95"/>
                      <a:pt x="58" y="212"/>
                    </a:cubicBezTo>
                    <a:cubicBezTo>
                      <a:pt x="58" y="212"/>
                      <a:pt x="58" y="212"/>
                      <a:pt x="58" y="212"/>
                    </a:cubicBezTo>
                    <a:cubicBezTo>
                      <a:pt x="58" y="328"/>
                      <a:pt x="58" y="328"/>
                      <a:pt x="58" y="328"/>
                    </a:cubicBezTo>
                    <a:cubicBezTo>
                      <a:pt x="0" y="331"/>
                      <a:pt x="0" y="331"/>
                      <a:pt x="0" y="331"/>
                    </a:cubicBezTo>
                    <a:cubicBezTo>
                      <a:pt x="0" y="520"/>
                      <a:pt x="0" y="520"/>
                      <a:pt x="0" y="520"/>
                    </a:cubicBezTo>
                    <a:cubicBezTo>
                      <a:pt x="0" y="520"/>
                      <a:pt x="0" y="520"/>
                      <a:pt x="0" y="520"/>
                    </a:cubicBezTo>
                    <a:cubicBezTo>
                      <a:pt x="0" y="594"/>
                      <a:pt x="0" y="594"/>
                      <a:pt x="0" y="594"/>
                    </a:cubicBezTo>
                    <a:cubicBezTo>
                      <a:pt x="0" y="594"/>
                      <a:pt x="0" y="594"/>
                      <a:pt x="0" y="594"/>
                    </a:cubicBezTo>
                    <a:cubicBezTo>
                      <a:pt x="0" y="783"/>
                      <a:pt x="0" y="783"/>
                      <a:pt x="0" y="783"/>
                    </a:cubicBezTo>
                    <a:cubicBezTo>
                      <a:pt x="270" y="800"/>
                      <a:pt x="270" y="800"/>
                      <a:pt x="270" y="800"/>
                    </a:cubicBezTo>
                    <a:cubicBezTo>
                      <a:pt x="270" y="800"/>
                      <a:pt x="270" y="800"/>
                      <a:pt x="270" y="800"/>
                    </a:cubicBezTo>
                    <a:cubicBezTo>
                      <a:pt x="270" y="800"/>
                      <a:pt x="270" y="800"/>
                      <a:pt x="270" y="800"/>
                    </a:cubicBezTo>
                    <a:cubicBezTo>
                      <a:pt x="540" y="783"/>
                      <a:pt x="540" y="783"/>
                      <a:pt x="540" y="783"/>
                    </a:cubicBezTo>
                    <a:cubicBezTo>
                      <a:pt x="540" y="594"/>
                      <a:pt x="540" y="594"/>
                      <a:pt x="540" y="594"/>
                    </a:cubicBezTo>
                    <a:cubicBezTo>
                      <a:pt x="540" y="594"/>
                      <a:pt x="540" y="594"/>
                      <a:pt x="540" y="594"/>
                    </a:cubicBezTo>
                    <a:cubicBezTo>
                      <a:pt x="540" y="520"/>
                      <a:pt x="540" y="520"/>
                      <a:pt x="540" y="520"/>
                    </a:cubicBezTo>
                    <a:close/>
                    <a:moveTo>
                      <a:pt x="270" y="314"/>
                    </a:moveTo>
                    <a:cubicBezTo>
                      <a:pt x="270" y="314"/>
                      <a:pt x="270" y="314"/>
                      <a:pt x="270" y="314"/>
                    </a:cubicBezTo>
                    <a:cubicBezTo>
                      <a:pt x="122" y="324"/>
                      <a:pt x="122" y="324"/>
                      <a:pt x="122" y="324"/>
                    </a:cubicBezTo>
                    <a:cubicBezTo>
                      <a:pt x="122" y="212"/>
                      <a:pt x="122" y="212"/>
                      <a:pt x="122" y="212"/>
                    </a:cubicBezTo>
                    <a:cubicBezTo>
                      <a:pt x="122" y="212"/>
                      <a:pt x="122" y="212"/>
                      <a:pt x="122" y="212"/>
                    </a:cubicBezTo>
                    <a:cubicBezTo>
                      <a:pt x="122" y="130"/>
                      <a:pt x="189" y="64"/>
                      <a:pt x="270" y="64"/>
                    </a:cubicBezTo>
                    <a:cubicBezTo>
                      <a:pt x="351" y="64"/>
                      <a:pt x="418" y="130"/>
                      <a:pt x="418" y="212"/>
                    </a:cubicBezTo>
                    <a:cubicBezTo>
                      <a:pt x="418" y="212"/>
                      <a:pt x="418" y="212"/>
                      <a:pt x="418" y="212"/>
                    </a:cubicBezTo>
                    <a:cubicBezTo>
                      <a:pt x="418" y="324"/>
                      <a:pt x="418" y="324"/>
                      <a:pt x="418" y="324"/>
                    </a:cubicBezTo>
                    <a:cubicBezTo>
                      <a:pt x="270" y="314"/>
                      <a:pt x="270" y="314"/>
                      <a:pt x="270" y="314"/>
                    </a:cubicBezTo>
                    <a:close/>
                  </a:path>
                </a:pathLst>
              </a:cu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gradFill>
                    <a:gsLst>
                      <a:gs pos="1250">
                        <a:srgbClr val="EFEFEF"/>
                      </a:gs>
                      <a:gs pos="10417">
                        <a:srgbClr val="EFEFEF"/>
                      </a:gs>
                    </a:gsLst>
                    <a:lin ang="5400000" scaled="0"/>
                  </a:gradFill>
                </a:endParaRPr>
              </a:p>
            </p:txBody>
          </p:sp>
        </p:grpSp>
      </p:grpSp>
      <p:grpSp>
        <p:nvGrpSpPr>
          <p:cNvPr id="95" name="Group 94"/>
          <p:cNvGrpSpPr/>
          <p:nvPr/>
        </p:nvGrpSpPr>
        <p:grpSpPr>
          <a:xfrm>
            <a:off x="3511149" y="639829"/>
            <a:ext cx="8653360" cy="5406106"/>
            <a:chOff x="3581177" y="651758"/>
            <a:chExt cx="8828133" cy="5515292"/>
          </a:xfrm>
        </p:grpSpPr>
        <p:grpSp>
          <p:nvGrpSpPr>
            <p:cNvPr id="96" name="Group 95"/>
            <p:cNvGrpSpPr/>
            <p:nvPr/>
          </p:nvGrpSpPr>
          <p:grpSpPr>
            <a:xfrm>
              <a:off x="3581177" y="651758"/>
              <a:ext cx="873187" cy="873187"/>
              <a:chOff x="3581177" y="651758"/>
              <a:chExt cx="873187" cy="873187"/>
            </a:xfrm>
          </p:grpSpPr>
          <p:sp>
            <p:nvSpPr>
              <p:cNvPr id="114" name="Oval 113"/>
              <p:cNvSpPr/>
              <p:nvPr/>
            </p:nvSpPr>
            <p:spPr bwMode="auto">
              <a:xfrm>
                <a:off x="3581177" y="651758"/>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grpSp>
            <p:nvGrpSpPr>
              <p:cNvPr id="115" name="Group 114"/>
              <p:cNvGrpSpPr/>
              <p:nvPr/>
            </p:nvGrpSpPr>
            <p:grpSpPr>
              <a:xfrm>
                <a:off x="3832975" y="817018"/>
                <a:ext cx="381238" cy="542666"/>
                <a:chOff x="3835619" y="817245"/>
                <a:chExt cx="381238" cy="542666"/>
              </a:xfrm>
            </p:grpSpPr>
            <p:grpSp>
              <p:nvGrpSpPr>
                <p:cNvPr id="116" name="Group 115"/>
                <p:cNvGrpSpPr/>
                <p:nvPr/>
              </p:nvGrpSpPr>
              <p:grpSpPr>
                <a:xfrm>
                  <a:off x="3835619" y="817245"/>
                  <a:ext cx="359938" cy="542666"/>
                  <a:chOff x="3856723" y="808673"/>
                  <a:chExt cx="287576" cy="433568"/>
                </a:xfrm>
              </p:grpSpPr>
              <p:sp>
                <p:nvSpPr>
                  <p:cNvPr id="119" name="Rectangle 118"/>
                  <p:cNvSpPr/>
                  <p:nvPr/>
                </p:nvSpPr>
                <p:spPr bwMode="auto">
                  <a:xfrm>
                    <a:off x="3856723" y="808673"/>
                    <a:ext cx="137160" cy="13716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20" name="Rectangle 119"/>
                  <p:cNvSpPr/>
                  <p:nvPr/>
                </p:nvSpPr>
                <p:spPr bwMode="auto">
                  <a:xfrm>
                    <a:off x="4007139" y="808673"/>
                    <a:ext cx="137160" cy="13716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21" name="Rectangle 120"/>
                  <p:cNvSpPr/>
                  <p:nvPr/>
                </p:nvSpPr>
                <p:spPr bwMode="auto">
                  <a:xfrm>
                    <a:off x="3856723" y="956877"/>
                    <a:ext cx="137160" cy="13716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22" name="Rectangle 121"/>
                  <p:cNvSpPr/>
                  <p:nvPr/>
                </p:nvSpPr>
                <p:spPr bwMode="auto">
                  <a:xfrm>
                    <a:off x="4007139" y="956877"/>
                    <a:ext cx="137160" cy="13716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23" name="Rectangle 122"/>
                  <p:cNvSpPr/>
                  <p:nvPr/>
                </p:nvSpPr>
                <p:spPr bwMode="auto">
                  <a:xfrm>
                    <a:off x="3856723" y="1105081"/>
                    <a:ext cx="287576" cy="13716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grpSp>
            <p:cxnSp>
              <p:nvCxnSpPr>
                <p:cNvPr id="117" name="Straight Connector 116"/>
                <p:cNvCxnSpPr/>
                <p:nvPr/>
              </p:nvCxnSpPr>
              <p:spPr>
                <a:xfrm>
                  <a:off x="4058915" y="882812"/>
                  <a:ext cx="61349" cy="70445"/>
                </a:xfrm>
                <a:prstGeom prst="line">
                  <a:avLst/>
                </a:prstGeom>
                <a:ln w="38100">
                  <a:solidFill>
                    <a:srgbClr val="EFEFE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4100876" y="836661"/>
                  <a:ext cx="115981" cy="111738"/>
                </a:xfrm>
                <a:prstGeom prst="line">
                  <a:avLst/>
                </a:prstGeom>
                <a:ln w="38100">
                  <a:solidFill>
                    <a:srgbClr val="EFEFEF"/>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97" name="Group 96"/>
            <p:cNvGrpSpPr/>
            <p:nvPr/>
          </p:nvGrpSpPr>
          <p:grpSpPr>
            <a:xfrm>
              <a:off x="3581177" y="1812284"/>
              <a:ext cx="873187" cy="873187"/>
              <a:chOff x="3581177" y="1812284"/>
              <a:chExt cx="873187" cy="873187"/>
            </a:xfrm>
          </p:grpSpPr>
          <p:sp>
            <p:nvSpPr>
              <p:cNvPr id="112" name="Oval 111"/>
              <p:cNvSpPr/>
              <p:nvPr/>
            </p:nvSpPr>
            <p:spPr bwMode="auto">
              <a:xfrm>
                <a:off x="3581177" y="1812284"/>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13" name="Freeform 112"/>
              <p:cNvSpPr>
                <a:spLocks noChangeAspect="1"/>
              </p:cNvSpPr>
              <p:nvPr/>
            </p:nvSpPr>
            <p:spPr bwMode="black">
              <a:xfrm>
                <a:off x="3696031" y="2071144"/>
                <a:ext cx="643478" cy="355466"/>
              </a:xfrm>
              <a:custGeom>
                <a:avLst/>
                <a:gdLst>
                  <a:gd name="connsiteX0" fmla="*/ 293295 w 643478"/>
                  <a:gd name="connsiteY0" fmla="*/ 0 h 355466"/>
                  <a:gd name="connsiteX1" fmla="*/ 433621 w 643478"/>
                  <a:gd name="connsiteY1" fmla="*/ 88550 h 355466"/>
                  <a:gd name="connsiteX2" fmla="*/ 500624 w 643478"/>
                  <a:gd name="connsiteY2" fmla="*/ 70840 h 355466"/>
                  <a:gd name="connsiteX3" fmla="*/ 643478 w 643478"/>
                  <a:gd name="connsiteY3" fmla="*/ 213786 h 355466"/>
                  <a:gd name="connsiteX4" fmla="*/ 500624 w 643478"/>
                  <a:gd name="connsiteY4" fmla="*/ 355466 h 355466"/>
                  <a:gd name="connsiteX5" fmla="*/ 425185 w 643478"/>
                  <a:gd name="connsiteY5" fmla="*/ 355466 h 355466"/>
                  <a:gd name="connsiteX6" fmla="*/ 371953 w 643478"/>
                  <a:gd name="connsiteY6" fmla="*/ 355466 h 355466"/>
                  <a:gd name="connsiteX7" fmla="*/ 371953 w 643478"/>
                  <a:gd name="connsiteY7" fmla="*/ 237133 h 355466"/>
                  <a:gd name="connsiteX8" fmla="*/ 418119 w 643478"/>
                  <a:gd name="connsiteY8" fmla="*/ 237133 h 355466"/>
                  <a:gd name="connsiteX9" fmla="*/ 325786 w 643478"/>
                  <a:gd name="connsiteY9" fmla="*/ 144800 h 355466"/>
                  <a:gd name="connsiteX10" fmla="*/ 233453 w 643478"/>
                  <a:gd name="connsiteY10" fmla="*/ 237133 h 355466"/>
                  <a:gd name="connsiteX11" fmla="*/ 279620 w 643478"/>
                  <a:gd name="connsiteY11" fmla="*/ 237133 h 355466"/>
                  <a:gd name="connsiteX12" fmla="*/ 279620 w 643478"/>
                  <a:gd name="connsiteY12" fmla="*/ 355466 h 355466"/>
                  <a:gd name="connsiteX13" fmla="*/ 252860 w 643478"/>
                  <a:gd name="connsiteY13" fmla="*/ 355466 h 355466"/>
                  <a:gd name="connsiteX14" fmla="*/ 72060 w 643478"/>
                  <a:gd name="connsiteY14" fmla="*/ 355466 h 355466"/>
                  <a:gd name="connsiteX15" fmla="*/ 0 w 643478"/>
                  <a:gd name="connsiteY15" fmla="*/ 282096 h 355466"/>
                  <a:gd name="connsiteX16" fmla="*/ 54361 w 643478"/>
                  <a:gd name="connsiteY16" fmla="*/ 212521 h 355466"/>
                  <a:gd name="connsiteX17" fmla="*/ 139062 w 643478"/>
                  <a:gd name="connsiteY17" fmla="*/ 146741 h 355466"/>
                  <a:gd name="connsiteX18" fmla="*/ 293295 w 643478"/>
                  <a:gd name="connsiteY18" fmla="*/ 0 h 35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478" h="355466">
                    <a:moveTo>
                      <a:pt x="293295" y="0"/>
                    </a:moveTo>
                    <a:cubicBezTo>
                      <a:pt x="353976" y="0"/>
                      <a:pt x="408337" y="35420"/>
                      <a:pt x="433621" y="88550"/>
                    </a:cubicBezTo>
                    <a:cubicBezTo>
                      <a:pt x="453848" y="77165"/>
                      <a:pt x="476604" y="70840"/>
                      <a:pt x="500624" y="70840"/>
                    </a:cubicBezTo>
                    <a:cubicBezTo>
                      <a:pt x="579004" y="70840"/>
                      <a:pt x="643478" y="135356"/>
                      <a:pt x="643478" y="213786"/>
                    </a:cubicBezTo>
                    <a:cubicBezTo>
                      <a:pt x="643478" y="290951"/>
                      <a:pt x="579004" y="355466"/>
                      <a:pt x="500624" y="355466"/>
                    </a:cubicBezTo>
                    <a:cubicBezTo>
                      <a:pt x="473838" y="355466"/>
                      <a:pt x="448727" y="355466"/>
                      <a:pt x="425185" y="355466"/>
                    </a:cubicBezTo>
                    <a:lnTo>
                      <a:pt x="371953" y="355466"/>
                    </a:lnTo>
                    <a:lnTo>
                      <a:pt x="371953" y="237133"/>
                    </a:lnTo>
                    <a:lnTo>
                      <a:pt x="418119" y="237133"/>
                    </a:lnTo>
                    <a:lnTo>
                      <a:pt x="325786" y="144800"/>
                    </a:lnTo>
                    <a:lnTo>
                      <a:pt x="233453" y="237133"/>
                    </a:lnTo>
                    <a:lnTo>
                      <a:pt x="279620" y="237133"/>
                    </a:lnTo>
                    <a:lnTo>
                      <a:pt x="279620" y="355466"/>
                    </a:lnTo>
                    <a:lnTo>
                      <a:pt x="252860" y="355466"/>
                    </a:lnTo>
                    <a:cubicBezTo>
                      <a:pt x="72060" y="355466"/>
                      <a:pt x="72060" y="355466"/>
                      <a:pt x="72060" y="355466"/>
                    </a:cubicBezTo>
                    <a:cubicBezTo>
                      <a:pt x="32869" y="355466"/>
                      <a:pt x="0" y="322576"/>
                      <a:pt x="0" y="282096"/>
                    </a:cubicBezTo>
                    <a:cubicBezTo>
                      <a:pt x="0" y="247941"/>
                      <a:pt x="22756" y="220111"/>
                      <a:pt x="54361" y="212521"/>
                    </a:cubicBezTo>
                    <a:cubicBezTo>
                      <a:pt x="69531" y="177101"/>
                      <a:pt x="101136" y="151801"/>
                      <a:pt x="139062" y="146741"/>
                    </a:cubicBezTo>
                    <a:cubicBezTo>
                      <a:pt x="142855" y="65780"/>
                      <a:pt x="211122" y="0"/>
                      <a:pt x="293295" y="0"/>
                    </a:cubicBezTo>
                    <a:close/>
                  </a:path>
                </a:pathLst>
              </a:custGeom>
              <a:solidFill>
                <a:schemeClr val="tx2"/>
              </a:solidFill>
              <a:ln>
                <a:solidFill>
                  <a:schemeClr val="tx2"/>
                </a:solidFill>
              </a:ln>
              <a:extLst/>
            </p:spPr>
            <p:txBody>
              <a:bodyPr vert="horz" wrap="square" lIns="89631" tIns="44814" rIns="89631" bIns="44814" numCol="1" anchor="t" anchorCtr="0" compatLnSpc="1">
                <a:prstTxWarp prst="textNoShape">
                  <a:avLst/>
                </a:prstTxWarp>
                <a:noAutofit/>
              </a:bodyPr>
              <a:lstStyle/>
              <a:p>
                <a:pPr defTabSz="914027"/>
                <a:endParaRPr lang="en-US" sz="1765" kern="0" dirty="0">
                  <a:latin typeface="Segoe UI" panose="020B0502040204020203" pitchFamily="34" charset="0"/>
                  <a:cs typeface="Segoe UI" panose="020B0502040204020203" pitchFamily="34" charset="0"/>
                </a:endParaRPr>
              </a:p>
            </p:txBody>
          </p:sp>
        </p:grpSp>
        <p:grpSp>
          <p:nvGrpSpPr>
            <p:cNvPr id="98" name="Group 97"/>
            <p:cNvGrpSpPr/>
            <p:nvPr/>
          </p:nvGrpSpPr>
          <p:grpSpPr>
            <a:xfrm>
              <a:off x="3581177" y="2972810"/>
              <a:ext cx="873187" cy="873187"/>
              <a:chOff x="3581177" y="2972810"/>
              <a:chExt cx="873187" cy="873187"/>
            </a:xfrm>
          </p:grpSpPr>
          <p:sp>
            <p:nvSpPr>
              <p:cNvPr id="110" name="Oval 109"/>
              <p:cNvSpPr/>
              <p:nvPr/>
            </p:nvSpPr>
            <p:spPr bwMode="auto">
              <a:xfrm>
                <a:off x="3581177" y="2972810"/>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11" name="Freeform 110"/>
              <p:cNvSpPr>
                <a:spLocks noEditPoints="1"/>
              </p:cNvSpPr>
              <p:nvPr/>
            </p:nvSpPr>
            <p:spPr bwMode="auto">
              <a:xfrm>
                <a:off x="3799547" y="3187807"/>
                <a:ext cx="436447" cy="443193"/>
              </a:xfrm>
              <a:custGeom>
                <a:avLst/>
                <a:gdLst>
                  <a:gd name="T0" fmla="*/ 288 w 647"/>
                  <a:gd name="T1" fmla="*/ 314 h 657"/>
                  <a:gd name="T2" fmla="*/ 288 w 647"/>
                  <a:gd name="T3" fmla="*/ 52 h 657"/>
                  <a:gd name="T4" fmla="*/ 647 w 647"/>
                  <a:gd name="T5" fmla="*/ 0 h 657"/>
                  <a:gd name="T6" fmla="*/ 647 w 647"/>
                  <a:gd name="T7" fmla="*/ 314 h 657"/>
                  <a:gd name="T8" fmla="*/ 288 w 647"/>
                  <a:gd name="T9" fmla="*/ 314 h 657"/>
                  <a:gd name="T10" fmla="*/ 262 w 647"/>
                  <a:gd name="T11" fmla="*/ 57 h 657"/>
                  <a:gd name="T12" fmla="*/ 0 w 647"/>
                  <a:gd name="T13" fmla="*/ 95 h 657"/>
                  <a:gd name="T14" fmla="*/ 0 w 647"/>
                  <a:gd name="T15" fmla="*/ 314 h 657"/>
                  <a:gd name="T16" fmla="*/ 262 w 647"/>
                  <a:gd name="T17" fmla="*/ 314 h 657"/>
                  <a:gd name="T18" fmla="*/ 262 w 647"/>
                  <a:gd name="T19" fmla="*/ 57 h 657"/>
                  <a:gd name="T20" fmla="*/ 0 w 647"/>
                  <a:gd name="T21" fmla="*/ 338 h 657"/>
                  <a:gd name="T22" fmla="*/ 0 w 647"/>
                  <a:gd name="T23" fmla="*/ 560 h 657"/>
                  <a:gd name="T24" fmla="*/ 262 w 647"/>
                  <a:gd name="T25" fmla="*/ 600 h 657"/>
                  <a:gd name="T26" fmla="*/ 262 w 647"/>
                  <a:gd name="T27" fmla="*/ 338 h 657"/>
                  <a:gd name="T28" fmla="*/ 0 w 647"/>
                  <a:gd name="T29" fmla="*/ 338 h 657"/>
                  <a:gd name="T30" fmla="*/ 288 w 647"/>
                  <a:gd name="T31" fmla="*/ 602 h 657"/>
                  <a:gd name="T32" fmla="*/ 647 w 647"/>
                  <a:gd name="T33" fmla="*/ 657 h 657"/>
                  <a:gd name="T34" fmla="*/ 647 w 647"/>
                  <a:gd name="T35" fmla="*/ 338 h 657"/>
                  <a:gd name="T36" fmla="*/ 288 w 647"/>
                  <a:gd name="T37" fmla="*/ 338 h 657"/>
                  <a:gd name="T38" fmla="*/ 288 w 647"/>
                  <a:gd name="T39" fmla="*/ 6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7" h="657">
                    <a:moveTo>
                      <a:pt x="288" y="314"/>
                    </a:moveTo>
                    <a:lnTo>
                      <a:pt x="288" y="52"/>
                    </a:lnTo>
                    <a:lnTo>
                      <a:pt x="647" y="0"/>
                    </a:lnTo>
                    <a:lnTo>
                      <a:pt x="647" y="314"/>
                    </a:lnTo>
                    <a:lnTo>
                      <a:pt x="288" y="314"/>
                    </a:lnTo>
                    <a:close/>
                    <a:moveTo>
                      <a:pt x="262" y="57"/>
                    </a:moveTo>
                    <a:lnTo>
                      <a:pt x="0" y="95"/>
                    </a:lnTo>
                    <a:lnTo>
                      <a:pt x="0" y="314"/>
                    </a:lnTo>
                    <a:lnTo>
                      <a:pt x="262" y="314"/>
                    </a:lnTo>
                    <a:lnTo>
                      <a:pt x="262" y="57"/>
                    </a:lnTo>
                    <a:close/>
                    <a:moveTo>
                      <a:pt x="0" y="338"/>
                    </a:moveTo>
                    <a:lnTo>
                      <a:pt x="0" y="560"/>
                    </a:lnTo>
                    <a:lnTo>
                      <a:pt x="262" y="600"/>
                    </a:lnTo>
                    <a:lnTo>
                      <a:pt x="262" y="338"/>
                    </a:lnTo>
                    <a:lnTo>
                      <a:pt x="0" y="338"/>
                    </a:lnTo>
                    <a:close/>
                    <a:moveTo>
                      <a:pt x="288" y="602"/>
                    </a:moveTo>
                    <a:lnTo>
                      <a:pt x="647" y="657"/>
                    </a:lnTo>
                    <a:lnTo>
                      <a:pt x="647" y="338"/>
                    </a:lnTo>
                    <a:lnTo>
                      <a:pt x="288" y="338"/>
                    </a:lnTo>
                    <a:lnTo>
                      <a:pt x="288" y="602"/>
                    </a:lnTo>
                    <a:close/>
                  </a:path>
                </a:pathLst>
              </a:custGeom>
              <a:solidFill>
                <a:schemeClr val="tx2"/>
              </a:solidFill>
              <a:ln>
                <a:noFill/>
              </a:ln>
              <a:extLst/>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grpSp>
        <p:grpSp>
          <p:nvGrpSpPr>
            <p:cNvPr id="99" name="Group 98"/>
            <p:cNvGrpSpPr/>
            <p:nvPr/>
          </p:nvGrpSpPr>
          <p:grpSpPr>
            <a:xfrm>
              <a:off x="3581177" y="4133336"/>
              <a:ext cx="873187" cy="873187"/>
              <a:chOff x="3581177" y="4133336"/>
              <a:chExt cx="873187" cy="873187"/>
            </a:xfrm>
          </p:grpSpPr>
          <p:sp>
            <p:nvSpPr>
              <p:cNvPr id="108" name="Oval 107"/>
              <p:cNvSpPr/>
              <p:nvPr/>
            </p:nvSpPr>
            <p:spPr bwMode="auto">
              <a:xfrm>
                <a:off x="3581177" y="4133336"/>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09" name="Freeform 122"/>
              <p:cNvSpPr>
                <a:spLocks noChangeAspect="1" noEditPoints="1"/>
              </p:cNvSpPr>
              <p:nvPr/>
            </p:nvSpPr>
            <p:spPr bwMode="black">
              <a:xfrm>
                <a:off x="3734532" y="4305893"/>
                <a:ext cx="566476" cy="528072"/>
              </a:xfrm>
              <a:custGeom>
                <a:avLst/>
                <a:gdLst>
                  <a:gd name="T0" fmla="*/ 691 w 853"/>
                  <a:gd name="T1" fmla="*/ 374 h 794"/>
                  <a:gd name="T2" fmla="*/ 565 w 853"/>
                  <a:gd name="T3" fmla="*/ 458 h 794"/>
                  <a:gd name="T4" fmla="*/ 505 w 853"/>
                  <a:gd name="T5" fmla="*/ 367 h 794"/>
                  <a:gd name="T6" fmla="*/ 569 w 853"/>
                  <a:gd name="T7" fmla="*/ 324 h 794"/>
                  <a:gd name="T8" fmla="*/ 575 w 853"/>
                  <a:gd name="T9" fmla="*/ 293 h 794"/>
                  <a:gd name="T10" fmla="*/ 575 w 853"/>
                  <a:gd name="T11" fmla="*/ 293 h 794"/>
                  <a:gd name="T12" fmla="*/ 544 w 853"/>
                  <a:gd name="T13" fmla="*/ 286 h 794"/>
                  <a:gd name="T14" fmla="*/ 480 w 853"/>
                  <a:gd name="T15" fmla="*/ 329 h 794"/>
                  <a:gd name="T16" fmla="*/ 448 w 853"/>
                  <a:gd name="T17" fmla="*/ 284 h 794"/>
                  <a:gd name="T18" fmla="*/ 574 w 853"/>
                  <a:gd name="T19" fmla="*/ 200 h 794"/>
                  <a:gd name="T20" fmla="*/ 691 w 853"/>
                  <a:gd name="T21" fmla="*/ 374 h 794"/>
                  <a:gd name="T22" fmla="*/ 416 w 853"/>
                  <a:gd name="T23" fmla="*/ 558 h 794"/>
                  <a:gd name="T24" fmla="*/ 356 w 853"/>
                  <a:gd name="T25" fmla="*/ 467 h 794"/>
                  <a:gd name="T26" fmla="*/ 199 w 853"/>
                  <a:gd name="T27" fmla="*/ 572 h 794"/>
                  <a:gd name="T28" fmla="*/ 167 w 853"/>
                  <a:gd name="T29" fmla="*/ 566 h 794"/>
                  <a:gd name="T30" fmla="*/ 167 w 853"/>
                  <a:gd name="T31" fmla="*/ 566 h 794"/>
                  <a:gd name="T32" fmla="*/ 174 w 853"/>
                  <a:gd name="T33" fmla="*/ 534 h 794"/>
                  <a:gd name="T34" fmla="*/ 331 w 853"/>
                  <a:gd name="T35" fmla="*/ 429 h 794"/>
                  <a:gd name="T36" fmla="*/ 299 w 853"/>
                  <a:gd name="T37" fmla="*/ 382 h 794"/>
                  <a:gd name="T38" fmla="*/ 100 w 853"/>
                  <a:gd name="T39" fmla="*/ 517 h 794"/>
                  <a:gd name="T40" fmla="*/ 0 w 853"/>
                  <a:gd name="T41" fmla="*/ 709 h 794"/>
                  <a:gd name="T42" fmla="*/ 217 w 853"/>
                  <a:gd name="T43" fmla="*/ 691 h 794"/>
                  <a:gd name="T44" fmla="*/ 416 w 853"/>
                  <a:gd name="T45" fmla="*/ 558 h 794"/>
                  <a:gd name="T46" fmla="*/ 416 w 853"/>
                  <a:gd name="T47" fmla="*/ 558 h 794"/>
                  <a:gd name="T48" fmla="*/ 621 w 853"/>
                  <a:gd name="T49" fmla="*/ 168 h 794"/>
                  <a:gd name="T50" fmla="*/ 621 w 853"/>
                  <a:gd name="T51" fmla="*/ 168 h 794"/>
                  <a:gd name="T52" fmla="*/ 738 w 853"/>
                  <a:gd name="T53" fmla="*/ 343 h 794"/>
                  <a:gd name="T54" fmla="*/ 853 w 853"/>
                  <a:gd name="T55" fmla="*/ 265 h 794"/>
                  <a:gd name="T56" fmla="*/ 738 w 853"/>
                  <a:gd name="T57" fmla="*/ 93 h 794"/>
                  <a:gd name="T58" fmla="*/ 621 w 853"/>
                  <a:gd name="T59" fmla="*/ 168 h 794"/>
                  <a:gd name="T60" fmla="*/ 717 w 853"/>
                  <a:gd name="T61" fmla="*/ 675 h 794"/>
                  <a:gd name="T62" fmla="*/ 598 w 853"/>
                  <a:gd name="T63" fmla="*/ 497 h 794"/>
                  <a:gd name="T64" fmla="*/ 563 w 853"/>
                  <a:gd name="T65" fmla="*/ 494 h 794"/>
                  <a:gd name="T66" fmla="*/ 384 w 853"/>
                  <a:gd name="T67" fmla="*/ 227 h 794"/>
                  <a:gd name="T68" fmla="*/ 403 w 853"/>
                  <a:gd name="T69" fmla="*/ 177 h 794"/>
                  <a:gd name="T70" fmla="*/ 284 w 853"/>
                  <a:gd name="T71" fmla="*/ 1 h 794"/>
                  <a:gd name="T72" fmla="*/ 281 w 853"/>
                  <a:gd name="T73" fmla="*/ 0 h 794"/>
                  <a:gd name="T74" fmla="*/ 283 w 853"/>
                  <a:gd name="T75" fmla="*/ 43 h 794"/>
                  <a:gd name="T76" fmla="*/ 317 w 853"/>
                  <a:gd name="T77" fmla="*/ 130 h 794"/>
                  <a:gd name="T78" fmla="*/ 214 w 853"/>
                  <a:gd name="T79" fmla="*/ 198 h 794"/>
                  <a:gd name="T80" fmla="*/ 143 w 853"/>
                  <a:gd name="T81" fmla="*/ 110 h 794"/>
                  <a:gd name="T82" fmla="*/ 120 w 853"/>
                  <a:gd name="T83" fmla="*/ 78 h 794"/>
                  <a:gd name="T84" fmla="*/ 106 w 853"/>
                  <a:gd name="T85" fmla="*/ 119 h 794"/>
                  <a:gd name="T86" fmla="*/ 226 w 853"/>
                  <a:gd name="T87" fmla="*/ 296 h 794"/>
                  <a:gd name="T88" fmla="*/ 267 w 853"/>
                  <a:gd name="T89" fmla="*/ 299 h 794"/>
                  <a:gd name="T90" fmla="*/ 443 w 853"/>
                  <a:gd name="T91" fmla="*/ 560 h 794"/>
                  <a:gd name="T92" fmla="*/ 420 w 853"/>
                  <a:gd name="T93" fmla="*/ 615 h 794"/>
                  <a:gd name="T94" fmla="*/ 539 w 853"/>
                  <a:gd name="T95" fmla="*/ 793 h 794"/>
                  <a:gd name="T96" fmla="*/ 542 w 853"/>
                  <a:gd name="T97" fmla="*/ 794 h 794"/>
                  <a:gd name="T98" fmla="*/ 539 w 853"/>
                  <a:gd name="T99" fmla="*/ 750 h 794"/>
                  <a:gd name="T100" fmla="*/ 507 w 853"/>
                  <a:gd name="T101" fmla="*/ 664 h 794"/>
                  <a:gd name="T102" fmla="*/ 610 w 853"/>
                  <a:gd name="T103" fmla="*/ 595 h 794"/>
                  <a:gd name="T104" fmla="*/ 680 w 853"/>
                  <a:gd name="T105" fmla="*/ 683 h 794"/>
                  <a:gd name="T106" fmla="*/ 702 w 853"/>
                  <a:gd name="T107" fmla="*/ 716 h 794"/>
                  <a:gd name="T108" fmla="*/ 717 w 853"/>
                  <a:gd name="T109" fmla="*/ 675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3" h="794">
                    <a:moveTo>
                      <a:pt x="691" y="374"/>
                    </a:moveTo>
                    <a:cubicBezTo>
                      <a:pt x="565" y="458"/>
                      <a:pt x="565" y="458"/>
                      <a:pt x="565" y="458"/>
                    </a:cubicBezTo>
                    <a:cubicBezTo>
                      <a:pt x="505" y="367"/>
                      <a:pt x="505" y="367"/>
                      <a:pt x="505" y="367"/>
                    </a:cubicBezTo>
                    <a:cubicBezTo>
                      <a:pt x="569" y="324"/>
                      <a:pt x="569" y="324"/>
                      <a:pt x="569" y="324"/>
                    </a:cubicBezTo>
                    <a:cubicBezTo>
                      <a:pt x="580" y="317"/>
                      <a:pt x="583" y="304"/>
                      <a:pt x="575" y="293"/>
                    </a:cubicBezTo>
                    <a:cubicBezTo>
                      <a:pt x="575" y="293"/>
                      <a:pt x="575" y="293"/>
                      <a:pt x="575" y="293"/>
                    </a:cubicBezTo>
                    <a:cubicBezTo>
                      <a:pt x="569" y="282"/>
                      <a:pt x="555" y="279"/>
                      <a:pt x="544" y="286"/>
                    </a:cubicBezTo>
                    <a:cubicBezTo>
                      <a:pt x="480" y="329"/>
                      <a:pt x="480" y="329"/>
                      <a:pt x="480" y="329"/>
                    </a:cubicBezTo>
                    <a:cubicBezTo>
                      <a:pt x="448" y="284"/>
                      <a:pt x="448" y="284"/>
                      <a:pt x="448" y="284"/>
                    </a:cubicBezTo>
                    <a:cubicBezTo>
                      <a:pt x="574" y="200"/>
                      <a:pt x="574" y="200"/>
                      <a:pt x="574" y="200"/>
                    </a:cubicBezTo>
                    <a:cubicBezTo>
                      <a:pt x="691" y="374"/>
                      <a:pt x="691" y="374"/>
                      <a:pt x="691" y="374"/>
                    </a:cubicBezTo>
                    <a:close/>
                    <a:moveTo>
                      <a:pt x="416" y="558"/>
                    </a:moveTo>
                    <a:cubicBezTo>
                      <a:pt x="356" y="467"/>
                      <a:pt x="356" y="467"/>
                      <a:pt x="356" y="467"/>
                    </a:cubicBezTo>
                    <a:cubicBezTo>
                      <a:pt x="199" y="572"/>
                      <a:pt x="199" y="572"/>
                      <a:pt x="199" y="572"/>
                    </a:cubicBezTo>
                    <a:cubicBezTo>
                      <a:pt x="189" y="579"/>
                      <a:pt x="175" y="577"/>
                      <a:pt x="167" y="566"/>
                    </a:cubicBezTo>
                    <a:cubicBezTo>
                      <a:pt x="167" y="566"/>
                      <a:pt x="167" y="566"/>
                      <a:pt x="167" y="566"/>
                    </a:cubicBezTo>
                    <a:cubicBezTo>
                      <a:pt x="161" y="555"/>
                      <a:pt x="164" y="542"/>
                      <a:pt x="174" y="534"/>
                    </a:cubicBezTo>
                    <a:cubicBezTo>
                      <a:pt x="331" y="429"/>
                      <a:pt x="331" y="429"/>
                      <a:pt x="331" y="429"/>
                    </a:cubicBezTo>
                    <a:cubicBezTo>
                      <a:pt x="299" y="382"/>
                      <a:pt x="299" y="382"/>
                      <a:pt x="299" y="382"/>
                    </a:cubicBezTo>
                    <a:cubicBezTo>
                      <a:pt x="100" y="517"/>
                      <a:pt x="100" y="517"/>
                      <a:pt x="100" y="517"/>
                    </a:cubicBezTo>
                    <a:cubicBezTo>
                      <a:pt x="0" y="709"/>
                      <a:pt x="0" y="709"/>
                      <a:pt x="0" y="709"/>
                    </a:cubicBezTo>
                    <a:cubicBezTo>
                      <a:pt x="217" y="691"/>
                      <a:pt x="217" y="691"/>
                      <a:pt x="217" y="691"/>
                    </a:cubicBezTo>
                    <a:cubicBezTo>
                      <a:pt x="416" y="558"/>
                      <a:pt x="416" y="558"/>
                      <a:pt x="416" y="558"/>
                    </a:cubicBezTo>
                    <a:cubicBezTo>
                      <a:pt x="416" y="558"/>
                      <a:pt x="416" y="558"/>
                      <a:pt x="416" y="558"/>
                    </a:cubicBezTo>
                    <a:close/>
                    <a:moveTo>
                      <a:pt x="621" y="168"/>
                    </a:moveTo>
                    <a:cubicBezTo>
                      <a:pt x="621" y="168"/>
                      <a:pt x="621" y="168"/>
                      <a:pt x="621" y="168"/>
                    </a:cubicBezTo>
                    <a:cubicBezTo>
                      <a:pt x="738" y="343"/>
                      <a:pt x="738" y="343"/>
                      <a:pt x="738" y="343"/>
                    </a:cubicBezTo>
                    <a:cubicBezTo>
                      <a:pt x="853" y="265"/>
                      <a:pt x="853" y="265"/>
                      <a:pt x="853" y="265"/>
                    </a:cubicBezTo>
                    <a:cubicBezTo>
                      <a:pt x="738" y="93"/>
                      <a:pt x="738" y="93"/>
                      <a:pt x="738" y="93"/>
                    </a:cubicBezTo>
                    <a:cubicBezTo>
                      <a:pt x="621" y="168"/>
                      <a:pt x="621" y="168"/>
                      <a:pt x="621" y="168"/>
                    </a:cubicBezTo>
                    <a:close/>
                    <a:moveTo>
                      <a:pt x="717" y="675"/>
                    </a:moveTo>
                    <a:cubicBezTo>
                      <a:pt x="733" y="592"/>
                      <a:pt x="680" y="513"/>
                      <a:pt x="598" y="497"/>
                    </a:cubicBezTo>
                    <a:cubicBezTo>
                      <a:pt x="586" y="495"/>
                      <a:pt x="575" y="494"/>
                      <a:pt x="563" y="494"/>
                    </a:cubicBezTo>
                    <a:cubicBezTo>
                      <a:pt x="563" y="494"/>
                      <a:pt x="563" y="494"/>
                      <a:pt x="384" y="227"/>
                    </a:cubicBezTo>
                    <a:cubicBezTo>
                      <a:pt x="393" y="212"/>
                      <a:pt x="399" y="196"/>
                      <a:pt x="403" y="177"/>
                    </a:cubicBezTo>
                    <a:cubicBezTo>
                      <a:pt x="419" y="96"/>
                      <a:pt x="366" y="16"/>
                      <a:pt x="284" y="1"/>
                    </a:cubicBezTo>
                    <a:cubicBezTo>
                      <a:pt x="282" y="1"/>
                      <a:pt x="281" y="0"/>
                      <a:pt x="281" y="0"/>
                    </a:cubicBezTo>
                    <a:cubicBezTo>
                      <a:pt x="281" y="0"/>
                      <a:pt x="281" y="0"/>
                      <a:pt x="283" y="43"/>
                    </a:cubicBezTo>
                    <a:cubicBezTo>
                      <a:pt x="309" y="62"/>
                      <a:pt x="323" y="96"/>
                      <a:pt x="317" y="130"/>
                    </a:cubicBezTo>
                    <a:cubicBezTo>
                      <a:pt x="307" y="177"/>
                      <a:pt x="262" y="208"/>
                      <a:pt x="214" y="198"/>
                    </a:cubicBezTo>
                    <a:cubicBezTo>
                      <a:pt x="171" y="190"/>
                      <a:pt x="142" y="153"/>
                      <a:pt x="143" y="110"/>
                    </a:cubicBezTo>
                    <a:cubicBezTo>
                      <a:pt x="143" y="110"/>
                      <a:pt x="143" y="110"/>
                      <a:pt x="120" y="78"/>
                    </a:cubicBezTo>
                    <a:cubicBezTo>
                      <a:pt x="114" y="91"/>
                      <a:pt x="109" y="104"/>
                      <a:pt x="106" y="119"/>
                    </a:cubicBezTo>
                    <a:cubicBezTo>
                      <a:pt x="91" y="201"/>
                      <a:pt x="144" y="281"/>
                      <a:pt x="226" y="296"/>
                    </a:cubicBezTo>
                    <a:cubicBezTo>
                      <a:pt x="240" y="299"/>
                      <a:pt x="254" y="300"/>
                      <a:pt x="267" y="299"/>
                    </a:cubicBezTo>
                    <a:cubicBezTo>
                      <a:pt x="267" y="299"/>
                      <a:pt x="267" y="299"/>
                      <a:pt x="443" y="560"/>
                    </a:cubicBezTo>
                    <a:cubicBezTo>
                      <a:pt x="432" y="576"/>
                      <a:pt x="424" y="595"/>
                      <a:pt x="420" y="615"/>
                    </a:cubicBezTo>
                    <a:cubicBezTo>
                      <a:pt x="404" y="697"/>
                      <a:pt x="457" y="777"/>
                      <a:pt x="539" y="793"/>
                    </a:cubicBezTo>
                    <a:cubicBezTo>
                      <a:pt x="540" y="793"/>
                      <a:pt x="541" y="794"/>
                      <a:pt x="542" y="794"/>
                    </a:cubicBezTo>
                    <a:cubicBezTo>
                      <a:pt x="542" y="794"/>
                      <a:pt x="542" y="794"/>
                      <a:pt x="539" y="750"/>
                    </a:cubicBezTo>
                    <a:cubicBezTo>
                      <a:pt x="513" y="731"/>
                      <a:pt x="500" y="698"/>
                      <a:pt x="507" y="664"/>
                    </a:cubicBezTo>
                    <a:cubicBezTo>
                      <a:pt x="515" y="616"/>
                      <a:pt x="562" y="585"/>
                      <a:pt x="610" y="595"/>
                    </a:cubicBezTo>
                    <a:cubicBezTo>
                      <a:pt x="652" y="603"/>
                      <a:pt x="681" y="642"/>
                      <a:pt x="680" y="683"/>
                    </a:cubicBezTo>
                    <a:cubicBezTo>
                      <a:pt x="680" y="683"/>
                      <a:pt x="680" y="683"/>
                      <a:pt x="702" y="716"/>
                    </a:cubicBezTo>
                    <a:cubicBezTo>
                      <a:pt x="708" y="703"/>
                      <a:pt x="714" y="689"/>
                      <a:pt x="717" y="675"/>
                    </a:cubicBezTo>
                    <a:close/>
                  </a:path>
                </a:pathLst>
              </a:custGeom>
              <a:solidFill>
                <a:schemeClr val="tx2"/>
              </a:solidFill>
              <a:ln>
                <a:noFill/>
              </a:ln>
              <a:extLst/>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grpSp>
        <p:grpSp>
          <p:nvGrpSpPr>
            <p:cNvPr id="100" name="Group 99"/>
            <p:cNvGrpSpPr/>
            <p:nvPr/>
          </p:nvGrpSpPr>
          <p:grpSpPr>
            <a:xfrm>
              <a:off x="3581177" y="5293863"/>
              <a:ext cx="873187" cy="873187"/>
              <a:chOff x="3581177" y="5293863"/>
              <a:chExt cx="873187" cy="873187"/>
            </a:xfrm>
          </p:grpSpPr>
          <p:sp>
            <p:nvSpPr>
              <p:cNvPr id="106" name="Oval 105"/>
              <p:cNvSpPr/>
              <p:nvPr/>
            </p:nvSpPr>
            <p:spPr bwMode="auto">
              <a:xfrm>
                <a:off x="3581177" y="5293863"/>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07" name="Freeform 15"/>
              <p:cNvSpPr>
                <a:spLocks noChangeAspect="1" noEditPoints="1"/>
              </p:cNvSpPr>
              <p:nvPr/>
            </p:nvSpPr>
            <p:spPr bwMode="black">
              <a:xfrm>
                <a:off x="3782180" y="5494595"/>
                <a:ext cx="471180" cy="471722"/>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tx2"/>
              </a:solidFill>
              <a:ln>
                <a:noFill/>
              </a:ln>
            </p:spPr>
            <p:txBody>
              <a:bodyPr vert="horz" wrap="square" lIns="80675" tIns="40338" rIns="80675" bIns="40338" numCol="1" anchor="t" anchorCtr="0" compatLnSpc="1">
                <a:prstTxWarp prst="textNoShape">
                  <a:avLst/>
                </a:prstTxWarp>
              </a:bodyPr>
              <a:lstStyle/>
              <a:p>
                <a:pPr defTabSz="914027"/>
                <a:endParaRPr lang="en-US" sz="1567" kern="0" dirty="0">
                  <a:latin typeface="Segoe UI" panose="020B0502040204020203" pitchFamily="34" charset="0"/>
                  <a:cs typeface="Segoe UI" panose="020B0502040204020203" pitchFamily="34" charset="0"/>
                </a:endParaRPr>
              </a:p>
            </p:txBody>
          </p:sp>
        </p:grpSp>
        <p:sp>
          <p:nvSpPr>
            <p:cNvPr id="101" name="Rectangle 100"/>
            <p:cNvSpPr/>
            <p:nvPr/>
          </p:nvSpPr>
          <p:spPr>
            <a:xfrm>
              <a:off x="4618037" y="871972"/>
              <a:ext cx="6216650" cy="376738"/>
            </a:xfrm>
            <a:prstGeom prst="rect">
              <a:avLst/>
            </a:prstGeom>
          </p:spPr>
          <p:txBody>
            <a:bodyPr>
              <a:spAutoFit/>
            </a:bodyPr>
            <a:lstStyle/>
            <a:p>
              <a:pPr defTabSz="914027">
                <a:lnSpc>
                  <a:spcPct val="90000"/>
                </a:lnSpc>
                <a:spcAft>
                  <a:spcPts val="588"/>
                </a:spcAft>
              </a:pPr>
              <a:r>
                <a:rPr lang="en-US" sz="1961" kern="0" dirty="0">
                  <a:latin typeface="Segoe UI" panose="020B0502040204020203" pitchFamily="34" charset="0"/>
                  <a:cs typeface="Segoe UI" panose="020B0502040204020203" pitchFamily="34" charset="0"/>
                </a:rPr>
                <a:t>Works with all leading on-premises applications</a:t>
              </a:r>
            </a:p>
          </p:txBody>
        </p:sp>
        <p:sp>
          <p:nvSpPr>
            <p:cNvPr id="102" name="Rectangle 101"/>
            <p:cNvSpPr/>
            <p:nvPr/>
          </p:nvSpPr>
          <p:spPr>
            <a:xfrm>
              <a:off x="4618037" y="1864974"/>
              <a:ext cx="6796962" cy="648264"/>
            </a:xfrm>
            <a:prstGeom prst="rect">
              <a:avLst/>
            </a:prstGeom>
          </p:spPr>
          <p:txBody>
            <a:bodyPr wrap="none">
              <a:spAutoFit/>
            </a:bodyPr>
            <a:lstStyle/>
            <a:p>
              <a:pPr defTabSz="914027">
                <a:lnSpc>
                  <a:spcPct val="90000"/>
                </a:lnSpc>
                <a:spcAft>
                  <a:spcPts val="588"/>
                </a:spcAft>
              </a:pPr>
              <a:r>
                <a:rPr lang="en-US" sz="1961" kern="0" dirty="0">
                  <a:latin typeface="Segoe UI" panose="020B0502040204020203" pitchFamily="34" charset="0"/>
                  <a:cs typeface="Segoe UI" panose="020B0502040204020203" pitchFamily="34" charset="0"/>
                </a:rPr>
                <a:t>Supports Active Directory Federation Services (AD FS) and </a:t>
              </a:r>
              <a:br>
                <a:rPr lang="en-US" sz="1961" kern="0" dirty="0">
                  <a:latin typeface="Segoe UI" panose="020B0502040204020203" pitchFamily="34" charset="0"/>
                  <a:cs typeface="Segoe UI" panose="020B0502040204020203" pitchFamily="34" charset="0"/>
                </a:rPr>
              </a:br>
              <a:r>
                <a:rPr lang="en-US" sz="1961" kern="0" dirty="0">
                  <a:latin typeface="Segoe UI" panose="020B0502040204020203" pitchFamily="34" charset="0"/>
                  <a:cs typeface="Segoe UI" panose="020B0502040204020203" pitchFamily="34" charset="0"/>
                </a:rPr>
                <a:t>SAML-based apps for federation to the cloud</a:t>
              </a:r>
            </a:p>
          </p:txBody>
        </p:sp>
        <p:sp>
          <p:nvSpPr>
            <p:cNvPr id="103" name="Rectangle 102"/>
            <p:cNvSpPr/>
            <p:nvPr/>
          </p:nvSpPr>
          <p:spPr>
            <a:xfrm>
              <a:off x="4618037" y="3186350"/>
              <a:ext cx="7791273" cy="371231"/>
            </a:xfrm>
            <a:prstGeom prst="rect">
              <a:avLst/>
            </a:prstGeom>
          </p:spPr>
          <p:txBody>
            <a:bodyPr wrap="none">
              <a:spAutoFit/>
            </a:bodyPr>
            <a:lstStyle/>
            <a:p>
              <a:pPr defTabSz="914027">
                <a:lnSpc>
                  <a:spcPct val="90000"/>
                </a:lnSpc>
                <a:spcAft>
                  <a:spcPts val="588"/>
                </a:spcAft>
              </a:pPr>
              <a:r>
                <a:rPr lang="en-US" sz="1961" kern="0" dirty="0">
                  <a:latin typeface="Segoe UI" panose="020B0502040204020203" pitchFamily="34" charset="0"/>
                  <a:cs typeface="Segoe UI" panose="020B0502040204020203" pitchFamily="34" charset="0"/>
                </a:rPr>
                <a:t>Built into Azure Active Directory (Azure AD) for use with cloud apps</a:t>
              </a:r>
            </a:p>
          </p:txBody>
        </p:sp>
        <p:sp>
          <p:nvSpPr>
            <p:cNvPr id="104" name="Rectangle 103"/>
            <p:cNvSpPr/>
            <p:nvPr/>
          </p:nvSpPr>
          <p:spPr>
            <a:xfrm>
              <a:off x="4618037" y="4352269"/>
              <a:ext cx="6216650" cy="400167"/>
            </a:xfrm>
            <a:prstGeom prst="rect">
              <a:avLst/>
            </a:prstGeom>
          </p:spPr>
          <p:txBody>
            <a:bodyPr>
              <a:spAutoFit/>
            </a:bodyPr>
            <a:lstStyle/>
            <a:p>
              <a:pPr defTabSz="914027">
                <a:spcAft>
                  <a:spcPts val="1765"/>
                </a:spcAft>
              </a:pPr>
              <a:r>
                <a:rPr lang="en-US" sz="1961" kern="0" dirty="0">
                  <a:latin typeface="Segoe UI" panose="020B0502040204020203" pitchFamily="34" charset="0"/>
                  <a:cs typeface="Segoe UI" panose="020B0502040204020203" pitchFamily="34" charset="0"/>
                </a:rPr>
                <a:t>SDK for integration with custom apps and directories</a:t>
              </a:r>
            </a:p>
          </p:txBody>
        </p:sp>
        <p:sp>
          <p:nvSpPr>
            <p:cNvPr id="105" name="Rectangle 104"/>
            <p:cNvSpPr/>
            <p:nvPr/>
          </p:nvSpPr>
          <p:spPr>
            <a:xfrm>
              <a:off x="4618037" y="5376512"/>
              <a:ext cx="7239001" cy="722081"/>
            </a:xfrm>
            <a:prstGeom prst="rect">
              <a:avLst/>
            </a:prstGeom>
          </p:spPr>
          <p:txBody>
            <a:bodyPr wrap="square">
              <a:spAutoFit/>
            </a:bodyPr>
            <a:lstStyle/>
            <a:p>
              <a:pPr defTabSz="914027">
                <a:spcAft>
                  <a:spcPts val="588"/>
                </a:spcAft>
              </a:pPr>
              <a:r>
                <a:rPr lang="en-US" sz="1961" kern="0" dirty="0">
                  <a:latin typeface="Segoe UI" panose="020B0502040204020203" pitchFamily="34" charset="0"/>
                  <a:cs typeface="Segoe UI" panose="020B0502040204020203" pitchFamily="34" charset="0"/>
                </a:rPr>
                <a:t>Reliable, scalable service supports high-volume, </a:t>
              </a:r>
              <a:br>
                <a:rPr lang="en-US" sz="1961" kern="0" dirty="0">
                  <a:latin typeface="Segoe UI" panose="020B0502040204020203" pitchFamily="34" charset="0"/>
                  <a:cs typeface="Segoe UI" panose="020B0502040204020203" pitchFamily="34" charset="0"/>
                </a:rPr>
              </a:br>
              <a:r>
                <a:rPr lang="en-US" sz="1961" kern="0" dirty="0">
                  <a:latin typeface="Segoe UI" panose="020B0502040204020203" pitchFamily="34" charset="0"/>
                  <a:cs typeface="Segoe UI" panose="020B0502040204020203" pitchFamily="34" charset="0"/>
                </a:rPr>
                <a:t>mission-critical scenarios</a:t>
              </a:r>
            </a:p>
          </p:txBody>
        </p:sp>
      </p:grpSp>
      <p:grpSp>
        <p:nvGrpSpPr>
          <p:cNvPr id="124" name="Group 123"/>
          <p:cNvGrpSpPr/>
          <p:nvPr/>
        </p:nvGrpSpPr>
        <p:grpSpPr>
          <a:xfrm>
            <a:off x="3500075" y="648453"/>
            <a:ext cx="8112022" cy="5693816"/>
            <a:chOff x="3581177" y="651758"/>
            <a:chExt cx="8275860" cy="5808814"/>
          </a:xfrm>
        </p:grpSpPr>
        <p:grpSp>
          <p:nvGrpSpPr>
            <p:cNvPr id="125" name="Group 124"/>
            <p:cNvGrpSpPr/>
            <p:nvPr/>
          </p:nvGrpSpPr>
          <p:grpSpPr>
            <a:xfrm>
              <a:off x="3581177" y="651758"/>
              <a:ext cx="873187" cy="873187"/>
              <a:chOff x="3581177" y="651758"/>
              <a:chExt cx="873187" cy="873187"/>
            </a:xfrm>
          </p:grpSpPr>
          <p:sp>
            <p:nvSpPr>
              <p:cNvPr id="143" name="Oval 142"/>
              <p:cNvSpPr/>
              <p:nvPr/>
            </p:nvSpPr>
            <p:spPr bwMode="auto">
              <a:xfrm>
                <a:off x="3581177" y="651758"/>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44" name="Freeform 9"/>
              <p:cNvSpPr>
                <a:spLocks/>
              </p:cNvSpPr>
              <p:nvPr/>
            </p:nvSpPr>
            <p:spPr bwMode="auto">
              <a:xfrm>
                <a:off x="3819331" y="827983"/>
                <a:ext cx="396879" cy="520736"/>
              </a:xfrm>
              <a:custGeom>
                <a:avLst/>
                <a:gdLst>
                  <a:gd name="T0" fmla="*/ 2 w 1253"/>
                  <a:gd name="T1" fmla="*/ 228 h 1648"/>
                  <a:gd name="T2" fmla="*/ 627 w 1253"/>
                  <a:gd name="T3" fmla="*/ 0 h 1648"/>
                  <a:gd name="T4" fmla="*/ 1253 w 1253"/>
                  <a:gd name="T5" fmla="*/ 227 h 1648"/>
                  <a:gd name="T6" fmla="*/ 1253 w 1253"/>
                  <a:gd name="T7" fmla="*/ 254 h 1648"/>
                  <a:gd name="T8" fmla="*/ 1253 w 1253"/>
                  <a:gd name="T9" fmla="*/ 1014 h 1648"/>
                  <a:gd name="T10" fmla="*/ 1114 w 1253"/>
                  <a:gd name="T11" fmla="*/ 1329 h 1648"/>
                  <a:gd name="T12" fmla="*/ 844 w 1253"/>
                  <a:gd name="T13" fmla="*/ 1518 h 1648"/>
                  <a:gd name="T14" fmla="*/ 640 w 1253"/>
                  <a:gd name="T15" fmla="*/ 1643 h 1648"/>
                  <a:gd name="T16" fmla="*/ 617 w 1253"/>
                  <a:gd name="T17" fmla="*/ 1645 h 1648"/>
                  <a:gd name="T18" fmla="*/ 253 w 1253"/>
                  <a:gd name="T19" fmla="*/ 1418 h 1648"/>
                  <a:gd name="T20" fmla="*/ 81 w 1253"/>
                  <a:gd name="T21" fmla="*/ 1264 h 1648"/>
                  <a:gd name="T22" fmla="*/ 1 w 1253"/>
                  <a:gd name="T23" fmla="*/ 1026 h 1648"/>
                  <a:gd name="T24" fmla="*/ 1 w 1253"/>
                  <a:gd name="T25" fmla="*/ 248 h 1648"/>
                  <a:gd name="T26" fmla="*/ 2 w 1253"/>
                  <a:gd name="T27" fmla="*/ 2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3" h="1648">
                    <a:moveTo>
                      <a:pt x="2" y="228"/>
                    </a:moveTo>
                    <a:cubicBezTo>
                      <a:pt x="244" y="244"/>
                      <a:pt x="450" y="164"/>
                      <a:pt x="627" y="0"/>
                    </a:cubicBezTo>
                    <a:cubicBezTo>
                      <a:pt x="804" y="164"/>
                      <a:pt x="1010" y="244"/>
                      <a:pt x="1253" y="227"/>
                    </a:cubicBezTo>
                    <a:cubicBezTo>
                      <a:pt x="1253" y="239"/>
                      <a:pt x="1253" y="246"/>
                      <a:pt x="1253" y="254"/>
                    </a:cubicBezTo>
                    <a:cubicBezTo>
                      <a:pt x="1253" y="507"/>
                      <a:pt x="1253" y="761"/>
                      <a:pt x="1253" y="1014"/>
                    </a:cubicBezTo>
                    <a:cubicBezTo>
                      <a:pt x="1253" y="1139"/>
                      <a:pt x="1206" y="1244"/>
                      <a:pt x="1114" y="1329"/>
                    </a:cubicBezTo>
                    <a:cubicBezTo>
                      <a:pt x="1032" y="1404"/>
                      <a:pt x="938" y="1461"/>
                      <a:pt x="844" y="1518"/>
                    </a:cubicBezTo>
                    <a:cubicBezTo>
                      <a:pt x="776" y="1560"/>
                      <a:pt x="708" y="1602"/>
                      <a:pt x="640" y="1643"/>
                    </a:cubicBezTo>
                    <a:cubicBezTo>
                      <a:pt x="634" y="1647"/>
                      <a:pt x="623" y="1648"/>
                      <a:pt x="617" y="1645"/>
                    </a:cubicBezTo>
                    <a:cubicBezTo>
                      <a:pt x="496" y="1570"/>
                      <a:pt x="373" y="1495"/>
                      <a:pt x="253" y="1418"/>
                    </a:cubicBezTo>
                    <a:cubicBezTo>
                      <a:pt x="188" y="1376"/>
                      <a:pt x="128" y="1326"/>
                      <a:pt x="81" y="1264"/>
                    </a:cubicBezTo>
                    <a:cubicBezTo>
                      <a:pt x="28" y="1193"/>
                      <a:pt x="2" y="1113"/>
                      <a:pt x="1" y="1026"/>
                    </a:cubicBezTo>
                    <a:cubicBezTo>
                      <a:pt x="0" y="766"/>
                      <a:pt x="1" y="507"/>
                      <a:pt x="1" y="248"/>
                    </a:cubicBezTo>
                    <a:cubicBezTo>
                      <a:pt x="1" y="243"/>
                      <a:pt x="2" y="237"/>
                      <a:pt x="2" y="228"/>
                    </a:cubicBezTo>
                    <a:close/>
                  </a:path>
                </a:pathLst>
              </a:custGeom>
              <a:solidFill>
                <a:schemeClr val="tx2"/>
              </a:solidFill>
              <a:ln>
                <a:noFill/>
              </a:ln>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grpSp>
        <p:grpSp>
          <p:nvGrpSpPr>
            <p:cNvPr id="126" name="Group 125"/>
            <p:cNvGrpSpPr/>
            <p:nvPr/>
          </p:nvGrpSpPr>
          <p:grpSpPr>
            <a:xfrm>
              <a:off x="3581177" y="5293863"/>
              <a:ext cx="873187" cy="873187"/>
              <a:chOff x="3581177" y="5293863"/>
              <a:chExt cx="873187" cy="873187"/>
            </a:xfrm>
          </p:grpSpPr>
          <p:sp>
            <p:nvSpPr>
              <p:cNvPr id="141" name="Oval 140"/>
              <p:cNvSpPr/>
              <p:nvPr/>
            </p:nvSpPr>
            <p:spPr bwMode="auto">
              <a:xfrm>
                <a:off x="3581177" y="5293863"/>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42" name="Freeform 21"/>
              <p:cNvSpPr>
                <a:spLocks noEditPoints="1"/>
              </p:cNvSpPr>
              <p:nvPr/>
            </p:nvSpPr>
            <p:spPr bwMode="auto">
              <a:xfrm>
                <a:off x="3818880" y="5487462"/>
                <a:ext cx="397781" cy="485989"/>
              </a:xfrm>
              <a:custGeom>
                <a:avLst/>
                <a:gdLst>
                  <a:gd name="T0" fmla="*/ 914 w 1743"/>
                  <a:gd name="T1" fmla="*/ 1364 h 2131"/>
                  <a:gd name="T2" fmla="*/ 304 w 1743"/>
                  <a:gd name="T3" fmla="*/ 1435 h 2131"/>
                  <a:gd name="T4" fmla="*/ 304 w 1743"/>
                  <a:gd name="T5" fmla="*/ 1364 h 2131"/>
                  <a:gd name="T6" fmla="*/ 304 w 1743"/>
                  <a:gd name="T7" fmla="*/ 895 h 2131"/>
                  <a:gd name="T8" fmla="*/ 914 w 1743"/>
                  <a:gd name="T9" fmla="*/ 959 h 2131"/>
                  <a:gd name="T10" fmla="*/ 914 w 1743"/>
                  <a:gd name="T11" fmla="*/ 895 h 2131"/>
                  <a:gd name="T12" fmla="*/ 1523 w 1743"/>
                  <a:gd name="T13" fmla="*/ 717 h 2131"/>
                  <a:gd name="T14" fmla="*/ 1551 w 1743"/>
                  <a:gd name="T15" fmla="*/ 639 h 2131"/>
                  <a:gd name="T16" fmla="*/ 1473 w 1743"/>
                  <a:gd name="T17" fmla="*/ 788 h 2131"/>
                  <a:gd name="T18" fmla="*/ 829 w 1743"/>
                  <a:gd name="T19" fmla="*/ 653 h 2131"/>
                  <a:gd name="T20" fmla="*/ 304 w 1743"/>
                  <a:gd name="T21" fmla="*/ 724 h 2131"/>
                  <a:gd name="T22" fmla="*/ 829 w 1743"/>
                  <a:gd name="T23" fmla="*/ 653 h 2131"/>
                  <a:gd name="T24" fmla="*/ 304 w 1743"/>
                  <a:gd name="T25" fmla="*/ 1669 h 2131"/>
                  <a:gd name="T26" fmla="*/ 829 w 1743"/>
                  <a:gd name="T27" fmla="*/ 1605 h 2131"/>
                  <a:gd name="T28" fmla="*/ 304 w 1743"/>
                  <a:gd name="T29" fmla="*/ 1669 h 2131"/>
                  <a:gd name="T30" fmla="*/ 1473 w 1743"/>
                  <a:gd name="T31" fmla="*/ 2038 h 2131"/>
                  <a:gd name="T32" fmla="*/ 78 w 1743"/>
                  <a:gd name="T33" fmla="*/ 256 h 2131"/>
                  <a:gd name="T34" fmla="*/ 312 w 1743"/>
                  <a:gd name="T35" fmla="*/ 156 h 2131"/>
                  <a:gd name="T36" fmla="*/ 0 w 1743"/>
                  <a:gd name="T37" fmla="*/ 2131 h 2131"/>
                  <a:gd name="T38" fmla="*/ 1551 w 1743"/>
                  <a:gd name="T39" fmla="*/ 1115 h 2131"/>
                  <a:gd name="T40" fmla="*/ 1473 w 1743"/>
                  <a:gd name="T41" fmla="*/ 2038 h 2131"/>
                  <a:gd name="T42" fmla="*/ 829 w 1743"/>
                  <a:gd name="T43" fmla="*/ 1129 h 2131"/>
                  <a:gd name="T44" fmla="*/ 304 w 1743"/>
                  <a:gd name="T45" fmla="*/ 1200 h 2131"/>
                  <a:gd name="T46" fmla="*/ 829 w 1743"/>
                  <a:gd name="T47" fmla="*/ 1129 h 2131"/>
                  <a:gd name="T48" fmla="*/ 290 w 1743"/>
                  <a:gd name="T49" fmla="*/ 256 h 2131"/>
                  <a:gd name="T50" fmla="*/ 545 w 1743"/>
                  <a:gd name="T51" fmla="*/ 142 h 2131"/>
                  <a:gd name="T52" fmla="*/ 630 w 1743"/>
                  <a:gd name="T53" fmla="*/ 142 h 2131"/>
                  <a:gd name="T54" fmla="*/ 921 w 1743"/>
                  <a:gd name="T55" fmla="*/ 142 h 2131"/>
                  <a:gd name="T56" fmla="*/ 1006 w 1743"/>
                  <a:gd name="T57" fmla="*/ 142 h 2131"/>
                  <a:gd name="T58" fmla="*/ 1261 w 1743"/>
                  <a:gd name="T59" fmla="*/ 256 h 2131"/>
                  <a:gd name="T60" fmla="*/ 283 w 1743"/>
                  <a:gd name="T61" fmla="*/ 305 h 2131"/>
                  <a:gd name="T62" fmla="*/ 701 w 1743"/>
                  <a:gd name="T63" fmla="*/ 142 h 2131"/>
                  <a:gd name="T64" fmla="*/ 850 w 1743"/>
                  <a:gd name="T65" fmla="*/ 142 h 2131"/>
                  <a:gd name="T66" fmla="*/ 701 w 1743"/>
                  <a:gd name="T67" fmla="*/ 142 h 2131"/>
                  <a:gd name="T68" fmla="*/ 205 w 1743"/>
                  <a:gd name="T69" fmla="*/ 1910 h 2131"/>
                  <a:gd name="T70" fmla="*/ 1346 w 1743"/>
                  <a:gd name="T71" fmla="*/ 419 h 2131"/>
                  <a:gd name="T72" fmla="*/ 1417 w 1743"/>
                  <a:gd name="T73" fmla="*/ 405 h 2131"/>
                  <a:gd name="T74" fmla="*/ 134 w 1743"/>
                  <a:gd name="T75" fmla="*/ 348 h 2131"/>
                  <a:gd name="T76" fmla="*/ 1417 w 1743"/>
                  <a:gd name="T77" fmla="*/ 1974 h 2131"/>
                  <a:gd name="T78" fmla="*/ 1346 w 1743"/>
                  <a:gd name="T79" fmla="*/ 1413 h 2131"/>
                  <a:gd name="T80" fmla="*/ 1346 w 1743"/>
                  <a:gd name="T81" fmla="*/ 1910 h 2131"/>
                  <a:gd name="T82" fmla="*/ 1346 w 1743"/>
                  <a:gd name="T83" fmla="*/ 945 h 2131"/>
                  <a:gd name="T84" fmla="*/ 1417 w 1743"/>
                  <a:gd name="T85" fmla="*/ 881 h 2131"/>
                  <a:gd name="T86" fmla="*/ 1417 w 1743"/>
                  <a:gd name="T87" fmla="*/ 845 h 2131"/>
                  <a:gd name="T88" fmla="*/ 1551 w 1743"/>
                  <a:gd name="T89" fmla="*/ 249 h 2131"/>
                  <a:gd name="T90" fmla="*/ 1240 w 1743"/>
                  <a:gd name="T91" fmla="*/ 156 h 2131"/>
                  <a:gd name="T92" fmla="*/ 1473 w 1743"/>
                  <a:gd name="T93" fmla="*/ 256 h 2131"/>
                  <a:gd name="T94" fmla="*/ 1523 w 1743"/>
                  <a:gd name="T95" fmla="*/ 249 h 2131"/>
                  <a:gd name="T96" fmla="*/ 1743 w 1743"/>
                  <a:gd name="T97" fmla="*/ 291 h 2131"/>
                  <a:gd name="T98" fmla="*/ 1098 w 1743"/>
                  <a:gd name="T99" fmla="*/ 952 h 2131"/>
                  <a:gd name="T100" fmla="*/ 1105 w 1743"/>
                  <a:gd name="T101" fmla="*/ 653 h 2131"/>
                  <a:gd name="T102" fmla="*/ 1544 w 1743"/>
                  <a:gd name="T103" fmla="*/ 291 h 2131"/>
                  <a:gd name="T104" fmla="*/ 1743 w 1743"/>
                  <a:gd name="T105" fmla="*/ 291 h 2131"/>
                  <a:gd name="T106" fmla="*/ 1289 w 1743"/>
                  <a:gd name="T107" fmla="*/ 1427 h 2131"/>
                  <a:gd name="T108" fmla="*/ 914 w 1743"/>
                  <a:gd name="T109" fmla="*/ 1129 h 2131"/>
                  <a:gd name="T110" fmla="*/ 1197 w 1743"/>
                  <a:gd name="T111" fmla="*/ 1278 h 2131"/>
                  <a:gd name="T112" fmla="*/ 1743 w 1743"/>
                  <a:gd name="T113" fmla="*/ 76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3" h="2131">
                    <a:moveTo>
                      <a:pt x="304" y="1364"/>
                    </a:moveTo>
                    <a:cubicBezTo>
                      <a:pt x="914" y="1364"/>
                      <a:pt x="914" y="1364"/>
                      <a:pt x="914" y="1364"/>
                    </a:cubicBezTo>
                    <a:cubicBezTo>
                      <a:pt x="914" y="1435"/>
                      <a:pt x="914" y="1435"/>
                      <a:pt x="914" y="1435"/>
                    </a:cubicBezTo>
                    <a:cubicBezTo>
                      <a:pt x="304" y="1435"/>
                      <a:pt x="304" y="1435"/>
                      <a:pt x="304" y="1435"/>
                    </a:cubicBezTo>
                    <a:cubicBezTo>
                      <a:pt x="304" y="1364"/>
                      <a:pt x="304" y="1364"/>
                      <a:pt x="304" y="1364"/>
                    </a:cubicBezTo>
                    <a:cubicBezTo>
                      <a:pt x="304" y="1364"/>
                      <a:pt x="304" y="1364"/>
                      <a:pt x="304" y="1364"/>
                    </a:cubicBezTo>
                    <a:close/>
                    <a:moveTo>
                      <a:pt x="914" y="895"/>
                    </a:moveTo>
                    <a:cubicBezTo>
                      <a:pt x="304" y="895"/>
                      <a:pt x="304" y="895"/>
                      <a:pt x="304" y="895"/>
                    </a:cubicBezTo>
                    <a:cubicBezTo>
                      <a:pt x="304" y="959"/>
                      <a:pt x="304" y="959"/>
                      <a:pt x="304" y="959"/>
                    </a:cubicBezTo>
                    <a:cubicBezTo>
                      <a:pt x="914" y="959"/>
                      <a:pt x="914" y="959"/>
                      <a:pt x="914" y="959"/>
                    </a:cubicBezTo>
                    <a:cubicBezTo>
                      <a:pt x="914" y="895"/>
                      <a:pt x="914" y="895"/>
                      <a:pt x="914" y="895"/>
                    </a:cubicBezTo>
                    <a:cubicBezTo>
                      <a:pt x="914" y="895"/>
                      <a:pt x="914" y="895"/>
                      <a:pt x="914" y="895"/>
                    </a:cubicBezTo>
                    <a:close/>
                    <a:moveTo>
                      <a:pt x="1473" y="788"/>
                    </a:moveTo>
                    <a:cubicBezTo>
                      <a:pt x="1523" y="717"/>
                      <a:pt x="1523" y="717"/>
                      <a:pt x="1523" y="717"/>
                    </a:cubicBezTo>
                    <a:cubicBezTo>
                      <a:pt x="1551" y="717"/>
                      <a:pt x="1551" y="717"/>
                      <a:pt x="1551" y="717"/>
                    </a:cubicBezTo>
                    <a:cubicBezTo>
                      <a:pt x="1551" y="639"/>
                      <a:pt x="1551" y="639"/>
                      <a:pt x="1551" y="639"/>
                    </a:cubicBezTo>
                    <a:cubicBezTo>
                      <a:pt x="1473" y="753"/>
                      <a:pt x="1473" y="753"/>
                      <a:pt x="1473" y="753"/>
                    </a:cubicBezTo>
                    <a:cubicBezTo>
                      <a:pt x="1473" y="788"/>
                      <a:pt x="1473" y="788"/>
                      <a:pt x="1473" y="788"/>
                    </a:cubicBezTo>
                    <a:cubicBezTo>
                      <a:pt x="1473" y="788"/>
                      <a:pt x="1473" y="788"/>
                      <a:pt x="1473" y="788"/>
                    </a:cubicBezTo>
                    <a:close/>
                    <a:moveTo>
                      <a:pt x="829" y="653"/>
                    </a:moveTo>
                    <a:cubicBezTo>
                      <a:pt x="304" y="653"/>
                      <a:pt x="304" y="653"/>
                      <a:pt x="304" y="653"/>
                    </a:cubicBezTo>
                    <a:cubicBezTo>
                      <a:pt x="304" y="724"/>
                      <a:pt x="304" y="724"/>
                      <a:pt x="304" y="724"/>
                    </a:cubicBezTo>
                    <a:cubicBezTo>
                      <a:pt x="829" y="724"/>
                      <a:pt x="829" y="724"/>
                      <a:pt x="829" y="724"/>
                    </a:cubicBezTo>
                    <a:cubicBezTo>
                      <a:pt x="829" y="653"/>
                      <a:pt x="829" y="653"/>
                      <a:pt x="829" y="653"/>
                    </a:cubicBezTo>
                    <a:cubicBezTo>
                      <a:pt x="829" y="653"/>
                      <a:pt x="829" y="653"/>
                      <a:pt x="829" y="653"/>
                    </a:cubicBezTo>
                    <a:close/>
                    <a:moveTo>
                      <a:pt x="304" y="1669"/>
                    </a:moveTo>
                    <a:cubicBezTo>
                      <a:pt x="829" y="1669"/>
                      <a:pt x="829" y="1669"/>
                      <a:pt x="829" y="1669"/>
                    </a:cubicBezTo>
                    <a:cubicBezTo>
                      <a:pt x="829" y="1605"/>
                      <a:pt x="829" y="1605"/>
                      <a:pt x="829" y="1605"/>
                    </a:cubicBezTo>
                    <a:cubicBezTo>
                      <a:pt x="304" y="1605"/>
                      <a:pt x="304" y="1605"/>
                      <a:pt x="304" y="1605"/>
                    </a:cubicBezTo>
                    <a:cubicBezTo>
                      <a:pt x="304" y="1669"/>
                      <a:pt x="304" y="1669"/>
                      <a:pt x="304" y="1669"/>
                    </a:cubicBezTo>
                    <a:cubicBezTo>
                      <a:pt x="304" y="1669"/>
                      <a:pt x="304" y="1669"/>
                      <a:pt x="304" y="1669"/>
                    </a:cubicBezTo>
                    <a:close/>
                    <a:moveTo>
                      <a:pt x="1473" y="2038"/>
                    </a:moveTo>
                    <a:cubicBezTo>
                      <a:pt x="78" y="2038"/>
                      <a:pt x="78" y="2038"/>
                      <a:pt x="78" y="2038"/>
                    </a:cubicBezTo>
                    <a:cubicBezTo>
                      <a:pt x="78" y="256"/>
                      <a:pt x="78" y="256"/>
                      <a:pt x="78" y="256"/>
                    </a:cubicBezTo>
                    <a:cubicBezTo>
                      <a:pt x="248" y="256"/>
                      <a:pt x="248" y="256"/>
                      <a:pt x="248" y="256"/>
                    </a:cubicBezTo>
                    <a:cubicBezTo>
                      <a:pt x="262" y="220"/>
                      <a:pt x="283" y="185"/>
                      <a:pt x="312" y="156"/>
                    </a:cubicBezTo>
                    <a:cubicBezTo>
                      <a:pt x="0" y="156"/>
                      <a:pt x="0" y="156"/>
                      <a:pt x="0" y="156"/>
                    </a:cubicBezTo>
                    <a:cubicBezTo>
                      <a:pt x="0" y="2131"/>
                      <a:pt x="0" y="2131"/>
                      <a:pt x="0" y="2131"/>
                    </a:cubicBezTo>
                    <a:cubicBezTo>
                      <a:pt x="1551" y="2131"/>
                      <a:pt x="1551" y="2131"/>
                      <a:pt x="1551" y="2131"/>
                    </a:cubicBezTo>
                    <a:cubicBezTo>
                      <a:pt x="1551" y="1115"/>
                      <a:pt x="1551" y="1115"/>
                      <a:pt x="1551" y="1115"/>
                    </a:cubicBezTo>
                    <a:cubicBezTo>
                      <a:pt x="1473" y="1229"/>
                      <a:pt x="1473" y="1229"/>
                      <a:pt x="1473" y="1229"/>
                    </a:cubicBezTo>
                    <a:cubicBezTo>
                      <a:pt x="1473" y="2038"/>
                      <a:pt x="1473" y="2038"/>
                      <a:pt x="1473" y="2038"/>
                    </a:cubicBezTo>
                    <a:cubicBezTo>
                      <a:pt x="1473" y="2038"/>
                      <a:pt x="1473" y="2038"/>
                      <a:pt x="1473" y="2038"/>
                    </a:cubicBezTo>
                    <a:close/>
                    <a:moveTo>
                      <a:pt x="829" y="1129"/>
                    </a:moveTo>
                    <a:cubicBezTo>
                      <a:pt x="304" y="1129"/>
                      <a:pt x="304" y="1129"/>
                      <a:pt x="304" y="1129"/>
                    </a:cubicBezTo>
                    <a:cubicBezTo>
                      <a:pt x="304" y="1200"/>
                      <a:pt x="304" y="1200"/>
                      <a:pt x="304" y="1200"/>
                    </a:cubicBezTo>
                    <a:cubicBezTo>
                      <a:pt x="829" y="1200"/>
                      <a:pt x="829" y="1200"/>
                      <a:pt x="829" y="1200"/>
                    </a:cubicBezTo>
                    <a:cubicBezTo>
                      <a:pt x="829" y="1129"/>
                      <a:pt x="829" y="1129"/>
                      <a:pt x="829" y="1129"/>
                    </a:cubicBezTo>
                    <a:cubicBezTo>
                      <a:pt x="829" y="1129"/>
                      <a:pt x="829" y="1129"/>
                      <a:pt x="829" y="1129"/>
                    </a:cubicBezTo>
                    <a:close/>
                    <a:moveTo>
                      <a:pt x="290" y="256"/>
                    </a:moveTo>
                    <a:cubicBezTo>
                      <a:pt x="304" y="206"/>
                      <a:pt x="354" y="178"/>
                      <a:pt x="404" y="156"/>
                    </a:cubicBezTo>
                    <a:cubicBezTo>
                      <a:pt x="446" y="149"/>
                      <a:pt x="503" y="142"/>
                      <a:pt x="545" y="142"/>
                    </a:cubicBezTo>
                    <a:cubicBezTo>
                      <a:pt x="567" y="142"/>
                      <a:pt x="588" y="142"/>
                      <a:pt x="609" y="142"/>
                    </a:cubicBezTo>
                    <a:cubicBezTo>
                      <a:pt x="616" y="142"/>
                      <a:pt x="623" y="142"/>
                      <a:pt x="630" y="142"/>
                    </a:cubicBezTo>
                    <a:cubicBezTo>
                      <a:pt x="630" y="64"/>
                      <a:pt x="694" y="0"/>
                      <a:pt x="779" y="0"/>
                    </a:cubicBezTo>
                    <a:cubicBezTo>
                      <a:pt x="857" y="0"/>
                      <a:pt x="921" y="64"/>
                      <a:pt x="921" y="142"/>
                    </a:cubicBezTo>
                    <a:cubicBezTo>
                      <a:pt x="928" y="142"/>
                      <a:pt x="935" y="142"/>
                      <a:pt x="942" y="142"/>
                    </a:cubicBezTo>
                    <a:cubicBezTo>
                      <a:pt x="963" y="142"/>
                      <a:pt x="985" y="142"/>
                      <a:pt x="1006" y="142"/>
                    </a:cubicBezTo>
                    <a:cubicBezTo>
                      <a:pt x="1055" y="142"/>
                      <a:pt x="1105" y="149"/>
                      <a:pt x="1147" y="156"/>
                    </a:cubicBezTo>
                    <a:cubicBezTo>
                      <a:pt x="1204" y="178"/>
                      <a:pt x="1247" y="206"/>
                      <a:pt x="1261" y="256"/>
                    </a:cubicBezTo>
                    <a:cubicBezTo>
                      <a:pt x="1268" y="270"/>
                      <a:pt x="1268" y="291"/>
                      <a:pt x="1268" y="305"/>
                    </a:cubicBezTo>
                    <a:cubicBezTo>
                      <a:pt x="1027" y="305"/>
                      <a:pt x="524" y="305"/>
                      <a:pt x="283" y="305"/>
                    </a:cubicBezTo>
                    <a:cubicBezTo>
                      <a:pt x="283" y="291"/>
                      <a:pt x="290" y="270"/>
                      <a:pt x="290" y="256"/>
                    </a:cubicBezTo>
                    <a:close/>
                    <a:moveTo>
                      <a:pt x="701" y="142"/>
                    </a:moveTo>
                    <a:cubicBezTo>
                      <a:pt x="730" y="142"/>
                      <a:pt x="751" y="142"/>
                      <a:pt x="779" y="142"/>
                    </a:cubicBezTo>
                    <a:cubicBezTo>
                      <a:pt x="800" y="142"/>
                      <a:pt x="822" y="142"/>
                      <a:pt x="850" y="142"/>
                    </a:cubicBezTo>
                    <a:cubicBezTo>
                      <a:pt x="843" y="107"/>
                      <a:pt x="815" y="78"/>
                      <a:pt x="779" y="78"/>
                    </a:cubicBezTo>
                    <a:cubicBezTo>
                      <a:pt x="737" y="78"/>
                      <a:pt x="708" y="107"/>
                      <a:pt x="701" y="142"/>
                    </a:cubicBezTo>
                    <a:close/>
                    <a:moveTo>
                      <a:pt x="1346" y="1910"/>
                    </a:moveTo>
                    <a:cubicBezTo>
                      <a:pt x="205" y="1910"/>
                      <a:pt x="205" y="1910"/>
                      <a:pt x="205" y="1910"/>
                    </a:cubicBezTo>
                    <a:cubicBezTo>
                      <a:pt x="205" y="419"/>
                      <a:pt x="205" y="419"/>
                      <a:pt x="205" y="419"/>
                    </a:cubicBezTo>
                    <a:cubicBezTo>
                      <a:pt x="1346" y="419"/>
                      <a:pt x="1346" y="419"/>
                      <a:pt x="1346" y="419"/>
                    </a:cubicBezTo>
                    <a:cubicBezTo>
                      <a:pt x="1346" y="504"/>
                      <a:pt x="1346" y="504"/>
                      <a:pt x="1346" y="504"/>
                    </a:cubicBezTo>
                    <a:cubicBezTo>
                      <a:pt x="1417" y="405"/>
                      <a:pt x="1417" y="405"/>
                      <a:pt x="1417" y="405"/>
                    </a:cubicBezTo>
                    <a:cubicBezTo>
                      <a:pt x="1417" y="348"/>
                      <a:pt x="1417" y="348"/>
                      <a:pt x="1417" y="348"/>
                    </a:cubicBezTo>
                    <a:cubicBezTo>
                      <a:pt x="134" y="348"/>
                      <a:pt x="134" y="348"/>
                      <a:pt x="134" y="348"/>
                    </a:cubicBezTo>
                    <a:cubicBezTo>
                      <a:pt x="134" y="1974"/>
                      <a:pt x="134" y="1974"/>
                      <a:pt x="134" y="1974"/>
                    </a:cubicBezTo>
                    <a:cubicBezTo>
                      <a:pt x="1417" y="1974"/>
                      <a:pt x="1417" y="1974"/>
                      <a:pt x="1417" y="1974"/>
                    </a:cubicBezTo>
                    <a:cubicBezTo>
                      <a:pt x="1417" y="1314"/>
                      <a:pt x="1417" y="1314"/>
                      <a:pt x="1417" y="1314"/>
                    </a:cubicBezTo>
                    <a:cubicBezTo>
                      <a:pt x="1346" y="1413"/>
                      <a:pt x="1346" y="1413"/>
                      <a:pt x="1346" y="1413"/>
                    </a:cubicBezTo>
                    <a:cubicBezTo>
                      <a:pt x="1346" y="1910"/>
                      <a:pt x="1346" y="1910"/>
                      <a:pt x="1346" y="1910"/>
                    </a:cubicBezTo>
                    <a:cubicBezTo>
                      <a:pt x="1346" y="1910"/>
                      <a:pt x="1346" y="1910"/>
                      <a:pt x="1346" y="1910"/>
                    </a:cubicBezTo>
                    <a:close/>
                    <a:moveTo>
                      <a:pt x="1417" y="845"/>
                    </a:moveTo>
                    <a:cubicBezTo>
                      <a:pt x="1346" y="945"/>
                      <a:pt x="1346" y="945"/>
                      <a:pt x="1346" y="945"/>
                    </a:cubicBezTo>
                    <a:cubicBezTo>
                      <a:pt x="1346" y="980"/>
                      <a:pt x="1346" y="980"/>
                      <a:pt x="1346" y="980"/>
                    </a:cubicBezTo>
                    <a:cubicBezTo>
                      <a:pt x="1417" y="881"/>
                      <a:pt x="1417" y="881"/>
                      <a:pt x="1417" y="881"/>
                    </a:cubicBezTo>
                    <a:cubicBezTo>
                      <a:pt x="1417" y="845"/>
                      <a:pt x="1417" y="845"/>
                      <a:pt x="1417" y="845"/>
                    </a:cubicBezTo>
                    <a:cubicBezTo>
                      <a:pt x="1417" y="845"/>
                      <a:pt x="1417" y="845"/>
                      <a:pt x="1417" y="845"/>
                    </a:cubicBezTo>
                    <a:close/>
                    <a:moveTo>
                      <a:pt x="1523" y="249"/>
                    </a:moveTo>
                    <a:cubicBezTo>
                      <a:pt x="1551" y="249"/>
                      <a:pt x="1551" y="249"/>
                      <a:pt x="1551" y="249"/>
                    </a:cubicBezTo>
                    <a:cubicBezTo>
                      <a:pt x="1551" y="156"/>
                      <a:pt x="1551" y="156"/>
                      <a:pt x="1551" y="156"/>
                    </a:cubicBezTo>
                    <a:cubicBezTo>
                      <a:pt x="1240" y="156"/>
                      <a:pt x="1240" y="156"/>
                      <a:pt x="1240" y="156"/>
                    </a:cubicBezTo>
                    <a:cubicBezTo>
                      <a:pt x="1268" y="185"/>
                      <a:pt x="1289" y="213"/>
                      <a:pt x="1303" y="256"/>
                    </a:cubicBezTo>
                    <a:cubicBezTo>
                      <a:pt x="1473" y="256"/>
                      <a:pt x="1473" y="256"/>
                      <a:pt x="1473" y="256"/>
                    </a:cubicBezTo>
                    <a:cubicBezTo>
                      <a:pt x="1473" y="312"/>
                      <a:pt x="1473" y="312"/>
                      <a:pt x="1473" y="312"/>
                    </a:cubicBezTo>
                    <a:cubicBezTo>
                      <a:pt x="1523" y="249"/>
                      <a:pt x="1523" y="249"/>
                      <a:pt x="1523" y="249"/>
                    </a:cubicBezTo>
                    <a:cubicBezTo>
                      <a:pt x="1523" y="249"/>
                      <a:pt x="1523" y="249"/>
                      <a:pt x="1523" y="249"/>
                    </a:cubicBezTo>
                    <a:close/>
                    <a:moveTo>
                      <a:pt x="1743" y="291"/>
                    </a:moveTo>
                    <a:cubicBezTo>
                      <a:pt x="1289" y="952"/>
                      <a:pt x="1289" y="952"/>
                      <a:pt x="1289" y="952"/>
                    </a:cubicBezTo>
                    <a:cubicBezTo>
                      <a:pt x="1098" y="952"/>
                      <a:pt x="1098" y="952"/>
                      <a:pt x="1098" y="952"/>
                    </a:cubicBezTo>
                    <a:cubicBezTo>
                      <a:pt x="914" y="653"/>
                      <a:pt x="914" y="653"/>
                      <a:pt x="914" y="653"/>
                    </a:cubicBezTo>
                    <a:cubicBezTo>
                      <a:pt x="1105" y="653"/>
                      <a:pt x="1105" y="653"/>
                      <a:pt x="1105" y="653"/>
                    </a:cubicBezTo>
                    <a:cubicBezTo>
                      <a:pt x="1197" y="803"/>
                      <a:pt x="1197" y="803"/>
                      <a:pt x="1197" y="803"/>
                    </a:cubicBezTo>
                    <a:cubicBezTo>
                      <a:pt x="1544" y="291"/>
                      <a:pt x="1544" y="291"/>
                      <a:pt x="1544" y="291"/>
                    </a:cubicBezTo>
                    <a:cubicBezTo>
                      <a:pt x="1743" y="291"/>
                      <a:pt x="1743" y="291"/>
                      <a:pt x="1743" y="291"/>
                    </a:cubicBezTo>
                    <a:cubicBezTo>
                      <a:pt x="1743" y="291"/>
                      <a:pt x="1743" y="291"/>
                      <a:pt x="1743" y="291"/>
                    </a:cubicBezTo>
                    <a:close/>
                    <a:moveTo>
                      <a:pt x="1743" y="760"/>
                    </a:moveTo>
                    <a:cubicBezTo>
                      <a:pt x="1289" y="1427"/>
                      <a:pt x="1289" y="1427"/>
                      <a:pt x="1289" y="1427"/>
                    </a:cubicBezTo>
                    <a:cubicBezTo>
                      <a:pt x="1098" y="1427"/>
                      <a:pt x="1098" y="1427"/>
                      <a:pt x="1098" y="1427"/>
                    </a:cubicBezTo>
                    <a:cubicBezTo>
                      <a:pt x="914" y="1129"/>
                      <a:pt x="914" y="1129"/>
                      <a:pt x="914" y="1129"/>
                    </a:cubicBezTo>
                    <a:cubicBezTo>
                      <a:pt x="1105" y="1129"/>
                      <a:pt x="1105" y="1129"/>
                      <a:pt x="1105" y="1129"/>
                    </a:cubicBezTo>
                    <a:cubicBezTo>
                      <a:pt x="1197" y="1278"/>
                      <a:pt x="1197" y="1278"/>
                      <a:pt x="1197" y="1278"/>
                    </a:cubicBezTo>
                    <a:cubicBezTo>
                      <a:pt x="1544" y="760"/>
                      <a:pt x="1544" y="760"/>
                      <a:pt x="1544" y="760"/>
                    </a:cubicBezTo>
                    <a:cubicBezTo>
                      <a:pt x="1743" y="760"/>
                      <a:pt x="1743" y="760"/>
                      <a:pt x="1743" y="760"/>
                    </a:cubicBezTo>
                    <a:cubicBezTo>
                      <a:pt x="1743" y="760"/>
                      <a:pt x="1743" y="760"/>
                      <a:pt x="1743" y="760"/>
                    </a:cubicBezTo>
                    <a:close/>
                  </a:path>
                </a:pathLst>
              </a:custGeom>
              <a:solidFill>
                <a:schemeClr val="tx2"/>
              </a:solidFill>
              <a:ln>
                <a:noFill/>
              </a:ln>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grpSp>
        <p:grpSp>
          <p:nvGrpSpPr>
            <p:cNvPr id="127" name="Group 126"/>
            <p:cNvGrpSpPr/>
            <p:nvPr/>
          </p:nvGrpSpPr>
          <p:grpSpPr>
            <a:xfrm>
              <a:off x="3581177" y="1812284"/>
              <a:ext cx="873187" cy="873187"/>
              <a:chOff x="3581177" y="1812284"/>
              <a:chExt cx="873187" cy="873187"/>
            </a:xfrm>
          </p:grpSpPr>
          <p:sp>
            <p:nvSpPr>
              <p:cNvPr id="139" name="Oval 138"/>
              <p:cNvSpPr/>
              <p:nvPr/>
            </p:nvSpPr>
            <p:spPr bwMode="auto">
              <a:xfrm>
                <a:off x="3581177" y="1812284"/>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40" name="Freeform 13"/>
              <p:cNvSpPr>
                <a:spLocks noEditPoints="1"/>
              </p:cNvSpPr>
              <p:nvPr/>
            </p:nvSpPr>
            <p:spPr bwMode="auto">
              <a:xfrm>
                <a:off x="3766539" y="1998434"/>
                <a:ext cx="502462" cy="500887"/>
              </a:xfrm>
              <a:custGeom>
                <a:avLst/>
                <a:gdLst>
                  <a:gd name="T0" fmla="*/ 1900 w 1970"/>
                  <a:gd name="T1" fmla="*/ 851 h 1965"/>
                  <a:gd name="T2" fmla="*/ 1900 w 1970"/>
                  <a:gd name="T3" fmla="*/ 1108 h 1965"/>
                  <a:gd name="T4" fmla="*/ 1117 w 1970"/>
                  <a:gd name="T5" fmla="*/ 1894 h 1965"/>
                  <a:gd name="T6" fmla="*/ 859 w 1970"/>
                  <a:gd name="T7" fmla="*/ 1894 h 1965"/>
                  <a:gd name="T8" fmla="*/ 71 w 1970"/>
                  <a:gd name="T9" fmla="*/ 1108 h 1965"/>
                  <a:gd name="T10" fmla="*/ 71 w 1970"/>
                  <a:gd name="T11" fmla="*/ 851 h 1965"/>
                  <a:gd name="T12" fmla="*/ 859 w 1970"/>
                  <a:gd name="T13" fmla="*/ 70 h 1965"/>
                  <a:gd name="T14" fmla="*/ 1117 w 1970"/>
                  <a:gd name="T15" fmla="*/ 70 h 1965"/>
                  <a:gd name="T16" fmla="*/ 1900 w 1970"/>
                  <a:gd name="T17" fmla="*/ 851 h 1965"/>
                  <a:gd name="T18" fmla="*/ 1900 w 1970"/>
                  <a:gd name="T19" fmla="*/ 851 h 1965"/>
                  <a:gd name="T20" fmla="*/ 1041 w 1970"/>
                  <a:gd name="T21" fmla="*/ 947 h 1965"/>
                  <a:gd name="T22" fmla="*/ 1086 w 1970"/>
                  <a:gd name="T23" fmla="*/ 781 h 1965"/>
                  <a:gd name="T24" fmla="*/ 1122 w 1970"/>
                  <a:gd name="T25" fmla="*/ 559 h 1965"/>
                  <a:gd name="T26" fmla="*/ 1086 w 1970"/>
                  <a:gd name="T27" fmla="*/ 463 h 1965"/>
                  <a:gd name="T28" fmla="*/ 990 w 1970"/>
                  <a:gd name="T29" fmla="*/ 428 h 1965"/>
                  <a:gd name="T30" fmla="*/ 899 w 1970"/>
                  <a:gd name="T31" fmla="*/ 463 h 1965"/>
                  <a:gd name="T32" fmla="*/ 864 w 1970"/>
                  <a:gd name="T33" fmla="*/ 559 h 1965"/>
                  <a:gd name="T34" fmla="*/ 899 w 1970"/>
                  <a:gd name="T35" fmla="*/ 781 h 1965"/>
                  <a:gd name="T36" fmla="*/ 940 w 1970"/>
                  <a:gd name="T37" fmla="*/ 947 h 1965"/>
                  <a:gd name="T38" fmla="*/ 975 w 1970"/>
                  <a:gd name="T39" fmla="*/ 1164 h 1965"/>
                  <a:gd name="T40" fmla="*/ 1011 w 1970"/>
                  <a:gd name="T41" fmla="*/ 1164 h 1965"/>
                  <a:gd name="T42" fmla="*/ 1041 w 1970"/>
                  <a:gd name="T43" fmla="*/ 947 h 1965"/>
                  <a:gd name="T44" fmla="*/ 904 w 1970"/>
                  <a:gd name="T45" fmla="*/ 1315 h 1965"/>
                  <a:gd name="T46" fmla="*/ 869 w 1970"/>
                  <a:gd name="T47" fmla="*/ 1405 h 1965"/>
                  <a:gd name="T48" fmla="*/ 904 w 1970"/>
                  <a:gd name="T49" fmla="*/ 1496 h 1965"/>
                  <a:gd name="T50" fmla="*/ 995 w 1970"/>
                  <a:gd name="T51" fmla="*/ 1531 h 1965"/>
                  <a:gd name="T52" fmla="*/ 1086 w 1970"/>
                  <a:gd name="T53" fmla="*/ 1496 h 1965"/>
                  <a:gd name="T54" fmla="*/ 1122 w 1970"/>
                  <a:gd name="T55" fmla="*/ 1405 h 1965"/>
                  <a:gd name="T56" fmla="*/ 1086 w 1970"/>
                  <a:gd name="T57" fmla="*/ 1315 h 1965"/>
                  <a:gd name="T58" fmla="*/ 995 w 1970"/>
                  <a:gd name="T59" fmla="*/ 1280 h 1965"/>
                  <a:gd name="T60" fmla="*/ 904 w 1970"/>
                  <a:gd name="T61" fmla="*/ 131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0" h="1965">
                    <a:moveTo>
                      <a:pt x="1900" y="851"/>
                    </a:moveTo>
                    <a:cubicBezTo>
                      <a:pt x="1970" y="922"/>
                      <a:pt x="1970" y="1038"/>
                      <a:pt x="1900" y="1108"/>
                    </a:cubicBezTo>
                    <a:cubicBezTo>
                      <a:pt x="1117" y="1894"/>
                      <a:pt x="1117" y="1894"/>
                      <a:pt x="1117" y="1894"/>
                    </a:cubicBezTo>
                    <a:cubicBezTo>
                      <a:pt x="1046" y="1965"/>
                      <a:pt x="930" y="1965"/>
                      <a:pt x="859" y="1894"/>
                    </a:cubicBezTo>
                    <a:cubicBezTo>
                      <a:pt x="71" y="1108"/>
                      <a:pt x="71" y="1108"/>
                      <a:pt x="71" y="1108"/>
                    </a:cubicBezTo>
                    <a:cubicBezTo>
                      <a:pt x="0" y="1038"/>
                      <a:pt x="0" y="922"/>
                      <a:pt x="71" y="851"/>
                    </a:cubicBezTo>
                    <a:cubicBezTo>
                      <a:pt x="859" y="70"/>
                      <a:pt x="859" y="70"/>
                      <a:pt x="859" y="70"/>
                    </a:cubicBezTo>
                    <a:cubicBezTo>
                      <a:pt x="930" y="0"/>
                      <a:pt x="1046" y="0"/>
                      <a:pt x="1117" y="70"/>
                    </a:cubicBezTo>
                    <a:cubicBezTo>
                      <a:pt x="1900" y="851"/>
                      <a:pt x="1900" y="851"/>
                      <a:pt x="1900" y="851"/>
                    </a:cubicBezTo>
                    <a:cubicBezTo>
                      <a:pt x="1900" y="851"/>
                      <a:pt x="1900" y="851"/>
                      <a:pt x="1900" y="851"/>
                    </a:cubicBezTo>
                    <a:close/>
                    <a:moveTo>
                      <a:pt x="1041" y="947"/>
                    </a:moveTo>
                    <a:cubicBezTo>
                      <a:pt x="1086" y="781"/>
                      <a:pt x="1086" y="781"/>
                      <a:pt x="1086" y="781"/>
                    </a:cubicBezTo>
                    <a:cubicBezTo>
                      <a:pt x="1112" y="670"/>
                      <a:pt x="1122" y="599"/>
                      <a:pt x="1122" y="559"/>
                    </a:cubicBezTo>
                    <a:cubicBezTo>
                      <a:pt x="1122" y="519"/>
                      <a:pt x="1112" y="489"/>
                      <a:pt x="1086" y="463"/>
                    </a:cubicBezTo>
                    <a:cubicBezTo>
                      <a:pt x="1061" y="438"/>
                      <a:pt x="1031" y="428"/>
                      <a:pt x="990" y="428"/>
                    </a:cubicBezTo>
                    <a:cubicBezTo>
                      <a:pt x="955" y="428"/>
                      <a:pt x="920" y="438"/>
                      <a:pt x="899" y="463"/>
                    </a:cubicBezTo>
                    <a:cubicBezTo>
                      <a:pt x="874" y="489"/>
                      <a:pt x="864" y="519"/>
                      <a:pt x="864" y="559"/>
                    </a:cubicBezTo>
                    <a:cubicBezTo>
                      <a:pt x="864" y="604"/>
                      <a:pt x="874" y="680"/>
                      <a:pt x="899" y="781"/>
                    </a:cubicBezTo>
                    <a:cubicBezTo>
                      <a:pt x="940" y="947"/>
                      <a:pt x="940" y="947"/>
                      <a:pt x="940" y="947"/>
                    </a:cubicBezTo>
                    <a:cubicBezTo>
                      <a:pt x="960" y="1033"/>
                      <a:pt x="970" y="1103"/>
                      <a:pt x="975" y="1164"/>
                    </a:cubicBezTo>
                    <a:cubicBezTo>
                      <a:pt x="1011" y="1164"/>
                      <a:pt x="1011" y="1164"/>
                      <a:pt x="1011" y="1164"/>
                    </a:cubicBezTo>
                    <a:cubicBezTo>
                      <a:pt x="1016" y="1083"/>
                      <a:pt x="1026" y="1007"/>
                      <a:pt x="1041" y="947"/>
                    </a:cubicBezTo>
                    <a:close/>
                    <a:moveTo>
                      <a:pt x="904" y="1315"/>
                    </a:moveTo>
                    <a:cubicBezTo>
                      <a:pt x="879" y="1340"/>
                      <a:pt x="869" y="1370"/>
                      <a:pt x="869" y="1405"/>
                    </a:cubicBezTo>
                    <a:cubicBezTo>
                      <a:pt x="869" y="1441"/>
                      <a:pt x="879" y="1471"/>
                      <a:pt x="904" y="1496"/>
                    </a:cubicBezTo>
                    <a:cubicBezTo>
                      <a:pt x="930" y="1521"/>
                      <a:pt x="960" y="1531"/>
                      <a:pt x="995" y="1531"/>
                    </a:cubicBezTo>
                    <a:cubicBezTo>
                      <a:pt x="1031" y="1531"/>
                      <a:pt x="1061" y="1521"/>
                      <a:pt x="1086" y="1496"/>
                    </a:cubicBezTo>
                    <a:cubicBezTo>
                      <a:pt x="1107" y="1471"/>
                      <a:pt x="1122" y="1441"/>
                      <a:pt x="1122" y="1405"/>
                    </a:cubicBezTo>
                    <a:cubicBezTo>
                      <a:pt x="1122" y="1370"/>
                      <a:pt x="1107" y="1340"/>
                      <a:pt x="1086" y="1315"/>
                    </a:cubicBezTo>
                    <a:cubicBezTo>
                      <a:pt x="1061" y="1290"/>
                      <a:pt x="1031" y="1280"/>
                      <a:pt x="995" y="1280"/>
                    </a:cubicBezTo>
                    <a:cubicBezTo>
                      <a:pt x="960" y="1280"/>
                      <a:pt x="930" y="1290"/>
                      <a:pt x="904" y="1315"/>
                    </a:cubicBezTo>
                    <a:close/>
                  </a:path>
                </a:pathLst>
              </a:custGeom>
              <a:solidFill>
                <a:schemeClr val="tx2"/>
              </a:solidFill>
              <a:ln>
                <a:solidFill>
                  <a:schemeClr val="tx2"/>
                </a:solidFill>
              </a:ln>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grpSp>
        <p:grpSp>
          <p:nvGrpSpPr>
            <p:cNvPr id="128" name="Group 127"/>
            <p:cNvGrpSpPr/>
            <p:nvPr/>
          </p:nvGrpSpPr>
          <p:grpSpPr>
            <a:xfrm>
              <a:off x="3581177" y="4133336"/>
              <a:ext cx="873187" cy="873187"/>
              <a:chOff x="3581177" y="4133336"/>
              <a:chExt cx="873187" cy="873187"/>
            </a:xfrm>
          </p:grpSpPr>
          <p:sp>
            <p:nvSpPr>
              <p:cNvPr id="137" name="Oval 136"/>
              <p:cNvSpPr/>
              <p:nvPr/>
            </p:nvSpPr>
            <p:spPr bwMode="auto">
              <a:xfrm>
                <a:off x="3581177" y="4133336"/>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38" name="Freeform 9"/>
              <p:cNvSpPr>
                <a:spLocks noEditPoints="1"/>
              </p:cNvSpPr>
              <p:nvPr/>
            </p:nvSpPr>
            <p:spPr bwMode="auto">
              <a:xfrm>
                <a:off x="3818471" y="4315136"/>
                <a:ext cx="398598" cy="509587"/>
              </a:xfrm>
              <a:custGeom>
                <a:avLst/>
                <a:gdLst>
                  <a:gd name="T0" fmla="*/ 330 w 826"/>
                  <a:gd name="T1" fmla="*/ 0 h 1056"/>
                  <a:gd name="T2" fmla="*/ 123 w 826"/>
                  <a:gd name="T3" fmla="*/ 177 h 1056"/>
                  <a:gd name="T4" fmla="*/ 123 w 826"/>
                  <a:gd name="T5" fmla="*/ 259 h 1056"/>
                  <a:gd name="T6" fmla="*/ 0 w 826"/>
                  <a:gd name="T7" fmla="*/ 363 h 1056"/>
                  <a:gd name="T8" fmla="*/ 0 w 826"/>
                  <a:gd name="T9" fmla="*/ 1056 h 1056"/>
                  <a:gd name="T10" fmla="*/ 703 w 826"/>
                  <a:gd name="T11" fmla="*/ 1056 h 1056"/>
                  <a:gd name="T12" fmla="*/ 703 w 826"/>
                  <a:gd name="T13" fmla="*/ 871 h 1056"/>
                  <a:gd name="T14" fmla="*/ 826 w 826"/>
                  <a:gd name="T15" fmla="*/ 871 h 1056"/>
                  <a:gd name="T16" fmla="*/ 826 w 826"/>
                  <a:gd name="T17" fmla="*/ 0 h 1056"/>
                  <a:gd name="T18" fmla="*/ 330 w 826"/>
                  <a:gd name="T19" fmla="*/ 0 h 1056"/>
                  <a:gd name="T20" fmla="*/ 330 w 826"/>
                  <a:gd name="T21" fmla="*/ 0 h 1056"/>
                  <a:gd name="T22" fmla="*/ 330 w 826"/>
                  <a:gd name="T23" fmla="*/ 0 h 1056"/>
                  <a:gd name="T24" fmla="*/ 628 w 826"/>
                  <a:gd name="T25" fmla="*/ 994 h 1056"/>
                  <a:gd name="T26" fmla="*/ 74 w 826"/>
                  <a:gd name="T27" fmla="*/ 994 h 1056"/>
                  <a:gd name="T28" fmla="*/ 74 w 826"/>
                  <a:gd name="T29" fmla="*/ 431 h 1056"/>
                  <a:gd name="T30" fmla="*/ 123 w 826"/>
                  <a:gd name="T31" fmla="*/ 431 h 1056"/>
                  <a:gd name="T32" fmla="*/ 123 w 826"/>
                  <a:gd name="T33" fmla="*/ 871 h 1056"/>
                  <a:gd name="T34" fmla="*/ 628 w 826"/>
                  <a:gd name="T35" fmla="*/ 871 h 1056"/>
                  <a:gd name="T36" fmla="*/ 628 w 826"/>
                  <a:gd name="T37" fmla="*/ 994 h 1056"/>
                  <a:gd name="T38" fmla="*/ 628 w 826"/>
                  <a:gd name="T39" fmla="*/ 994 h 1056"/>
                  <a:gd name="T40" fmla="*/ 628 w 826"/>
                  <a:gd name="T41" fmla="*/ 994 h 1056"/>
                  <a:gd name="T42" fmla="*/ 751 w 826"/>
                  <a:gd name="T43" fmla="*/ 809 h 1056"/>
                  <a:gd name="T44" fmla="*/ 197 w 826"/>
                  <a:gd name="T45" fmla="*/ 809 h 1056"/>
                  <a:gd name="T46" fmla="*/ 197 w 826"/>
                  <a:gd name="T47" fmla="*/ 245 h 1056"/>
                  <a:gd name="T48" fmla="*/ 410 w 826"/>
                  <a:gd name="T49" fmla="*/ 245 h 1056"/>
                  <a:gd name="T50" fmla="*/ 410 w 826"/>
                  <a:gd name="T51" fmla="*/ 64 h 1056"/>
                  <a:gd name="T52" fmla="*/ 751 w 826"/>
                  <a:gd name="T53" fmla="*/ 64 h 1056"/>
                  <a:gd name="T54" fmla="*/ 751 w 826"/>
                  <a:gd name="T55" fmla="*/ 809 h 1056"/>
                  <a:gd name="T56" fmla="*/ 751 w 826"/>
                  <a:gd name="T57" fmla="*/ 809 h 1056"/>
                  <a:gd name="T58" fmla="*/ 751 w 826"/>
                  <a:gd name="T59" fmla="*/ 80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6" h="1056">
                    <a:moveTo>
                      <a:pt x="330" y="0"/>
                    </a:moveTo>
                    <a:lnTo>
                      <a:pt x="123" y="177"/>
                    </a:lnTo>
                    <a:lnTo>
                      <a:pt x="123" y="259"/>
                    </a:lnTo>
                    <a:lnTo>
                      <a:pt x="0" y="363"/>
                    </a:lnTo>
                    <a:lnTo>
                      <a:pt x="0" y="1056"/>
                    </a:lnTo>
                    <a:lnTo>
                      <a:pt x="703" y="1056"/>
                    </a:lnTo>
                    <a:lnTo>
                      <a:pt x="703" y="871"/>
                    </a:lnTo>
                    <a:lnTo>
                      <a:pt x="826" y="871"/>
                    </a:lnTo>
                    <a:lnTo>
                      <a:pt x="826" y="0"/>
                    </a:lnTo>
                    <a:lnTo>
                      <a:pt x="330" y="0"/>
                    </a:lnTo>
                    <a:lnTo>
                      <a:pt x="330" y="0"/>
                    </a:lnTo>
                    <a:lnTo>
                      <a:pt x="330" y="0"/>
                    </a:lnTo>
                    <a:close/>
                    <a:moveTo>
                      <a:pt x="628" y="994"/>
                    </a:moveTo>
                    <a:lnTo>
                      <a:pt x="74" y="994"/>
                    </a:lnTo>
                    <a:lnTo>
                      <a:pt x="74" y="431"/>
                    </a:lnTo>
                    <a:lnTo>
                      <a:pt x="123" y="431"/>
                    </a:lnTo>
                    <a:lnTo>
                      <a:pt x="123" y="871"/>
                    </a:lnTo>
                    <a:lnTo>
                      <a:pt x="628" y="871"/>
                    </a:lnTo>
                    <a:lnTo>
                      <a:pt x="628" y="994"/>
                    </a:lnTo>
                    <a:lnTo>
                      <a:pt x="628" y="994"/>
                    </a:lnTo>
                    <a:lnTo>
                      <a:pt x="628" y="994"/>
                    </a:lnTo>
                    <a:close/>
                    <a:moveTo>
                      <a:pt x="751" y="809"/>
                    </a:moveTo>
                    <a:lnTo>
                      <a:pt x="197" y="809"/>
                    </a:lnTo>
                    <a:lnTo>
                      <a:pt x="197" y="245"/>
                    </a:lnTo>
                    <a:lnTo>
                      <a:pt x="410" y="245"/>
                    </a:lnTo>
                    <a:lnTo>
                      <a:pt x="410" y="64"/>
                    </a:lnTo>
                    <a:lnTo>
                      <a:pt x="751" y="64"/>
                    </a:lnTo>
                    <a:lnTo>
                      <a:pt x="751" y="809"/>
                    </a:lnTo>
                    <a:lnTo>
                      <a:pt x="751" y="809"/>
                    </a:lnTo>
                    <a:lnTo>
                      <a:pt x="751" y="809"/>
                    </a:lnTo>
                    <a:close/>
                  </a:path>
                </a:pathLst>
              </a:custGeom>
              <a:solidFill>
                <a:schemeClr val="tx2"/>
              </a:solidFill>
              <a:ln>
                <a:noFill/>
              </a:ln>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grpSp>
        <p:grpSp>
          <p:nvGrpSpPr>
            <p:cNvPr id="129" name="Group 128"/>
            <p:cNvGrpSpPr/>
            <p:nvPr/>
          </p:nvGrpSpPr>
          <p:grpSpPr>
            <a:xfrm>
              <a:off x="3581177" y="2972810"/>
              <a:ext cx="873187" cy="873187"/>
              <a:chOff x="3581177" y="2972810"/>
              <a:chExt cx="873187" cy="873187"/>
            </a:xfrm>
          </p:grpSpPr>
          <p:sp>
            <p:nvSpPr>
              <p:cNvPr id="135" name="Oval 134"/>
              <p:cNvSpPr/>
              <p:nvPr/>
            </p:nvSpPr>
            <p:spPr bwMode="auto">
              <a:xfrm>
                <a:off x="3581177" y="2972810"/>
                <a:ext cx="873187" cy="873187"/>
              </a:xfrm>
              <a:prstGeom prst="ellipse">
                <a:avLst/>
              </a:prstGeom>
              <a:solidFill>
                <a:schemeClr val="bg1"/>
              </a:solidFill>
              <a:ln w="317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895988" fontAlgn="base">
                  <a:lnSpc>
                    <a:spcPct val="90000"/>
                  </a:lnSpc>
                  <a:spcBef>
                    <a:spcPct val="0"/>
                  </a:spcBef>
                  <a:spcAft>
                    <a:spcPct val="0"/>
                  </a:spcAft>
                </a:pPr>
                <a:endParaRPr lang="en-US" sz="1961" kern="0" spc="-49" dirty="0">
                  <a:solidFill>
                    <a:schemeClr val="tx1"/>
                  </a:solidFill>
                  <a:latin typeface="Segoe UI" panose="020B0502040204020203" pitchFamily="34" charset="0"/>
                  <a:cs typeface="Segoe UI" panose="020B0502040204020203" pitchFamily="34" charset="0"/>
                </a:endParaRPr>
              </a:p>
            </p:txBody>
          </p:sp>
          <p:sp>
            <p:nvSpPr>
              <p:cNvPr id="136" name="Freeform 5"/>
              <p:cNvSpPr>
                <a:spLocks noEditPoints="1"/>
              </p:cNvSpPr>
              <p:nvPr/>
            </p:nvSpPr>
            <p:spPr bwMode="auto">
              <a:xfrm>
                <a:off x="3856723" y="3168897"/>
                <a:ext cx="372894" cy="531812"/>
              </a:xfrm>
              <a:custGeom>
                <a:avLst/>
                <a:gdLst>
                  <a:gd name="T0" fmla="*/ 1011 w 1280"/>
                  <a:gd name="T1" fmla="*/ 1048 h 1827"/>
                  <a:gd name="T2" fmla="*/ 958 w 1280"/>
                  <a:gd name="T3" fmla="*/ 1013 h 1827"/>
                  <a:gd name="T4" fmla="*/ 847 w 1280"/>
                  <a:gd name="T5" fmla="*/ 961 h 1827"/>
                  <a:gd name="T6" fmla="*/ 814 w 1280"/>
                  <a:gd name="T7" fmla="*/ 965 h 1827"/>
                  <a:gd name="T8" fmla="*/ 710 w 1280"/>
                  <a:gd name="T9" fmla="*/ 572 h 1827"/>
                  <a:gd name="T10" fmla="*/ 601 w 1280"/>
                  <a:gd name="T11" fmla="*/ 594 h 1827"/>
                  <a:gd name="T12" fmla="*/ 705 w 1280"/>
                  <a:gd name="T13" fmla="*/ 1159 h 1827"/>
                  <a:gd name="T14" fmla="*/ 663 w 1280"/>
                  <a:gd name="T15" fmla="*/ 1238 h 1827"/>
                  <a:gd name="T16" fmla="*/ 504 w 1280"/>
                  <a:gd name="T17" fmla="*/ 1112 h 1827"/>
                  <a:gd name="T18" fmla="*/ 348 w 1280"/>
                  <a:gd name="T19" fmla="*/ 1032 h 1827"/>
                  <a:gd name="T20" fmla="*/ 378 w 1280"/>
                  <a:gd name="T21" fmla="*/ 1138 h 1827"/>
                  <a:gd name="T22" fmla="*/ 416 w 1280"/>
                  <a:gd name="T23" fmla="*/ 1245 h 1827"/>
                  <a:gd name="T24" fmla="*/ 492 w 1280"/>
                  <a:gd name="T25" fmla="*/ 1368 h 1827"/>
                  <a:gd name="T26" fmla="*/ 729 w 1280"/>
                  <a:gd name="T27" fmla="*/ 1659 h 1827"/>
                  <a:gd name="T28" fmla="*/ 805 w 1280"/>
                  <a:gd name="T29" fmla="*/ 1827 h 1827"/>
                  <a:gd name="T30" fmla="*/ 1238 w 1280"/>
                  <a:gd name="T31" fmla="*/ 1652 h 1827"/>
                  <a:gd name="T32" fmla="*/ 1257 w 1280"/>
                  <a:gd name="T33" fmla="*/ 1576 h 1827"/>
                  <a:gd name="T34" fmla="*/ 1273 w 1280"/>
                  <a:gd name="T35" fmla="*/ 1354 h 1827"/>
                  <a:gd name="T36" fmla="*/ 1198 w 1280"/>
                  <a:gd name="T37" fmla="*/ 1207 h 1827"/>
                  <a:gd name="T38" fmla="*/ 1131 w 1280"/>
                  <a:gd name="T39" fmla="*/ 1112 h 1827"/>
                  <a:gd name="T40" fmla="*/ 826 w 1280"/>
                  <a:gd name="T41" fmla="*/ 381 h 1827"/>
                  <a:gd name="T42" fmla="*/ 442 w 1280"/>
                  <a:gd name="T43" fmla="*/ 0 h 1827"/>
                  <a:gd name="T44" fmla="*/ 826 w 1280"/>
                  <a:gd name="T45" fmla="*/ 381 h 1827"/>
                  <a:gd name="T46" fmla="*/ 386 w 1280"/>
                  <a:gd name="T47" fmla="*/ 381 h 1827"/>
                  <a:gd name="T48" fmla="*/ 0 w 1280"/>
                  <a:gd name="T49" fmla="*/ 0 h 1827"/>
                  <a:gd name="T50" fmla="*/ 386 w 1280"/>
                  <a:gd name="T51" fmla="*/ 381 h 1827"/>
                  <a:gd name="T52" fmla="*/ 594 w 1280"/>
                  <a:gd name="T53" fmla="*/ 821 h 1827"/>
                  <a:gd name="T54" fmla="*/ 442 w 1280"/>
                  <a:gd name="T55" fmla="*/ 437 h 1827"/>
                  <a:gd name="T56" fmla="*/ 826 w 1280"/>
                  <a:gd name="T57" fmla="*/ 821 h 1827"/>
                  <a:gd name="T58" fmla="*/ 755 w 1280"/>
                  <a:gd name="T59" fmla="*/ 561 h 1827"/>
                  <a:gd name="T60" fmla="*/ 755 w 1280"/>
                  <a:gd name="T61" fmla="*/ 561 h 1827"/>
                  <a:gd name="T62" fmla="*/ 636 w 1280"/>
                  <a:gd name="T63" fmla="*/ 480 h 1827"/>
                  <a:gd name="T64" fmla="*/ 554 w 1280"/>
                  <a:gd name="T65" fmla="*/ 601 h 1827"/>
                  <a:gd name="T66" fmla="*/ 594 w 1280"/>
                  <a:gd name="T67" fmla="*/ 821 h 1827"/>
                  <a:gd name="T68" fmla="*/ 0 w 1280"/>
                  <a:gd name="T69" fmla="*/ 1261 h 1827"/>
                  <a:gd name="T70" fmla="*/ 606 w 1280"/>
                  <a:gd name="T71" fmla="*/ 880 h 1827"/>
                  <a:gd name="T72" fmla="*/ 658 w 1280"/>
                  <a:gd name="T73" fmla="*/ 1157 h 1827"/>
                  <a:gd name="T74" fmla="*/ 658 w 1280"/>
                  <a:gd name="T75" fmla="*/ 1159 h 1827"/>
                  <a:gd name="T76" fmla="*/ 644 w 1280"/>
                  <a:gd name="T77" fmla="*/ 1193 h 1827"/>
                  <a:gd name="T78" fmla="*/ 608 w 1280"/>
                  <a:gd name="T79" fmla="*/ 1178 h 1827"/>
                  <a:gd name="T80" fmla="*/ 563 w 1280"/>
                  <a:gd name="T81" fmla="*/ 1117 h 1827"/>
                  <a:gd name="T82" fmla="*/ 532 w 1280"/>
                  <a:gd name="T83" fmla="*/ 1067 h 1827"/>
                  <a:gd name="T84" fmla="*/ 388 w 1280"/>
                  <a:gd name="T85" fmla="*/ 972 h 1827"/>
                  <a:gd name="T86" fmla="*/ 298 w 1280"/>
                  <a:gd name="T87" fmla="*/ 1105 h 1827"/>
                  <a:gd name="T88" fmla="*/ 336 w 1280"/>
                  <a:gd name="T89" fmla="*/ 1157 h 1827"/>
                  <a:gd name="T90" fmla="*/ 357 w 1280"/>
                  <a:gd name="T91" fmla="*/ 1219 h 1827"/>
                  <a:gd name="T92" fmla="*/ 386 w 1280"/>
                  <a:gd name="T93" fmla="*/ 821 h 1827"/>
                  <a:gd name="T94" fmla="*/ 0 w 1280"/>
                  <a:gd name="T95" fmla="*/ 437 h 1827"/>
                  <a:gd name="T96" fmla="*/ 386 w 1280"/>
                  <a:gd name="T97" fmla="*/ 821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0" h="1827">
                    <a:moveTo>
                      <a:pt x="1013" y="1048"/>
                    </a:moveTo>
                    <a:cubicBezTo>
                      <a:pt x="1011" y="1048"/>
                      <a:pt x="1011" y="1048"/>
                      <a:pt x="1011" y="1048"/>
                    </a:cubicBezTo>
                    <a:cubicBezTo>
                      <a:pt x="977" y="1046"/>
                      <a:pt x="977" y="1046"/>
                      <a:pt x="977" y="1046"/>
                    </a:cubicBezTo>
                    <a:cubicBezTo>
                      <a:pt x="958" y="1013"/>
                      <a:pt x="958" y="1013"/>
                      <a:pt x="958" y="1013"/>
                    </a:cubicBezTo>
                    <a:cubicBezTo>
                      <a:pt x="954" y="1008"/>
                      <a:pt x="951" y="1003"/>
                      <a:pt x="947" y="998"/>
                    </a:cubicBezTo>
                    <a:cubicBezTo>
                      <a:pt x="918" y="975"/>
                      <a:pt x="885" y="961"/>
                      <a:pt x="847" y="961"/>
                    </a:cubicBezTo>
                    <a:cubicBezTo>
                      <a:pt x="814" y="968"/>
                      <a:pt x="814" y="968"/>
                      <a:pt x="814" y="968"/>
                    </a:cubicBezTo>
                    <a:cubicBezTo>
                      <a:pt x="814" y="965"/>
                      <a:pt x="814" y="965"/>
                      <a:pt x="814" y="965"/>
                    </a:cubicBezTo>
                    <a:cubicBezTo>
                      <a:pt x="814" y="963"/>
                      <a:pt x="814" y="963"/>
                      <a:pt x="814" y="963"/>
                    </a:cubicBezTo>
                    <a:cubicBezTo>
                      <a:pt x="710" y="572"/>
                      <a:pt x="710" y="572"/>
                      <a:pt x="710" y="572"/>
                    </a:cubicBezTo>
                    <a:cubicBezTo>
                      <a:pt x="696" y="523"/>
                      <a:pt x="672" y="523"/>
                      <a:pt x="644" y="527"/>
                    </a:cubicBezTo>
                    <a:cubicBezTo>
                      <a:pt x="644" y="527"/>
                      <a:pt x="589" y="535"/>
                      <a:pt x="601" y="594"/>
                    </a:cubicBezTo>
                    <a:cubicBezTo>
                      <a:pt x="703" y="1140"/>
                      <a:pt x="703" y="1140"/>
                      <a:pt x="703" y="1140"/>
                    </a:cubicBezTo>
                    <a:cubicBezTo>
                      <a:pt x="703" y="1148"/>
                      <a:pt x="705" y="1152"/>
                      <a:pt x="705" y="1159"/>
                    </a:cubicBezTo>
                    <a:cubicBezTo>
                      <a:pt x="705" y="1183"/>
                      <a:pt x="696" y="1207"/>
                      <a:pt x="679" y="1226"/>
                    </a:cubicBezTo>
                    <a:cubicBezTo>
                      <a:pt x="674" y="1233"/>
                      <a:pt x="667" y="1238"/>
                      <a:pt x="663" y="1238"/>
                    </a:cubicBezTo>
                    <a:cubicBezTo>
                      <a:pt x="632" y="1242"/>
                      <a:pt x="603" y="1235"/>
                      <a:pt x="577" y="1216"/>
                    </a:cubicBezTo>
                    <a:cubicBezTo>
                      <a:pt x="547" y="1193"/>
                      <a:pt x="525" y="1143"/>
                      <a:pt x="504" y="1112"/>
                    </a:cubicBezTo>
                    <a:cubicBezTo>
                      <a:pt x="492" y="1093"/>
                      <a:pt x="483" y="1072"/>
                      <a:pt x="468" y="1055"/>
                    </a:cubicBezTo>
                    <a:cubicBezTo>
                      <a:pt x="440" y="1027"/>
                      <a:pt x="383" y="1003"/>
                      <a:pt x="348" y="1032"/>
                    </a:cubicBezTo>
                    <a:cubicBezTo>
                      <a:pt x="338" y="1041"/>
                      <a:pt x="326" y="1065"/>
                      <a:pt x="336" y="1077"/>
                    </a:cubicBezTo>
                    <a:cubicBezTo>
                      <a:pt x="350" y="1096"/>
                      <a:pt x="369" y="1117"/>
                      <a:pt x="378" y="1138"/>
                    </a:cubicBezTo>
                    <a:cubicBezTo>
                      <a:pt x="388" y="1155"/>
                      <a:pt x="393" y="1174"/>
                      <a:pt x="400" y="1193"/>
                    </a:cubicBezTo>
                    <a:cubicBezTo>
                      <a:pt x="404" y="1204"/>
                      <a:pt x="407" y="1235"/>
                      <a:pt x="416" y="1245"/>
                    </a:cubicBezTo>
                    <a:cubicBezTo>
                      <a:pt x="426" y="1254"/>
                      <a:pt x="435" y="1273"/>
                      <a:pt x="442" y="1285"/>
                    </a:cubicBezTo>
                    <a:cubicBezTo>
                      <a:pt x="459" y="1311"/>
                      <a:pt x="483" y="1339"/>
                      <a:pt x="492" y="1368"/>
                    </a:cubicBezTo>
                    <a:cubicBezTo>
                      <a:pt x="525" y="1415"/>
                      <a:pt x="539" y="1477"/>
                      <a:pt x="575" y="1522"/>
                    </a:cubicBezTo>
                    <a:cubicBezTo>
                      <a:pt x="620" y="1576"/>
                      <a:pt x="663" y="1628"/>
                      <a:pt x="729" y="1659"/>
                    </a:cubicBezTo>
                    <a:cubicBezTo>
                      <a:pt x="752" y="1673"/>
                      <a:pt x="769" y="1692"/>
                      <a:pt x="783" y="1713"/>
                    </a:cubicBezTo>
                    <a:cubicBezTo>
                      <a:pt x="805" y="1827"/>
                      <a:pt x="805" y="1827"/>
                      <a:pt x="805" y="1827"/>
                    </a:cubicBezTo>
                    <a:cubicBezTo>
                      <a:pt x="887" y="1813"/>
                      <a:pt x="1224" y="1756"/>
                      <a:pt x="1259" y="1749"/>
                    </a:cubicBezTo>
                    <a:cubicBezTo>
                      <a:pt x="1238" y="1652"/>
                      <a:pt x="1238" y="1652"/>
                      <a:pt x="1238" y="1652"/>
                    </a:cubicBezTo>
                    <a:cubicBezTo>
                      <a:pt x="1235" y="1649"/>
                      <a:pt x="1235" y="1649"/>
                      <a:pt x="1235" y="1649"/>
                    </a:cubicBezTo>
                    <a:cubicBezTo>
                      <a:pt x="1245" y="1626"/>
                      <a:pt x="1250" y="1600"/>
                      <a:pt x="1257" y="1576"/>
                    </a:cubicBezTo>
                    <a:cubicBezTo>
                      <a:pt x="1262" y="1555"/>
                      <a:pt x="1266" y="1536"/>
                      <a:pt x="1266" y="1514"/>
                    </a:cubicBezTo>
                    <a:cubicBezTo>
                      <a:pt x="1269" y="1462"/>
                      <a:pt x="1271" y="1408"/>
                      <a:pt x="1273" y="1354"/>
                    </a:cubicBezTo>
                    <a:cubicBezTo>
                      <a:pt x="1273" y="1344"/>
                      <a:pt x="1273" y="1335"/>
                      <a:pt x="1276" y="1325"/>
                    </a:cubicBezTo>
                    <a:cubicBezTo>
                      <a:pt x="1280" y="1294"/>
                      <a:pt x="1262" y="1211"/>
                      <a:pt x="1198" y="1207"/>
                    </a:cubicBezTo>
                    <a:cubicBezTo>
                      <a:pt x="1195" y="1207"/>
                      <a:pt x="1195" y="1207"/>
                      <a:pt x="1195" y="1204"/>
                    </a:cubicBezTo>
                    <a:cubicBezTo>
                      <a:pt x="1179" y="1171"/>
                      <a:pt x="1157" y="1140"/>
                      <a:pt x="1131" y="1112"/>
                    </a:cubicBezTo>
                    <a:cubicBezTo>
                      <a:pt x="1101" y="1079"/>
                      <a:pt x="1058" y="1055"/>
                      <a:pt x="1013" y="1048"/>
                    </a:cubicBezTo>
                    <a:close/>
                    <a:moveTo>
                      <a:pt x="826" y="381"/>
                    </a:moveTo>
                    <a:cubicBezTo>
                      <a:pt x="442" y="381"/>
                      <a:pt x="442" y="381"/>
                      <a:pt x="442" y="381"/>
                    </a:cubicBezTo>
                    <a:cubicBezTo>
                      <a:pt x="442" y="0"/>
                      <a:pt x="442" y="0"/>
                      <a:pt x="442" y="0"/>
                    </a:cubicBezTo>
                    <a:cubicBezTo>
                      <a:pt x="826" y="0"/>
                      <a:pt x="826" y="0"/>
                      <a:pt x="826" y="0"/>
                    </a:cubicBezTo>
                    <a:cubicBezTo>
                      <a:pt x="826" y="381"/>
                      <a:pt x="826" y="381"/>
                      <a:pt x="826" y="381"/>
                    </a:cubicBezTo>
                    <a:cubicBezTo>
                      <a:pt x="826" y="381"/>
                      <a:pt x="826" y="381"/>
                      <a:pt x="826" y="381"/>
                    </a:cubicBezTo>
                    <a:close/>
                    <a:moveTo>
                      <a:pt x="386" y="381"/>
                    </a:moveTo>
                    <a:cubicBezTo>
                      <a:pt x="0" y="381"/>
                      <a:pt x="0" y="381"/>
                      <a:pt x="0" y="381"/>
                    </a:cubicBezTo>
                    <a:cubicBezTo>
                      <a:pt x="0" y="0"/>
                      <a:pt x="0" y="0"/>
                      <a:pt x="0" y="0"/>
                    </a:cubicBezTo>
                    <a:cubicBezTo>
                      <a:pt x="386" y="0"/>
                      <a:pt x="386" y="0"/>
                      <a:pt x="386" y="0"/>
                    </a:cubicBezTo>
                    <a:cubicBezTo>
                      <a:pt x="386" y="381"/>
                      <a:pt x="386" y="381"/>
                      <a:pt x="386" y="381"/>
                    </a:cubicBezTo>
                    <a:cubicBezTo>
                      <a:pt x="386" y="381"/>
                      <a:pt x="386" y="381"/>
                      <a:pt x="386" y="381"/>
                    </a:cubicBezTo>
                    <a:close/>
                    <a:moveTo>
                      <a:pt x="594" y="821"/>
                    </a:moveTo>
                    <a:cubicBezTo>
                      <a:pt x="442" y="821"/>
                      <a:pt x="442" y="821"/>
                      <a:pt x="442" y="821"/>
                    </a:cubicBezTo>
                    <a:cubicBezTo>
                      <a:pt x="442" y="437"/>
                      <a:pt x="442" y="437"/>
                      <a:pt x="442" y="437"/>
                    </a:cubicBezTo>
                    <a:cubicBezTo>
                      <a:pt x="826" y="437"/>
                      <a:pt x="826" y="437"/>
                      <a:pt x="826" y="437"/>
                    </a:cubicBezTo>
                    <a:cubicBezTo>
                      <a:pt x="826" y="821"/>
                      <a:pt x="826" y="821"/>
                      <a:pt x="826" y="821"/>
                    </a:cubicBezTo>
                    <a:cubicBezTo>
                      <a:pt x="826" y="821"/>
                      <a:pt x="826" y="821"/>
                      <a:pt x="826" y="821"/>
                    </a:cubicBezTo>
                    <a:cubicBezTo>
                      <a:pt x="755" y="561"/>
                      <a:pt x="755" y="561"/>
                      <a:pt x="755" y="561"/>
                    </a:cubicBezTo>
                    <a:cubicBezTo>
                      <a:pt x="755" y="561"/>
                      <a:pt x="755" y="561"/>
                      <a:pt x="755" y="561"/>
                    </a:cubicBezTo>
                    <a:cubicBezTo>
                      <a:pt x="755" y="561"/>
                      <a:pt x="755" y="561"/>
                      <a:pt x="755" y="561"/>
                    </a:cubicBezTo>
                    <a:cubicBezTo>
                      <a:pt x="736" y="492"/>
                      <a:pt x="693" y="478"/>
                      <a:pt x="663" y="478"/>
                    </a:cubicBezTo>
                    <a:cubicBezTo>
                      <a:pt x="653" y="478"/>
                      <a:pt x="644" y="478"/>
                      <a:pt x="636" y="480"/>
                    </a:cubicBezTo>
                    <a:cubicBezTo>
                      <a:pt x="627" y="482"/>
                      <a:pt x="591" y="490"/>
                      <a:pt x="570" y="520"/>
                    </a:cubicBezTo>
                    <a:cubicBezTo>
                      <a:pt x="558" y="537"/>
                      <a:pt x="547" y="563"/>
                      <a:pt x="554" y="601"/>
                    </a:cubicBezTo>
                    <a:cubicBezTo>
                      <a:pt x="594" y="821"/>
                      <a:pt x="594" y="821"/>
                      <a:pt x="594" y="821"/>
                    </a:cubicBezTo>
                    <a:cubicBezTo>
                      <a:pt x="594" y="821"/>
                      <a:pt x="594" y="821"/>
                      <a:pt x="594" y="821"/>
                    </a:cubicBezTo>
                    <a:close/>
                    <a:moveTo>
                      <a:pt x="371" y="1261"/>
                    </a:moveTo>
                    <a:cubicBezTo>
                      <a:pt x="0" y="1261"/>
                      <a:pt x="0" y="1261"/>
                      <a:pt x="0" y="1261"/>
                    </a:cubicBezTo>
                    <a:cubicBezTo>
                      <a:pt x="0" y="880"/>
                      <a:pt x="0" y="880"/>
                      <a:pt x="0" y="880"/>
                    </a:cubicBezTo>
                    <a:cubicBezTo>
                      <a:pt x="606" y="880"/>
                      <a:pt x="606" y="880"/>
                      <a:pt x="606" y="880"/>
                    </a:cubicBezTo>
                    <a:cubicBezTo>
                      <a:pt x="655" y="1150"/>
                      <a:pt x="655" y="1150"/>
                      <a:pt x="655" y="1150"/>
                    </a:cubicBezTo>
                    <a:cubicBezTo>
                      <a:pt x="655" y="1152"/>
                      <a:pt x="658" y="1155"/>
                      <a:pt x="658" y="1157"/>
                    </a:cubicBezTo>
                    <a:cubicBezTo>
                      <a:pt x="658" y="1157"/>
                      <a:pt x="658" y="1157"/>
                      <a:pt x="658" y="1157"/>
                    </a:cubicBezTo>
                    <a:cubicBezTo>
                      <a:pt x="658" y="1159"/>
                      <a:pt x="658" y="1159"/>
                      <a:pt x="658" y="1159"/>
                    </a:cubicBezTo>
                    <a:cubicBezTo>
                      <a:pt x="658" y="1171"/>
                      <a:pt x="653" y="1181"/>
                      <a:pt x="646" y="1193"/>
                    </a:cubicBezTo>
                    <a:cubicBezTo>
                      <a:pt x="644" y="1193"/>
                      <a:pt x="644" y="1193"/>
                      <a:pt x="644" y="1193"/>
                    </a:cubicBezTo>
                    <a:cubicBezTo>
                      <a:pt x="632" y="1193"/>
                      <a:pt x="620" y="1188"/>
                      <a:pt x="608" y="1178"/>
                    </a:cubicBezTo>
                    <a:cubicBezTo>
                      <a:pt x="608" y="1178"/>
                      <a:pt x="608" y="1178"/>
                      <a:pt x="608" y="1178"/>
                    </a:cubicBezTo>
                    <a:cubicBezTo>
                      <a:pt x="608" y="1178"/>
                      <a:pt x="608" y="1178"/>
                      <a:pt x="608" y="1178"/>
                    </a:cubicBezTo>
                    <a:cubicBezTo>
                      <a:pt x="591" y="1167"/>
                      <a:pt x="577" y="1140"/>
                      <a:pt x="563" y="1117"/>
                    </a:cubicBezTo>
                    <a:cubicBezTo>
                      <a:pt x="556" y="1107"/>
                      <a:pt x="551" y="1096"/>
                      <a:pt x="544" y="1086"/>
                    </a:cubicBezTo>
                    <a:cubicBezTo>
                      <a:pt x="539" y="1079"/>
                      <a:pt x="537" y="1074"/>
                      <a:pt x="532" y="1067"/>
                    </a:cubicBezTo>
                    <a:cubicBezTo>
                      <a:pt x="525" y="1053"/>
                      <a:pt x="516" y="1036"/>
                      <a:pt x="502" y="1022"/>
                    </a:cubicBezTo>
                    <a:cubicBezTo>
                      <a:pt x="473" y="991"/>
                      <a:pt x="428" y="972"/>
                      <a:pt x="388" y="972"/>
                    </a:cubicBezTo>
                    <a:cubicBezTo>
                      <a:pt x="362" y="972"/>
                      <a:pt x="338" y="980"/>
                      <a:pt x="319" y="994"/>
                    </a:cubicBezTo>
                    <a:cubicBezTo>
                      <a:pt x="293" y="1017"/>
                      <a:pt x="270" y="1069"/>
                      <a:pt x="298" y="1105"/>
                    </a:cubicBezTo>
                    <a:cubicBezTo>
                      <a:pt x="303" y="1110"/>
                      <a:pt x="305" y="1114"/>
                      <a:pt x="310" y="1119"/>
                    </a:cubicBezTo>
                    <a:cubicBezTo>
                      <a:pt x="319" y="1133"/>
                      <a:pt x="331" y="1148"/>
                      <a:pt x="336" y="1157"/>
                    </a:cubicBezTo>
                    <a:cubicBezTo>
                      <a:pt x="343" y="1174"/>
                      <a:pt x="350" y="1193"/>
                      <a:pt x="355" y="1207"/>
                    </a:cubicBezTo>
                    <a:cubicBezTo>
                      <a:pt x="355" y="1209"/>
                      <a:pt x="357" y="1214"/>
                      <a:pt x="357" y="1219"/>
                    </a:cubicBezTo>
                    <a:cubicBezTo>
                      <a:pt x="359" y="1233"/>
                      <a:pt x="364" y="1247"/>
                      <a:pt x="371" y="1261"/>
                    </a:cubicBezTo>
                    <a:close/>
                    <a:moveTo>
                      <a:pt x="386" y="821"/>
                    </a:moveTo>
                    <a:cubicBezTo>
                      <a:pt x="0" y="821"/>
                      <a:pt x="0" y="821"/>
                      <a:pt x="0" y="821"/>
                    </a:cubicBezTo>
                    <a:cubicBezTo>
                      <a:pt x="0" y="437"/>
                      <a:pt x="0" y="437"/>
                      <a:pt x="0" y="437"/>
                    </a:cubicBezTo>
                    <a:cubicBezTo>
                      <a:pt x="386" y="437"/>
                      <a:pt x="386" y="437"/>
                      <a:pt x="386" y="437"/>
                    </a:cubicBezTo>
                    <a:cubicBezTo>
                      <a:pt x="386" y="821"/>
                      <a:pt x="386" y="821"/>
                      <a:pt x="386" y="821"/>
                    </a:cubicBezTo>
                    <a:cubicBezTo>
                      <a:pt x="386" y="821"/>
                      <a:pt x="386" y="821"/>
                      <a:pt x="386" y="821"/>
                    </a:cubicBezTo>
                    <a:close/>
                  </a:path>
                </a:pathLst>
              </a:custGeom>
              <a:solidFill>
                <a:schemeClr val="tx2"/>
              </a:solidFill>
              <a:ln>
                <a:solidFill>
                  <a:schemeClr val="tx2"/>
                </a:solidFill>
              </a:ln>
            </p:spPr>
            <p:txBody>
              <a:bodyPr vert="horz" wrap="square" lIns="89631" tIns="44814" rIns="89631" bIns="44814" numCol="1" anchor="t" anchorCtr="0" compatLnSpc="1">
                <a:prstTxWarp prst="textNoShape">
                  <a:avLst/>
                </a:prstTxWarp>
              </a:bodyPr>
              <a:lstStyle/>
              <a:p>
                <a:pPr defTabSz="914027"/>
                <a:endParaRPr lang="en-US" sz="1765" kern="0" dirty="0">
                  <a:latin typeface="Segoe UI" panose="020B0502040204020203" pitchFamily="34" charset="0"/>
                  <a:cs typeface="Segoe UI" panose="020B0502040204020203" pitchFamily="34" charset="0"/>
                </a:endParaRPr>
              </a:p>
            </p:txBody>
          </p:sp>
        </p:grpSp>
        <p:sp>
          <p:nvSpPr>
            <p:cNvPr id="130" name="Rectangle 129"/>
            <p:cNvSpPr/>
            <p:nvPr/>
          </p:nvSpPr>
          <p:spPr>
            <a:xfrm>
              <a:off x="4765335" y="845713"/>
              <a:ext cx="6374152" cy="408133"/>
            </a:xfrm>
            <a:prstGeom prst="rect">
              <a:avLst/>
            </a:prstGeom>
          </p:spPr>
          <p:txBody>
            <a:bodyPr wrap="square">
              <a:spAutoFit/>
            </a:bodyPr>
            <a:lstStyle/>
            <a:p>
              <a:pPr defTabSz="914027">
                <a:spcAft>
                  <a:spcPts val="588"/>
                </a:spcAft>
              </a:pPr>
              <a:r>
                <a:rPr lang="en-US" sz="1961" kern="0" dirty="0">
                  <a:latin typeface="Segoe UI" panose="020B0502040204020203" pitchFamily="34" charset="0"/>
                  <a:cs typeface="Segoe UI" panose="020B0502040204020203" pitchFamily="34" charset="0"/>
                </a:rPr>
                <a:t>Strong multi-factor authentication</a:t>
              </a:r>
            </a:p>
          </p:txBody>
        </p:sp>
        <p:sp>
          <p:nvSpPr>
            <p:cNvPr id="131" name="Rectangle 130"/>
            <p:cNvSpPr/>
            <p:nvPr/>
          </p:nvSpPr>
          <p:spPr>
            <a:xfrm>
              <a:off x="4765335" y="1998288"/>
              <a:ext cx="2564238" cy="408133"/>
            </a:xfrm>
            <a:prstGeom prst="rect">
              <a:avLst/>
            </a:prstGeom>
          </p:spPr>
          <p:txBody>
            <a:bodyPr wrap="none">
              <a:spAutoFit/>
            </a:bodyPr>
            <a:lstStyle/>
            <a:p>
              <a:pPr defTabSz="914027">
                <a:spcAft>
                  <a:spcPts val="588"/>
                </a:spcAft>
              </a:pPr>
              <a:r>
                <a:rPr lang="en-US" sz="1961" kern="0" dirty="0">
                  <a:latin typeface="Segoe UI" panose="020B0502040204020203" pitchFamily="34" charset="0"/>
                  <a:cs typeface="Segoe UI" panose="020B0502040204020203" pitchFamily="34" charset="0"/>
                </a:rPr>
                <a:t>Real-time fraud alert</a:t>
              </a:r>
            </a:p>
          </p:txBody>
        </p:sp>
        <p:sp>
          <p:nvSpPr>
            <p:cNvPr id="132" name="Rectangle 131"/>
            <p:cNvSpPr/>
            <p:nvPr/>
          </p:nvSpPr>
          <p:spPr>
            <a:xfrm>
              <a:off x="4618037" y="3241935"/>
              <a:ext cx="1478710" cy="402041"/>
            </a:xfrm>
            <a:prstGeom prst="rect">
              <a:avLst/>
            </a:prstGeom>
          </p:spPr>
          <p:txBody>
            <a:bodyPr wrap="none">
              <a:spAutoFit/>
            </a:bodyPr>
            <a:lstStyle/>
            <a:p>
              <a:pPr defTabSz="914027">
                <a:spcAft>
                  <a:spcPts val="588"/>
                </a:spcAft>
              </a:pPr>
              <a:r>
                <a:rPr lang="en-US" sz="1961" kern="0" dirty="0">
                  <a:latin typeface="Segoe UI" panose="020B0502040204020203" pitchFamily="34" charset="0"/>
                  <a:cs typeface="Segoe UI" panose="020B0502040204020203" pitchFamily="34" charset="0"/>
                </a:rPr>
                <a:t>PIN option </a:t>
              </a:r>
            </a:p>
          </p:txBody>
        </p:sp>
        <p:sp>
          <p:nvSpPr>
            <p:cNvPr id="133" name="Rectangle 132"/>
            <p:cNvSpPr/>
            <p:nvPr/>
          </p:nvSpPr>
          <p:spPr>
            <a:xfrm>
              <a:off x="4618037" y="4369873"/>
              <a:ext cx="6216649" cy="408133"/>
            </a:xfrm>
            <a:prstGeom prst="rect">
              <a:avLst/>
            </a:prstGeom>
          </p:spPr>
          <p:txBody>
            <a:bodyPr>
              <a:spAutoFit/>
            </a:bodyPr>
            <a:lstStyle/>
            <a:p>
              <a:pPr defTabSz="914027">
                <a:spcAft>
                  <a:spcPts val="588"/>
                </a:spcAft>
              </a:pPr>
              <a:r>
                <a:rPr lang="en-US" sz="1961" kern="0" dirty="0">
                  <a:latin typeface="Segoe UI" panose="020B0502040204020203" pitchFamily="34" charset="0"/>
                  <a:cs typeface="Segoe UI" panose="020B0502040204020203" pitchFamily="34" charset="0"/>
                </a:rPr>
                <a:t>Reporting and logging for</a:t>
              </a:r>
              <a:r>
                <a:rPr lang="en-US" sz="1961" i="1" kern="0" dirty="0">
                  <a:latin typeface="Segoe UI" panose="020B0502040204020203" pitchFamily="34" charset="0"/>
                  <a:cs typeface="Segoe UI" panose="020B0502040204020203" pitchFamily="34" charset="0"/>
                </a:rPr>
                <a:t> </a:t>
              </a:r>
              <a:r>
                <a:rPr lang="en-US" sz="1961" kern="0" dirty="0">
                  <a:latin typeface="Segoe UI" panose="020B0502040204020203" pitchFamily="34" charset="0"/>
                  <a:cs typeface="Segoe UI" panose="020B0502040204020203" pitchFamily="34" charset="0"/>
                </a:rPr>
                <a:t>auditing </a:t>
              </a:r>
            </a:p>
          </p:txBody>
        </p:sp>
        <p:sp>
          <p:nvSpPr>
            <p:cNvPr id="134" name="Rectangle 133"/>
            <p:cNvSpPr/>
            <p:nvPr/>
          </p:nvSpPr>
          <p:spPr>
            <a:xfrm>
              <a:off x="4618037" y="5424543"/>
              <a:ext cx="7239000" cy="1036029"/>
            </a:xfrm>
            <a:prstGeom prst="rect">
              <a:avLst/>
            </a:prstGeom>
          </p:spPr>
          <p:txBody>
            <a:bodyPr wrap="square">
              <a:spAutoFit/>
            </a:bodyPr>
            <a:lstStyle/>
            <a:p>
              <a:pPr defTabSz="914027">
                <a:spcAft>
                  <a:spcPts val="588"/>
                </a:spcAft>
              </a:pPr>
              <a:r>
                <a:rPr lang="en-US" sz="1961" kern="0" dirty="0">
                  <a:latin typeface="Segoe UI" panose="020B0502040204020203" pitchFamily="34" charset="0"/>
                  <a:cs typeface="Segoe UI" panose="020B0502040204020203" pitchFamily="34" charset="0"/>
                </a:rPr>
                <a:t>Enables compliance with National Institute of Standards and Technology (NIST) 800-63 Level 3, HIPAA, </a:t>
              </a:r>
              <a:br>
                <a:rPr lang="en-US" sz="1961" kern="0" dirty="0">
                  <a:latin typeface="Segoe UI" panose="020B0502040204020203" pitchFamily="34" charset="0"/>
                  <a:cs typeface="Segoe UI" panose="020B0502040204020203" pitchFamily="34" charset="0"/>
                </a:rPr>
              </a:br>
              <a:r>
                <a:rPr lang="en-US" sz="1961" kern="0" dirty="0">
                  <a:latin typeface="Segoe UI" panose="020B0502040204020203" pitchFamily="34" charset="0"/>
                  <a:cs typeface="Segoe UI" panose="020B0502040204020203" pitchFamily="34" charset="0"/>
                </a:rPr>
                <a:t>PCI DSS, and other regulatory requirements</a:t>
              </a:r>
            </a:p>
          </p:txBody>
        </p:sp>
      </p:grpSp>
    </p:spTree>
    <p:extLst>
      <p:ext uri="{BB962C8B-B14F-4D97-AF65-F5344CB8AC3E}">
        <p14:creationId xmlns:p14="http://schemas.microsoft.com/office/powerpoint/2010/main" val="214573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72"/>
                                        </p:tgtEl>
                                      </p:cBhvr>
                                    </p:animEffect>
                                    <p:set>
                                      <p:cBhvr>
                                        <p:cTn id="15" dur="1" fill="hold">
                                          <p:stCondLst>
                                            <p:cond delay="499"/>
                                          </p:stCondLst>
                                        </p:cTn>
                                        <p:tgtEl>
                                          <p:spTgt spid="72"/>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22" presetClass="entr" presetSubtype="1"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up)">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1"/>
                                        </p:tgtEl>
                                      </p:cBhvr>
                                    </p:animEffect>
                                    <p:set>
                                      <p:cBhvr>
                                        <p:cTn id="27" dur="1" fill="hold">
                                          <p:stCondLst>
                                            <p:cond delay="499"/>
                                          </p:stCondLst>
                                        </p:cTn>
                                        <p:tgtEl>
                                          <p:spTgt spid="81"/>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95"/>
                                        </p:tgtEl>
                                      </p:cBhvr>
                                    </p:animEffect>
                                    <p:set>
                                      <p:cBhvr>
                                        <p:cTn id="30" dur="1" fill="hold">
                                          <p:stCondLst>
                                            <p:cond delay="499"/>
                                          </p:stCondLst>
                                        </p:cTn>
                                        <p:tgtEl>
                                          <p:spTgt spid="95"/>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500"/>
                                        <p:tgtEl>
                                          <p:spTgt spid="90"/>
                                        </p:tgtEl>
                                      </p:cBhvr>
                                    </p:animEffect>
                                  </p:childTnLst>
                                </p:cTn>
                              </p:par>
                              <p:par>
                                <p:cTn id="35" presetID="22" presetClass="entr" presetSubtype="1" fill="hold" nodeType="withEffect">
                                  <p:stCondLst>
                                    <p:cond delay="0"/>
                                  </p:stCondLst>
                                  <p:childTnLst>
                                    <p:set>
                                      <p:cBhvr>
                                        <p:cTn id="36" dur="1" fill="hold">
                                          <p:stCondLst>
                                            <p:cond delay="0"/>
                                          </p:stCondLst>
                                        </p:cTn>
                                        <p:tgtEl>
                                          <p:spTgt spid="124"/>
                                        </p:tgtEl>
                                        <p:attrNameLst>
                                          <p:attrName>style.visibility</p:attrName>
                                        </p:attrNameLst>
                                      </p:cBhvr>
                                      <p:to>
                                        <p:strVal val="visible"/>
                                      </p:to>
                                    </p:set>
                                    <p:animEffect transition="in" filter="wipe(up)">
                                      <p:cBhvr>
                                        <p:cTn id="3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0F26E2-56C2-4EC8-9F0C-5F852C7B7A21}"/>
              </a:ext>
            </a:extLst>
          </p:cNvPr>
          <p:cNvSpPr/>
          <p:nvPr/>
        </p:nvSpPr>
        <p:spPr>
          <a:xfrm>
            <a:off x="128399" y="136138"/>
            <a:ext cx="11205310" cy="633625"/>
          </a:xfrm>
          <a:prstGeom prst="rect">
            <a:avLst/>
          </a:prstGeom>
        </p:spPr>
        <p:txBody>
          <a:bodyPr/>
          <a:lstStyle/>
          <a:p>
            <a:pPr>
              <a:lnSpc>
                <a:spcPct val="90000"/>
              </a:lnSpc>
              <a:spcBef>
                <a:spcPct val="0"/>
              </a:spcBef>
            </a:pPr>
            <a:r>
              <a:rPr lang="en-US" sz="4000" spc="-100" dirty="0">
                <a:ln w="3175">
                  <a:noFill/>
                </a:ln>
                <a:latin typeface="+mj-lt"/>
                <a:cs typeface="Segoe UI" pitchFamily="34" charset="0"/>
              </a:rPr>
              <a:t>Feature comparison of versions</a:t>
            </a:r>
          </a:p>
        </p:txBody>
      </p:sp>
      <p:graphicFrame>
        <p:nvGraphicFramePr>
          <p:cNvPr id="5" name="Table 4">
            <a:extLst>
              <a:ext uri="{FF2B5EF4-FFF2-40B4-BE49-F238E27FC236}">
                <a16:creationId xmlns:a16="http://schemas.microsoft.com/office/drawing/2014/main" id="{41746BDA-D440-4349-B725-1D8867698AFB}"/>
              </a:ext>
            </a:extLst>
          </p:cNvPr>
          <p:cNvGraphicFramePr>
            <a:graphicFrameLocks noGrp="1"/>
          </p:cNvGraphicFramePr>
          <p:nvPr>
            <p:extLst>
              <p:ext uri="{D42A27DB-BD31-4B8C-83A1-F6EECF244321}">
                <p14:modId xmlns:p14="http://schemas.microsoft.com/office/powerpoint/2010/main" val="1092831064"/>
              </p:ext>
            </p:extLst>
          </p:nvPr>
        </p:nvGraphicFramePr>
        <p:xfrm>
          <a:off x="343942" y="844676"/>
          <a:ext cx="11504117" cy="5678610"/>
        </p:xfrm>
        <a:graphic>
          <a:graphicData uri="http://schemas.openxmlformats.org/drawingml/2006/table">
            <a:tbl>
              <a:tblPr firstRow="1">
                <a:tableStyleId>{7DF18680-E054-41AD-8BC1-D1AEF772440D}</a:tableStyleId>
              </a:tblPr>
              <a:tblGrid>
                <a:gridCol w="4757447">
                  <a:extLst>
                    <a:ext uri="{9D8B030D-6E8A-4147-A177-3AD203B41FA5}">
                      <a16:colId xmlns:a16="http://schemas.microsoft.com/office/drawing/2014/main" val="1329664697"/>
                    </a:ext>
                  </a:extLst>
                </a:gridCol>
                <a:gridCol w="2248890">
                  <a:extLst>
                    <a:ext uri="{9D8B030D-6E8A-4147-A177-3AD203B41FA5}">
                      <a16:colId xmlns:a16="http://schemas.microsoft.com/office/drawing/2014/main" val="3104184006"/>
                    </a:ext>
                  </a:extLst>
                </a:gridCol>
                <a:gridCol w="2248890">
                  <a:extLst>
                    <a:ext uri="{9D8B030D-6E8A-4147-A177-3AD203B41FA5}">
                      <a16:colId xmlns:a16="http://schemas.microsoft.com/office/drawing/2014/main" val="2542001830"/>
                    </a:ext>
                  </a:extLst>
                </a:gridCol>
                <a:gridCol w="2248890">
                  <a:extLst>
                    <a:ext uri="{9D8B030D-6E8A-4147-A177-3AD203B41FA5}">
                      <a16:colId xmlns:a16="http://schemas.microsoft.com/office/drawing/2014/main" val="4039989334"/>
                    </a:ext>
                  </a:extLst>
                </a:gridCol>
              </a:tblGrid>
              <a:tr h="407149">
                <a:tc>
                  <a:txBody>
                    <a:bodyPr/>
                    <a:lstStyle/>
                    <a:p>
                      <a:pPr marL="0" marR="0" algn="ctr">
                        <a:lnSpc>
                          <a:spcPct val="107000"/>
                        </a:lnSpc>
                        <a:spcBef>
                          <a:spcPts val="0"/>
                        </a:spcBef>
                        <a:spcAft>
                          <a:spcPts val="800"/>
                        </a:spcAft>
                      </a:pPr>
                      <a:r>
                        <a:rPr lang="en-US" sz="1400" dirty="0">
                          <a:effectLst/>
                        </a:rPr>
                        <a:t>Feature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MFA for Office 365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MFA for Azure Administrators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Azure MFA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2342888"/>
                  </a:ext>
                </a:extLst>
              </a:tr>
              <a:tr h="443796">
                <a:tc>
                  <a:txBody>
                    <a:bodyPr/>
                    <a:lstStyle/>
                    <a:p>
                      <a:pPr marL="91440" marR="0">
                        <a:lnSpc>
                          <a:spcPct val="107000"/>
                        </a:lnSpc>
                        <a:spcBef>
                          <a:spcPts val="0"/>
                        </a:spcBef>
                        <a:spcAft>
                          <a:spcPts val="800"/>
                        </a:spcAft>
                      </a:pPr>
                      <a:r>
                        <a:rPr lang="en-US" sz="1400" dirty="0">
                          <a:effectLst/>
                        </a:rPr>
                        <a:t>Protect admin accounts with MFA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 (Global Administrator accounts only)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7595"/>
                  </a:ext>
                </a:extLst>
              </a:tr>
              <a:tr h="283464">
                <a:tc>
                  <a:txBody>
                    <a:bodyPr/>
                    <a:lstStyle/>
                    <a:p>
                      <a:pPr marL="91440" marR="0">
                        <a:lnSpc>
                          <a:spcPct val="107000"/>
                        </a:lnSpc>
                        <a:spcBef>
                          <a:spcPts val="0"/>
                        </a:spcBef>
                        <a:spcAft>
                          <a:spcPts val="800"/>
                        </a:spcAft>
                      </a:pPr>
                      <a:r>
                        <a:rPr lang="en-US" sz="1400" dirty="0">
                          <a:effectLst/>
                        </a:rPr>
                        <a:t>Mobile app as a second factor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4726252"/>
                  </a:ext>
                </a:extLst>
              </a:tr>
              <a:tr h="283464">
                <a:tc>
                  <a:txBody>
                    <a:bodyPr/>
                    <a:lstStyle/>
                    <a:p>
                      <a:pPr marL="91440" marR="0">
                        <a:lnSpc>
                          <a:spcPct val="107000"/>
                        </a:lnSpc>
                        <a:spcBef>
                          <a:spcPts val="0"/>
                        </a:spcBef>
                        <a:spcAft>
                          <a:spcPts val="800"/>
                        </a:spcAft>
                      </a:pPr>
                      <a:r>
                        <a:rPr lang="en-US" sz="1400" dirty="0">
                          <a:effectLst/>
                        </a:rPr>
                        <a:t>Phone call as a second factor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974487"/>
                  </a:ext>
                </a:extLst>
              </a:tr>
              <a:tr h="283464">
                <a:tc>
                  <a:txBody>
                    <a:bodyPr/>
                    <a:lstStyle/>
                    <a:p>
                      <a:pPr marL="91440" marR="0">
                        <a:lnSpc>
                          <a:spcPct val="107000"/>
                        </a:lnSpc>
                        <a:spcBef>
                          <a:spcPts val="0"/>
                        </a:spcBef>
                        <a:spcAft>
                          <a:spcPts val="800"/>
                        </a:spcAft>
                      </a:pPr>
                      <a:r>
                        <a:rPr lang="en-US" sz="1400" dirty="0">
                          <a:effectLst/>
                        </a:rPr>
                        <a:t>SMS as a second factor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4799448"/>
                  </a:ext>
                </a:extLst>
              </a:tr>
              <a:tr h="283464">
                <a:tc>
                  <a:txBody>
                    <a:bodyPr/>
                    <a:lstStyle/>
                    <a:p>
                      <a:pPr marL="91440" marR="0">
                        <a:lnSpc>
                          <a:spcPct val="107000"/>
                        </a:lnSpc>
                        <a:spcBef>
                          <a:spcPts val="0"/>
                        </a:spcBef>
                        <a:spcAft>
                          <a:spcPts val="800"/>
                        </a:spcAft>
                      </a:pPr>
                      <a:r>
                        <a:rPr lang="en-US" sz="1400" dirty="0">
                          <a:effectLst/>
                        </a:rPr>
                        <a:t>App passwords for clients that don't support MFA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2955790"/>
                  </a:ext>
                </a:extLst>
              </a:tr>
              <a:tr h="283464">
                <a:tc>
                  <a:txBody>
                    <a:bodyPr/>
                    <a:lstStyle/>
                    <a:p>
                      <a:pPr marL="91440" marR="0">
                        <a:lnSpc>
                          <a:spcPct val="107000"/>
                        </a:lnSpc>
                        <a:spcBef>
                          <a:spcPts val="0"/>
                        </a:spcBef>
                        <a:spcAft>
                          <a:spcPts val="800"/>
                        </a:spcAft>
                      </a:pPr>
                      <a:r>
                        <a:rPr lang="en-US" sz="1400" dirty="0">
                          <a:effectLst/>
                        </a:rPr>
                        <a:t>Admin control over verification methods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217351"/>
                  </a:ext>
                </a:extLst>
              </a:tr>
              <a:tr h="283464">
                <a:tc>
                  <a:txBody>
                    <a:bodyPr/>
                    <a:lstStyle/>
                    <a:p>
                      <a:pPr marL="91440" marR="0">
                        <a:lnSpc>
                          <a:spcPct val="107000"/>
                        </a:lnSpc>
                        <a:spcBef>
                          <a:spcPts val="0"/>
                        </a:spcBef>
                        <a:spcAft>
                          <a:spcPts val="800"/>
                        </a:spcAft>
                      </a:pPr>
                      <a:r>
                        <a:rPr lang="en-US" sz="1400" dirty="0">
                          <a:effectLst/>
                        </a:rPr>
                        <a:t>Protect non-admin accounts with MFA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 (Only for Office 365 apps)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8082081"/>
                  </a:ext>
                </a:extLst>
              </a:tr>
              <a:tr h="283464">
                <a:tc>
                  <a:txBody>
                    <a:bodyPr/>
                    <a:lstStyle/>
                    <a:p>
                      <a:pPr marL="91440" marR="0">
                        <a:lnSpc>
                          <a:spcPct val="107000"/>
                        </a:lnSpc>
                        <a:spcBef>
                          <a:spcPts val="0"/>
                        </a:spcBef>
                        <a:spcAft>
                          <a:spcPts val="800"/>
                        </a:spcAft>
                      </a:pPr>
                      <a:r>
                        <a:rPr lang="en-US" sz="1400" dirty="0">
                          <a:effectLst/>
                        </a:rPr>
                        <a:t>PIN mode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850423"/>
                  </a:ext>
                </a:extLst>
              </a:tr>
              <a:tr h="283464">
                <a:tc>
                  <a:txBody>
                    <a:bodyPr/>
                    <a:lstStyle/>
                    <a:p>
                      <a:pPr marL="91440" marR="0">
                        <a:lnSpc>
                          <a:spcPct val="107000"/>
                        </a:lnSpc>
                        <a:spcBef>
                          <a:spcPts val="0"/>
                        </a:spcBef>
                        <a:spcAft>
                          <a:spcPts val="800"/>
                        </a:spcAft>
                      </a:pPr>
                      <a:r>
                        <a:rPr lang="en-US" sz="1400" dirty="0">
                          <a:effectLst/>
                        </a:rPr>
                        <a:t>Fraud alert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196584"/>
                  </a:ext>
                </a:extLst>
              </a:tr>
              <a:tr h="283464">
                <a:tc>
                  <a:txBody>
                    <a:bodyPr/>
                    <a:lstStyle/>
                    <a:p>
                      <a:pPr marL="91440" marR="0">
                        <a:lnSpc>
                          <a:spcPct val="107000"/>
                        </a:lnSpc>
                        <a:spcBef>
                          <a:spcPts val="0"/>
                        </a:spcBef>
                        <a:spcAft>
                          <a:spcPts val="800"/>
                        </a:spcAft>
                      </a:pPr>
                      <a:r>
                        <a:rPr lang="en-US" sz="1400" dirty="0">
                          <a:effectLst/>
                        </a:rPr>
                        <a:t>MFA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1944401"/>
                  </a:ext>
                </a:extLst>
              </a:tr>
              <a:tr h="283464">
                <a:tc>
                  <a:txBody>
                    <a:bodyPr/>
                    <a:lstStyle/>
                    <a:p>
                      <a:pPr marL="91440" marR="0">
                        <a:lnSpc>
                          <a:spcPct val="107000"/>
                        </a:lnSpc>
                        <a:spcBef>
                          <a:spcPts val="0"/>
                        </a:spcBef>
                        <a:spcAft>
                          <a:spcPts val="800"/>
                        </a:spcAft>
                      </a:pPr>
                      <a:r>
                        <a:rPr lang="en-US" sz="1400" dirty="0">
                          <a:effectLst/>
                        </a:rPr>
                        <a:t>One-Time Bypass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2518561"/>
                  </a:ext>
                </a:extLst>
              </a:tr>
              <a:tr h="283464">
                <a:tc>
                  <a:txBody>
                    <a:bodyPr/>
                    <a:lstStyle/>
                    <a:p>
                      <a:pPr marL="91440" marR="0">
                        <a:lnSpc>
                          <a:spcPct val="107000"/>
                        </a:lnSpc>
                        <a:spcBef>
                          <a:spcPts val="0"/>
                        </a:spcBef>
                        <a:spcAft>
                          <a:spcPts val="800"/>
                        </a:spcAft>
                      </a:pPr>
                      <a:r>
                        <a:rPr lang="en-US" sz="1400" dirty="0">
                          <a:effectLst/>
                        </a:rPr>
                        <a:t>Custom greetings for phone calls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9958751"/>
                  </a:ext>
                </a:extLst>
              </a:tr>
              <a:tr h="283464">
                <a:tc>
                  <a:txBody>
                    <a:bodyPr/>
                    <a:lstStyle/>
                    <a:p>
                      <a:pPr marL="91440" marR="0">
                        <a:lnSpc>
                          <a:spcPct val="107000"/>
                        </a:lnSpc>
                        <a:spcBef>
                          <a:spcPts val="0"/>
                        </a:spcBef>
                        <a:spcAft>
                          <a:spcPts val="800"/>
                        </a:spcAft>
                      </a:pPr>
                      <a:r>
                        <a:rPr lang="en-US" sz="1400" dirty="0">
                          <a:effectLst/>
                        </a:rPr>
                        <a:t>Custom caller ID for phone calls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8625481"/>
                  </a:ext>
                </a:extLst>
              </a:tr>
              <a:tr h="283464">
                <a:tc>
                  <a:txBody>
                    <a:bodyPr/>
                    <a:lstStyle/>
                    <a:p>
                      <a:pPr marL="91440" marR="0">
                        <a:lnSpc>
                          <a:spcPct val="107000"/>
                        </a:lnSpc>
                        <a:spcBef>
                          <a:spcPts val="0"/>
                        </a:spcBef>
                        <a:spcAft>
                          <a:spcPts val="800"/>
                        </a:spcAft>
                      </a:pPr>
                      <a:r>
                        <a:rPr lang="en-US" sz="1400" dirty="0">
                          <a:effectLst/>
                        </a:rPr>
                        <a:t>Trusted IPs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dirty="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0287103"/>
                  </a:ext>
                </a:extLst>
              </a:tr>
              <a:tr h="283464">
                <a:tc>
                  <a:txBody>
                    <a:bodyPr/>
                    <a:lstStyle/>
                    <a:p>
                      <a:pPr marL="91440" marR="0">
                        <a:lnSpc>
                          <a:spcPct val="107000"/>
                        </a:lnSpc>
                        <a:spcBef>
                          <a:spcPts val="0"/>
                        </a:spcBef>
                        <a:spcAft>
                          <a:spcPts val="800"/>
                        </a:spcAft>
                      </a:pPr>
                      <a:r>
                        <a:rPr lang="en-US" sz="1400" dirty="0">
                          <a:effectLst/>
                        </a:rPr>
                        <a:t>Remember MFA for trusted devices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3644818"/>
                  </a:ext>
                </a:extLst>
              </a:tr>
              <a:tr h="283464">
                <a:tc>
                  <a:txBody>
                    <a:bodyPr/>
                    <a:lstStyle/>
                    <a:p>
                      <a:pPr marL="91440" marR="0">
                        <a:lnSpc>
                          <a:spcPct val="107000"/>
                        </a:lnSpc>
                        <a:spcBef>
                          <a:spcPts val="0"/>
                        </a:spcBef>
                        <a:spcAft>
                          <a:spcPts val="800"/>
                        </a:spcAft>
                      </a:pPr>
                      <a:r>
                        <a:rPr lang="en-US" sz="1400" dirty="0">
                          <a:effectLst/>
                        </a:rPr>
                        <a:t>MFA for on-premises applications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9906043"/>
                  </a:ext>
                </a:extLst>
              </a:tr>
              <a:tr h="283464">
                <a:tc>
                  <a:txBody>
                    <a:bodyPr/>
                    <a:lstStyle/>
                    <a:p>
                      <a:pPr marL="91440" marR="0">
                        <a:lnSpc>
                          <a:spcPct val="107000"/>
                        </a:lnSpc>
                        <a:spcBef>
                          <a:spcPts val="0"/>
                        </a:spcBef>
                        <a:spcAft>
                          <a:spcPts val="800"/>
                        </a:spcAft>
                      </a:pPr>
                      <a:r>
                        <a:rPr lang="en-US" sz="1400" dirty="0">
                          <a:effectLst/>
                        </a:rPr>
                        <a:t>Integration with Conditional Access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480427"/>
                  </a:ext>
                </a:extLst>
              </a:tr>
              <a:tr h="283464">
                <a:tc>
                  <a:txBody>
                    <a:bodyPr/>
                    <a:lstStyle/>
                    <a:p>
                      <a:pPr marL="91440" marR="0">
                        <a:lnSpc>
                          <a:spcPct val="107000"/>
                        </a:lnSpc>
                        <a:spcBef>
                          <a:spcPts val="0"/>
                        </a:spcBef>
                        <a:spcAft>
                          <a:spcPts val="800"/>
                        </a:spcAft>
                      </a:pPr>
                      <a:r>
                        <a:rPr lang="en-US" sz="1400" dirty="0">
                          <a:effectLst/>
                        </a:rPr>
                        <a:t>Integration with Azure AD Identity Protection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12" marR="5912" marT="3052" marB="30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7887706"/>
                  </a:ext>
                </a:extLst>
              </a:tr>
            </a:tbl>
          </a:graphicData>
        </a:graphic>
      </p:graphicFrame>
    </p:spTree>
    <p:extLst>
      <p:ext uri="{BB962C8B-B14F-4D97-AF65-F5344CB8AC3E}">
        <p14:creationId xmlns:p14="http://schemas.microsoft.com/office/powerpoint/2010/main" val="2297982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120B90B-06D0-4ABF-9C72-0B7BB1F3943F}"/>
              </a:ext>
            </a:extLst>
          </p:cNvPr>
          <p:cNvSpPr>
            <a:spLocks noGrp="1"/>
          </p:cNvSpPr>
          <p:nvPr>
            <p:ph type="body" sz="quarter" idx="12"/>
          </p:nvPr>
        </p:nvSpPr>
        <p:spPr/>
        <p:txBody>
          <a:bodyPr/>
          <a:lstStyle/>
          <a:p>
            <a:r>
              <a:rPr lang="en-US" sz="4000" b="1" dirty="0"/>
              <a:t>Azure MFA Implementation</a:t>
            </a:r>
          </a:p>
        </p:txBody>
      </p:sp>
    </p:spTree>
    <p:extLst>
      <p:ext uri="{BB962C8B-B14F-4D97-AF65-F5344CB8AC3E}">
        <p14:creationId xmlns:p14="http://schemas.microsoft.com/office/powerpoint/2010/main" val="100649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71" y="291511"/>
            <a:ext cx="11516491" cy="597618"/>
          </a:xfrm>
          <a:noFill/>
        </p:spPr>
        <p:txBody>
          <a:bodyPr vert="horz" wrap="square" lIns="143428" tIns="89642" rIns="143428" bIns="89642" rtlCol="0" anchor="t">
            <a:noAutofit/>
          </a:bodyPr>
          <a:lstStyle/>
          <a:p>
            <a:r>
              <a:rPr lang="en-GB" sz="4000" dirty="0">
                <a:solidFill>
                  <a:schemeClr val="tx1"/>
                </a:solidFill>
                <a:latin typeface="+mj-lt"/>
              </a:rPr>
              <a:t>Which Authentication Method to Use</a:t>
            </a:r>
          </a:p>
        </p:txBody>
      </p:sp>
      <p:graphicFrame>
        <p:nvGraphicFramePr>
          <p:cNvPr id="5" name="Content Placeholder 4">
            <a:extLst>
              <a:ext uri="{FF2B5EF4-FFF2-40B4-BE49-F238E27FC236}">
                <a16:creationId xmlns:a16="http://schemas.microsoft.com/office/drawing/2014/main" id="{2F86BFB1-DD57-4310-A5DF-3B5D79500FAF}"/>
              </a:ext>
            </a:extLst>
          </p:cNvPr>
          <p:cNvGraphicFramePr>
            <a:graphicFrameLocks noGrp="1"/>
          </p:cNvGraphicFramePr>
          <p:nvPr>
            <p:ph sz="quarter" idx="13"/>
            <p:extLst/>
          </p:nvPr>
        </p:nvGraphicFramePr>
        <p:xfrm>
          <a:off x="642750" y="889129"/>
          <a:ext cx="11068279" cy="5453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0987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0F26E2-56C2-4EC8-9F0C-5F852C7B7A21}"/>
              </a:ext>
            </a:extLst>
          </p:cNvPr>
          <p:cNvSpPr/>
          <p:nvPr/>
        </p:nvSpPr>
        <p:spPr>
          <a:xfrm>
            <a:off x="493345" y="233930"/>
            <a:ext cx="11205310" cy="633625"/>
          </a:xfrm>
          <a:prstGeom prst="rect">
            <a:avLst/>
          </a:prstGeom>
        </p:spPr>
        <p:txBody>
          <a:bodyPr/>
          <a:lstStyle/>
          <a:p>
            <a:pPr>
              <a:lnSpc>
                <a:spcPct val="90000"/>
              </a:lnSpc>
              <a:spcBef>
                <a:spcPct val="0"/>
              </a:spcBef>
            </a:pPr>
            <a:r>
              <a:rPr lang="en-US" sz="4000" spc="-100" dirty="0">
                <a:ln w="3175">
                  <a:noFill/>
                </a:ln>
                <a:latin typeface="+mj-lt"/>
                <a:cs typeface="Segoe UI" pitchFamily="34" charset="0"/>
              </a:rPr>
              <a:t>How to get Azure MFA</a:t>
            </a:r>
          </a:p>
        </p:txBody>
      </p:sp>
      <p:graphicFrame>
        <p:nvGraphicFramePr>
          <p:cNvPr id="4" name="Diagram 3">
            <a:extLst>
              <a:ext uri="{FF2B5EF4-FFF2-40B4-BE49-F238E27FC236}">
                <a16:creationId xmlns:a16="http://schemas.microsoft.com/office/drawing/2014/main" id="{FAB29A38-4F3B-43E8-A3C0-9071CD6DC5FC}"/>
              </a:ext>
            </a:extLst>
          </p:cNvPr>
          <p:cNvGraphicFramePr/>
          <p:nvPr>
            <p:extLst/>
          </p:nvPr>
        </p:nvGraphicFramePr>
        <p:xfrm>
          <a:off x="493345" y="1320223"/>
          <a:ext cx="11205310" cy="5303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526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9957"/>
            <a:ext cx="12192000" cy="899537"/>
          </a:xfrm>
        </p:spPr>
        <p:txBody>
          <a:bodyPr/>
          <a:lstStyle/>
          <a:p>
            <a:r>
              <a:rPr lang="en-US" sz="4607" dirty="0"/>
              <a:t>	Agenda:</a:t>
            </a:r>
          </a:p>
        </p:txBody>
      </p:sp>
      <p:graphicFrame>
        <p:nvGraphicFramePr>
          <p:cNvPr id="7" name="Diagram 6">
            <a:extLst>
              <a:ext uri="{FF2B5EF4-FFF2-40B4-BE49-F238E27FC236}">
                <a16:creationId xmlns:a16="http://schemas.microsoft.com/office/drawing/2014/main" id="{8FC71BFE-F04C-472D-9375-99CDD5311008}"/>
              </a:ext>
            </a:extLst>
          </p:cNvPr>
          <p:cNvGraphicFramePr/>
          <p:nvPr>
            <p:extLst>
              <p:ext uri="{D42A27DB-BD31-4B8C-83A1-F6EECF244321}">
                <p14:modId xmlns:p14="http://schemas.microsoft.com/office/powerpoint/2010/main" val="230001828"/>
              </p:ext>
            </p:extLst>
          </p:nvPr>
        </p:nvGraphicFramePr>
        <p:xfrm>
          <a:off x="1837983" y="1225655"/>
          <a:ext cx="8262359" cy="5237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8193878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90AC83-D051-47DF-AF7A-F8C23662981D}"/>
              </a:ext>
            </a:extLst>
          </p:cNvPr>
          <p:cNvSpPr/>
          <p:nvPr/>
        </p:nvSpPr>
        <p:spPr>
          <a:xfrm>
            <a:off x="568047" y="142108"/>
            <a:ext cx="9487163" cy="597617"/>
          </a:xfrm>
          <a:prstGeom prst="rect">
            <a:avLst/>
          </a:prstGeom>
        </p:spPr>
        <p:txBody>
          <a:bodyPr vert="horz" wrap="square" lIns="143428" tIns="89642" rIns="143428" bIns="89642" rtlCol="0" anchor="t">
            <a:noAutofit/>
          </a:bodyPr>
          <a:lstStyle/>
          <a:p>
            <a:pPr>
              <a:lnSpc>
                <a:spcPct val="90000"/>
              </a:lnSpc>
              <a:spcBef>
                <a:spcPct val="0"/>
              </a:spcBef>
            </a:pPr>
            <a:r>
              <a:rPr lang="en-US" sz="4000" spc="-100" dirty="0">
                <a:ln w="3175">
                  <a:noFill/>
                </a:ln>
                <a:latin typeface="+mj-lt"/>
                <a:cs typeface="Segoe UI" pitchFamily="34" charset="0"/>
              </a:rPr>
              <a:t>Azure MFA registration</a:t>
            </a:r>
          </a:p>
        </p:txBody>
      </p:sp>
      <p:graphicFrame>
        <p:nvGraphicFramePr>
          <p:cNvPr id="8" name="Diagram 7">
            <a:extLst>
              <a:ext uri="{FF2B5EF4-FFF2-40B4-BE49-F238E27FC236}">
                <a16:creationId xmlns:a16="http://schemas.microsoft.com/office/drawing/2014/main" id="{375D588D-7A56-4502-8BB4-D17C2798B42D}"/>
              </a:ext>
            </a:extLst>
          </p:cNvPr>
          <p:cNvGraphicFramePr/>
          <p:nvPr>
            <p:extLst>
              <p:ext uri="{D42A27DB-BD31-4B8C-83A1-F6EECF244321}">
                <p14:modId xmlns:p14="http://schemas.microsoft.com/office/powerpoint/2010/main" val="1886965268"/>
              </p:ext>
            </p:extLst>
          </p:nvPr>
        </p:nvGraphicFramePr>
        <p:xfrm>
          <a:off x="568047" y="1113236"/>
          <a:ext cx="10757098" cy="5303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2528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742C7A-88C8-4AA4-81A8-51A582BFA3BC}"/>
              </a:ext>
            </a:extLst>
          </p:cNvPr>
          <p:cNvSpPr/>
          <p:nvPr/>
        </p:nvSpPr>
        <p:spPr>
          <a:xfrm>
            <a:off x="418643" y="244824"/>
            <a:ext cx="8724578" cy="690322"/>
          </a:xfrm>
          <a:prstGeom prst="rect">
            <a:avLst/>
          </a:prstGeom>
        </p:spPr>
        <p:txBody>
          <a:bodyPr vert="horz" wrap="square" lIns="143428" tIns="89642" rIns="143428" bIns="89642" rtlCol="0" anchor="t">
            <a:noAutofit/>
          </a:bodyPr>
          <a:lstStyle/>
          <a:p>
            <a:pPr>
              <a:lnSpc>
                <a:spcPct val="90000"/>
              </a:lnSpc>
              <a:spcBef>
                <a:spcPct val="0"/>
              </a:spcBef>
            </a:pPr>
            <a:r>
              <a:rPr lang="en-US" sz="4000" spc="-100" dirty="0">
                <a:ln w="3175">
                  <a:noFill/>
                </a:ln>
                <a:latin typeface="+mj-lt"/>
                <a:cs typeface="Segoe UI" pitchFamily="34" charset="0"/>
              </a:rPr>
              <a:t>Service Settings configuration</a:t>
            </a:r>
          </a:p>
        </p:txBody>
      </p:sp>
      <p:pic>
        <p:nvPicPr>
          <p:cNvPr id="3" name="Picture 2">
            <a:extLst>
              <a:ext uri="{FF2B5EF4-FFF2-40B4-BE49-F238E27FC236}">
                <a16:creationId xmlns:a16="http://schemas.microsoft.com/office/drawing/2014/main" id="{6B7C8160-9CD2-41F5-9A57-EC6427E3295A}"/>
              </a:ext>
            </a:extLst>
          </p:cNvPr>
          <p:cNvPicPr>
            <a:picLocks noChangeAspect="1"/>
          </p:cNvPicPr>
          <p:nvPr/>
        </p:nvPicPr>
        <p:blipFill>
          <a:blip r:embed="rId3"/>
          <a:stretch>
            <a:fillRect/>
          </a:stretch>
        </p:blipFill>
        <p:spPr>
          <a:xfrm>
            <a:off x="1240365" y="1337342"/>
            <a:ext cx="8945573" cy="5275834"/>
          </a:xfrm>
          <a:prstGeom prst="rect">
            <a:avLst/>
          </a:prstGeom>
          <a:ln>
            <a:solidFill>
              <a:schemeClr val="accent1"/>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12EBB064-0719-4237-811B-1E90223394CF}"/>
              </a:ext>
            </a:extLst>
          </p:cNvPr>
          <p:cNvSpPr/>
          <p:nvPr/>
        </p:nvSpPr>
        <p:spPr>
          <a:xfrm>
            <a:off x="568047" y="854464"/>
            <a:ext cx="11055906" cy="362072"/>
          </a:xfrm>
          <a:prstGeom prst="rect">
            <a:avLst/>
          </a:prstGeom>
        </p:spPr>
        <p:txBody>
          <a:bodyPr wrap="square">
            <a:spAutoFit/>
          </a:bodyPr>
          <a:lstStyle/>
          <a:p>
            <a:r>
              <a:rPr lang="en-US" sz="1765" dirty="0"/>
              <a:t>Azure AD &gt; Users and groups &gt; All users &gt; Multi-factor authentication &gt; Service Settings </a:t>
            </a:r>
          </a:p>
        </p:txBody>
      </p:sp>
    </p:spTree>
    <p:extLst>
      <p:ext uri="{BB962C8B-B14F-4D97-AF65-F5344CB8AC3E}">
        <p14:creationId xmlns:p14="http://schemas.microsoft.com/office/powerpoint/2010/main" val="2694949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449A13-67E0-4B91-A2A4-8F6D630FE456}"/>
              </a:ext>
            </a:extLst>
          </p:cNvPr>
          <p:cNvSpPr/>
          <p:nvPr/>
        </p:nvSpPr>
        <p:spPr>
          <a:xfrm>
            <a:off x="433600" y="327384"/>
            <a:ext cx="4583802" cy="633625"/>
          </a:xfrm>
          <a:prstGeom prst="rect">
            <a:avLst/>
          </a:prstGeom>
        </p:spPr>
        <p:txBody>
          <a:bodyPr vert="horz" wrap="square" lIns="143428" tIns="89642" rIns="143428" bIns="89642" rtlCol="0" anchor="t">
            <a:noAutofit/>
          </a:bodyPr>
          <a:lstStyle/>
          <a:p>
            <a:pPr>
              <a:lnSpc>
                <a:spcPct val="90000"/>
              </a:lnSpc>
              <a:spcBef>
                <a:spcPct val="0"/>
              </a:spcBef>
            </a:pPr>
            <a:r>
              <a:rPr lang="en-US" sz="4000" spc="-100" dirty="0">
                <a:ln w="3175">
                  <a:noFill/>
                </a:ln>
                <a:latin typeface="+mj-lt"/>
                <a:cs typeface="Segoe UI" pitchFamily="34" charset="0"/>
              </a:rPr>
              <a:t>MFA enrollment</a:t>
            </a:r>
          </a:p>
        </p:txBody>
      </p:sp>
      <p:graphicFrame>
        <p:nvGraphicFramePr>
          <p:cNvPr id="3" name="Diagram 2">
            <a:extLst>
              <a:ext uri="{FF2B5EF4-FFF2-40B4-BE49-F238E27FC236}">
                <a16:creationId xmlns:a16="http://schemas.microsoft.com/office/drawing/2014/main" id="{D290BE58-FB76-436D-9F98-B0D7D9F9D1C5}"/>
              </a:ext>
            </a:extLst>
          </p:cNvPr>
          <p:cNvGraphicFramePr/>
          <p:nvPr>
            <p:extLst/>
          </p:nvPr>
        </p:nvGraphicFramePr>
        <p:xfrm>
          <a:off x="683941" y="1337342"/>
          <a:ext cx="10824118" cy="3711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8941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B3CDA3-6801-40C7-BDFC-C9A5755F9396}"/>
              </a:ext>
            </a:extLst>
          </p:cNvPr>
          <p:cNvSpPr/>
          <p:nvPr/>
        </p:nvSpPr>
        <p:spPr>
          <a:xfrm>
            <a:off x="493346" y="154284"/>
            <a:ext cx="9770794" cy="633625"/>
          </a:xfrm>
          <a:prstGeom prst="rect">
            <a:avLst/>
          </a:prstGeom>
        </p:spPr>
        <p:txBody>
          <a:bodyPr vert="horz" wrap="square" lIns="143428" tIns="89642" rIns="143428" bIns="89642" rtlCol="0" anchor="t">
            <a:noAutofit/>
          </a:bodyPr>
          <a:lstStyle/>
          <a:p>
            <a:pPr>
              <a:lnSpc>
                <a:spcPct val="90000"/>
              </a:lnSpc>
              <a:spcBef>
                <a:spcPct val="0"/>
              </a:spcBef>
            </a:pPr>
            <a:r>
              <a:rPr lang="en-US" sz="4000" spc="-100" dirty="0">
                <a:ln w="3175">
                  <a:noFill/>
                </a:ln>
                <a:latin typeface="+mj-lt"/>
                <a:cs typeface="Segoe UI" pitchFamily="34" charset="0"/>
              </a:rPr>
              <a:t>Assign Azure AD Premium or EMS License</a:t>
            </a:r>
          </a:p>
        </p:txBody>
      </p:sp>
      <p:pic>
        <p:nvPicPr>
          <p:cNvPr id="4" name="Picture 3">
            <a:extLst>
              <a:ext uri="{FF2B5EF4-FFF2-40B4-BE49-F238E27FC236}">
                <a16:creationId xmlns:a16="http://schemas.microsoft.com/office/drawing/2014/main" id="{7F35F9D0-EB3B-4312-8C8A-06C34EBA0B1F}"/>
              </a:ext>
            </a:extLst>
          </p:cNvPr>
          <p:cNvPicPr>
            <a:picLocks noChangeAspect="1"/>
          </p:cNvPicPr>
          <p:nvPr/>
        </p:nvPicPr>
        <p:blipFill>
          <a:blip r:embed="rId3"/>
          <a:stretch>
            <a:fillRect/>
          </a:stretch>
        </p:blipFill>
        <p:spPr>
          <a:xfrm>
            <a:off x="735393" y="1005263"/>
            <a:ext cx="7395505" cy="2423737"/>
          </a:xfrm>
          <a:prstGeom prst="rect">
            <a:avLst/>
          </a:prstGeom>
          <a:ln>
            <a:solidFill>
              <a:schemeClr val="accent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9166AF75-DBED-4E95-A44C-3E2EB83D3AB9}"/>
              </a:ext>
            </a:extLst>
          </p:cNvPr>
          <p:cNvPicPr>
            <a:picLocks noChangeAspect="1"/>
          </p:cNvPicPr>
          <p:nvPr/>
        </p:nvPicPr>
        <p:blipFill>
          <a:blip r:embed="rId4"/>
          <a:stretch>
            <a:fillRect/>
          </a:stretch>
        </p:blipFill>
        <p:spPr>
          <a:xfrm>
            <a:off x="4004343" y="2801099"/>
            <a:ext cx="7769016" cy="3902617"/>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7813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742C7A-88C8-4AA4-81A8-51A582BFA3BC}"/>
              </a:ext>
            </a:extLst>
          </p:cNvPr>
          <p:cNvSpPr/>
          <p:nvPr/>
        </p:nvSpPr>
        <p:spPr>
          <a:xfrm>
            <a:off x="304801" y="124105"/>
            <a:ext cx="8724578" cy="690322"/>
          </a:xfrm>
          <a:prstGeom prst="rect">
            <a:avLst/>
          </a:prstGeom>
        </p:spPr>
        <p:txBody>
          <a:bodyPr vert="horz" wrap="square" lIns="143428" tIns="89642" rIns="143428" bIns="89642" rtlCol="0" anchor="t">
            <a:noAutofit/>
          </a:bodyPr>
          <a:lstStyle/>
          <a:p>
            <a:pPr>
              <a:lnSpc>
                <a:spcPct val="90000"/>
              </a:lnSpc>
              <a:spcBef>
                <a:spcPct val="0"/>
              </a:spcBef>
            </a:pPr>
            <a:r>
              <a:rPr lang="en-US" sz="4000" spc="-100" dirty="0">
                <a:ln w="3175">
                  <a:noFill/>
                </a:ln>
                <a:latin typeface="+mj-lt"/>
                <a:cs typeface="Segoe UI" pitchFamily="34" charset="0"/>
              </a:rPr>
              <a:t>MFA registration – Azure Portal</a:t>
            </a:r>
          </a:p>
        </p:txBody>
      </p:sp>
      <p:sp>
        <p:nvSpPr>
          <p:cNvPr id="5" name="Rectangle 4">
            <a:extLst>
              <a:ext uri="{FF2B5EF4-FFF2-40B4-BE49-F238E27FC236}">
                <a16:creationId xmlns:a16="http://schemas.microsoft.com/office/drawing/2014/main" id="{33091B16-FED6-4144-859E-E4B622D20134}"/>
              </a:ext>
            </a:extLst>
          </p:cNvPr>
          <p:cNvSpPr/>
          <p:nvPr/>
        </p:nvSpPr>
        <p:spPr>
          <a:xfrm>
            <a:off x="418643" y="814427"/>
            <a:ext cx="11055906" cy="362072"/>
          </a:xfrm>
          <a:prstGeom prst="rect">
            <a:avLst/>
          </a:prstGeom>
        </p:spPr>
        <p:txBody>
          <a:bodyPr wrap="square">
            <a:spAutoFit/>
          </a:bodyPr>
          <a:lstStyle/>
          <a:p>
            <a:r>
              <a:rPr lang="en-US" sz="1765" dirty="0"/>
              <a:t>Azure AD &gt; Users and groups &gt; All users &gt; Multi-factor authentication &gt; Users</a:t>
            </a:r>
          </a:p>
        </p:txBody>
      </p:sp>
      <p:pic>
        <p:nvPicPr>
          <p:cNvPr id="8" name="Picture 7">
            <a:extLst>
              <a:ext uri="{FF2B5EF4-FFF2-40B4-BE49-F238E27FC236}">
                <a16:creationId xmlns:a16="http://schemas.microsoft.com/office/drawing/2014/main" id="{3B8E7592-B7EB-4052-9950-1ECB63ABE265}"/>
              </a:ext>
            </a:extLst>
          </p:cNvPr>
          <p:cNvPicPr>
            <a:picLocks noChangeAspect="1"/>
          </p:cNvPicPr>
          <p:nvPr/>
        </p:nvPicPr>
        <p:blipFill>
          <a:blip r:embed="rId3"/>
          <a:stretch>
            <a:fillRect/>
          </a:stretch>
        </p:blipFill>
        <p:spPr>
          <a:xfrm>
            <a:off x="1469141" y="1323096"/>
            <a:ext cx="8954910" cy="5089078"/>
          </a:xfrm>
          <a:prstGeom prst="rect">
            <a:avLst/>
          </a:prstGeom>
          <a:no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9235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27" y="273060"/>
            <a:ext cx="11655840" cy="673875"/>
          </a:xfrm>
        </p:spPr>
        <p:txBody>
          <a:bodyPr vert="horz" wrap="square" lIns="143428" tIns="89642" rIns="143428" bIns="89642" rtlCol="0" anchor="t">
            <a:noAutofit/>
          </a:bodyPr>
          <a:lstStyle/>
          <a:p>
            <a:r>
              <a:rPr lang="hu-HU" sz="3921" dirty="0">
                <a:solidFill>
                  <a:schemeClr val="tx1"/>
                </a:solidFill>
              </a:rPr>
              <a:t>Three </a:t>
            </a:r>
            <a:r>
              <a:rPr lang="en-IN" sz="3921" dirty="0">
                <a:solidFill>
                  <a:schemeClr val="tx1"/>
                </a:solidFill>
              </a:rPr>
              <a:t>S</a:t>
            </a:r>
            <a:r>
              <a:rPr lang="hu-HU" sz="3921" dirty="0">
                <a:solidFill>
                  <a:schemeClr val="tx1"/>
                </a:solidFill>
              </a:rPr>
              <a:t>tates of the </a:t>
            </a:r>
            <a:r>
              <a:rPr lang="en-IN" sz="3921" dirty="0">
                <a:solidFill>
                  <a:schemeClr val="tx1"/>
                </a:solidFill>
              </a:rPr>
              <a:t>U</a:t>
            </a:r>
            <a:r>
              <a:rPr lang="hu-HU" sz="3921" dirty="0">
                <a:solidFill>
                  <a:schemeClr val="tx1"/>
                </a:solidFill>
              </a:rPr>
              <a:t>sers</a:t>
            </a:r>
            <a:endParaRPr lang="en-US" sz="3921"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684157203"/>
              </p:ext>
            </p:extLst>
          </p:nvPr>
        </p:nvGraphicFramePr>
        <p:xfrm>
          <a:off x="259833" y="1236114"/>
          <a:ext cx="11665493" cy="5011888"/>
        </p:xfrm>
        <a:graphic>
          <a:graphicData uri="http://schemas.openxmlformats.org/drawingml/2006/table">
            <a:tbl>
              <a:tblPr firstRow="1" bandRow="1">
                <a:tableStyleId>{7DF18680-E054-41AD-8BC1-D1AEF772440D}</a:tableStyleId>
              </a:tblPr>
              <a:tblGrid>
                <a:gridCol w="1772744">
                  <a:extLst>
                    <a:ext uri="{9D8B030D-6E8A-4147-A177-3AD203B41FA5}">
                      <a16:colId xmlns:a16="http://schemas.microsoft.com/office/drawing/2014/main" val="20000"/>
                    </a:ext>
                  </a:extLst>
                </a:gridCol>
                <a:gridCol w="2742811">
                  <a:extLst>
                    <a:ext uri="{9D8B030D-6E8A-4147-A177-3AD203B41FA5}">
                      <a16:colId xmlns:a16="http://schemas.microsoft.com/office/drawing/2014/main" val="20001"/>
                    </a:ext>
                  </a:extLst>
                </a:gridCol>
                <a:gridCol w="2844397">
                  <a:extLst>
                    <a:ext uri="{9D8B030D-6E8A-4147-A177-3AD203B41FA5}">
                      <a16:colId xmlns:a16="http://schemas.microsoft.com/office/drawing/2014/main" val="20002"/>
                    </a:ext>
                  </a:extLst>
                </a:gridCol>
                <a:gridCol w="4305541">
                  <a:extLst>
                    <a:ext uri="{9D8B030D-6E8A-4147-A177-3AD203B41FA5}">
                      <a16:colId xmlns:a16="http://schemas.microsoft.com/office/drawing/2014/main" val="20003"/>
                    </a:ext>
                  </a:extLst>
                </a:gridCol>
              </a:tblGrid>
              <a:tr h="564059">
                <a:tc>
                  <a:txBody>
                    <a:bodyPr/>
                    <a:lstStyle/>
                    <a:p>
                      <a:pPr algn="ctr"/>
                      <a:r>
                        <a:rPr lang="en-US" sz="1700" dirty="0"/>
                        <a:t>State</a:t>
                      </a:r>
                      <a:endParaRPr lang="en-US" sz="17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ctr"/>
                      <a:r>
                        <a:rPr lang="en-US" sz="1700" dirty="0"/>
                        <a:t>Description</a:t>
                      </a:r>
                      <a:endParaRPr lang="en-US" sz="17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ctr"/>
                      <a:r>
                        <a:rPr lang="en-US" sz="1700" dirty="0"/>
                        <a:t>Non-browser apps affected</a:t>
                      </a:r>
                      <a:endParaRPr lang="en-US" sz="17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ctr"/>
                      <a:r>
                        <a:rPr lang="en-US" sz="1700" dirty="0"/>
                        <a:t>Notes</a:t>
                      </a:r>
                      <a:endParaRPr lang="en-US" sz="1700" dirty="0">
                        <a:latin typeface="Segoe UI" panose="020B0502040204020203" pitchFamily="34" charset="0"/>
                        <a:cs typeface="Segoe UI" panose="020B0502040204020203" pitchFamily="34" charset="0"/>
                      </a:endParaRPr>
                    </a:p>
                  </a:txBody>
                  <a:tcPr marL="35816" marR="35816" marT="17907" marB="17907" anchor="ctr"/>
                </a:tc>
                <a:extLst>
                  <a:ext uri="{0D108BD9-81ED-4DB2-BD59-A6C34878D82A}">
                    <a16:rowId xmlns:a16="http://schemas.microsoft.com/office/drawing/2014/main" val="10000"/>
                  </a:ext>
                </a:extLst>
              </a:tr>
              <a:tr h="823473">
                <a:tc>
                  <a:txBody>
                    <a:bodyPr/>
                    <a:lstStyle/>
                    <a:p>
                      <a:pPr algn="ctr"/>
                      <a:r>
                        <a:rPr lang="en-US" sz="1600" dirty="0"/>
                        <a:t>Disabled</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The default state for a new user not enrolled in multi-factor authentication</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No</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The user is currently not using multi-factor authentication</a:t>
                      </a:r>
                      <a:endParaRPr lang="en-US" sz="1600" dirty="0">
                        <a:latin typeface="Segoe UI" panose="020B0502040204020203" pitchFamily="34" charset="0"/>
                        <a:cs typeface="Segoe UI" panose="020B0502040204020203" pitchFamily="34" charset="0"/>
                      </a:endParaRPr>
                    </a:p>
                  </a:txBody>
                  <a:tcPr marL="35816" marR="35816" marT="17907" marB="17907" anchor="ctr"/>
                </a:tc>
                <a:extLst>
                  <a:ext uri="{0D108BD9-81ED-4DB2-BD59-A6C34878D82A}">
                    <a16:rowId xmlns:a16="http://schemas.microsoft.com/office/drawing/2014/main" val="10001"/>
                  </a:ext>
                </a:extLst>
              </a:tr>
              <a:tr h="1318633">
                <a:tc>
                  <a:txBody>
                    <a:bodyPr/>
                    <a:lstStyle/>
                    <a:p>
                      <a:pPr algn="ctr"/>
                      <a:r>
                        <a:rPr lang="en-US" sz="1600" dirty="0"/>
                        <a:t>Enabled</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The user has been enrolled in multi-factor authentication</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No. They will continue to work until the registration process is completed</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The user is enabled but has not completed the registration process. They will be prompted to complete the process at next sign</a:t>
                      </a:r>
                      <a:r>
                        <a:rPr lang="en-US" sz="1600" baseline="0" dirty="0"/>
                        <a:t> </a:t>
                      </a:r>
                      <a:r>
                        <a:rPr lang="en-US" sz="1600" dirty="0"/>
                        <a:t>in</a:t>
                      </a:r>
                      <a:endParaRPr lang="en-US" sz="1600" dirty="0">
                        <a:latin typeface="Segoe UI" panose="020B0502040204020203" pitchFamily="34" charset="0"/>
                        <a:cs typeface="Segoe UI" panose="020B0502040204020203" pitchFamily="34" charset="0"/>
                      </a:endParaRPr>
                    </a:p>
                  </a:txBody>
                  <a:tcPr marL="35816" marR="35816" marT="17907" marB="17907" anchor="ctr"/>
                </a:tc>
                <a:extLst>
                  <a:ext uri="{0D108BD9-81ED-4DB2-BD59-A6C34878D82A}">
                    <a16:rowId xmlns:a16="http://schemas.microsoft.com/office/drawing/2014/main" val="10002"/>
                  </a:ext>
                </a:extLst>
              </a:tr>
              <a:tr h="2305723">
                <a:tc>
                  <a:txBody>
                    <a:bodyPr/>
                    <a:lstStyle/>
                    <a:p>
                      <a:pPr algn="ctr"/>
                      <a:r>
                        <a:rPr lang="en-US" sz="1600" dirty="0"/>
                        <a:t>Enforced</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The user has been enrolled and has completed the registration process for using multi-factor authentication</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Yes. They will not work until app passwords are created and used</a:t>
                      </a:r>
                      <a:endParaRPr lang="en-US" sz="1600" dirty="0">
                        <a:latin typeface="Segoe UI" panose="020B0502040204020203" pitchFamily="34" charset="0"/>
                        <a:cs typeface="Segoe UI" panose="020B0502040204020203" pitchFamily="34" charset="0"/>
                      </a:endParaRPr>
                    </a:p>
                  </a:txBody>
                  <a:tcPr marL="35816" marR="35816" marT="17907" marB="17907" anchor="ctr"/>
                </a:tc>
                <a:tc>
                  <a:txBody>
                    <a:bodyPr/>
                    <a:lstStyle/>
                    <a:p>
                      <a:pPr algn="l"/>
                      <a:r>
                        <a:rPr lang="en-US" sz="1600" dirty="0"/>
                        <a:t>The user may or may not have completed registration. If they have completed the registration process then they are using multi-factor authentication. Otherwise, the user will be prompted to complete the process at next sign</a:t>
                      </a:r>
                      <a:r>
                        <a:rPr lang="en-US" sz="1600" baseline="0" dirty="0"/>
                        <a:t> </a:t>
                      </a:r>
                      <a:r>
                        <a:rPr lang="en-US" sz="1600" dirty="0"/>
                        <a:t>in</a:t>
                      </a:r>
                      <a:endParaRPr lang="en-US" sz="1600" dirty="0">
                        <a:latin typeface="Segoe UI" panose="020B0502040204020203" pitchFamily="34" charset="0"/>
                        <a:cs typeface="Segoe UI" panose="020B0502040204020203" pitchFamily="34" charset="0"/>
                      </a:endParaRPr>
                    </a:p>
                  </a:txBody>
                  <a:tcPr marL="35816" marR="35816" marT="17907" marB="17907"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966353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449A13-67E0-4B91-A2A4-8F6D630FE456}"/>
              </a:ext>
            </a:extLst>
          </p:cNvPr>
          <p:cNvSpPr/>
          <p:nvPr/>
        </p:nvSpPr>
        <p:spPr>
          <a:xfrm>
            <a:off x="263270" y="294007"/>
            <a:ext cx="4583802" cy="633625"/>
          </a:xfrm>
          <a:prstGeom prst="rect">
            <a:avLst/>
          </a:prstGeom>
        </p:spPr>
        <p:txBody>
          <a:bodyPr vert="horz" wrap="square" lIns="143428" tIns="89642" rIns="143428" bIns="89642" rtlCol="0" anchor="t">
            <a:noAutofit/>
          </a:bodyPr>
          <a:lstStyle/>
          <a:p>
            <a:pPr>
              <a:lnSpc>
                <a:spcPct val="90000"/>
              </a:lnSpc>
              <a:spcBef>
                <a:spcPct val="0"/>
              </a:spcBef>
            </a:pPr>
            <a:r>
              <a:rPr lang="en-US" sz="3921" spc="-100" dirty="0">
                <a:ln w="3175">
                  <a:noFill/>
                </a:ln>
                <a:latin typeface="+mj-lt"/>
                <a:cs typeface="Segoe UI" pitchFamily="34" charset="0"/>
              </a:rPr>
              <a:t>Use PowerShell</a:t>
            </a:r>
          </a:p>
        </p:txBody>
      </p:sp>
      <p:sp>
        <p:nvSpPr>
          <p:cNvPr id="4" name="Rectangle 3">
            <a:extLst>
              <a:ext uri="{FF2B5EF4-FFF2-40B4-BE49-F238E27FC236}">
                <a16:creationId xmlns:a16="http://schemas.microsoft.com/office/drawing/2014/main" id="{3A4789E5-D6B1-4867-A5F8-86B66877BD3C}"/>
              </a:ext>
            </a:extLst>
          </p:cNvPr>
          <p:cNvSpPr/>
          <p:nvPr/>
        </p:nvSpPr>
        <p:spPr>
          <a:xfrm>
            <a:off x="690281" y="1518755"/>
            <a:ext cx="10784267" cy="3080074"/>
          </a:xfrm>
          <a:prstGeom prst="rect">
            <a:avLst/>
          </a:prstGeom>
        </p:spPr>
        <p:txBody>
          <a:bodyPr wrap="square">
            <a:spAutoFit/>
          </a:bodyPr>
          <a:lstStyle/>
          <a:p>
            <a:r>
              <a:rPr lang="en-US" sz="1765" dirty="0"/>
              <a:t> </a:t>
            </a:r>
            <a:r>
              <a:rPr lang="en-US" sz="1765" dirty="0">
                <a:solidFill>
                  <a:srgbClr val="FF4500"/>
                </a:solidFill>
                <a:latin typeface="Lucida Console" panose="020B0609040504020204" pitchFamily="49" charset="0"/>
              </a:rPr>
              <a:t>$users</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8B0000"/>
                </a:solidFill>
                <a:latin typeface="Lucida Console" panose="020B0609040504020204" pitchFamily="49" charset="0"/>
              </a:rPr>
              <a:t>"bsimon@contoso.com"</a:t>
            </a:r>
            <a:r>
              <a:rPr lang="en-US" sz="1765" dirty="0">
                <a:solidFill>
                  <a:srgbClr val="A9A9A9"/>
                </a:solidFill>
                <a:latin typeface="Lucida Console" panose="020B0609040504020204" pitchFamily="49" charset="0"/>
              </a:rPr>
              <a:t>,</a:t>
            </a:r>
            <a:r>
              <a:rPr lang="en-US" sz="1765" dirty="0">
                <a:solidFill>
                  <a:srgbClr val="8B0000"/>
                </a:solidFill>
                <a:latin typeface="Lucida Console" panose="020B0609040504020204" pitchFamily="49" charset="0"/>
              </a:rPr>
              <a:t>"jsmith@contoso.com"</a:t>
            </a:r>
            <a:r>
              <a:rPr lang="en-US" sz="1765" dirty="0">
                <a:solidFill>
                  <a:srgbClr val="A9A9A9"/>
                </a:solidFill>
                <a:latin typeface="Lucida Console" panose="020B0609040504020204" pitchFamily="49" charset="0"/>
              </a:rPr>
              <a:t>,</a:t>
            </a:r>
            <a:r>
              <a:rPr lang="en-US" sz="1765" dirty="0">
                <a:solidFill>
                  <a:srgbClr val="8B0000"/>
                </a:solidFill>
                <a:latin typeface="Lucida Console" panose="020B0609040504020204" pitchFamily="49" charset="0"/>
              </a:rPr>
              <a:t>"ljacobson@contoso.com"</a:t>
            </a:r>
            <a:endParaRPr lang="en-US" sz="1765" dirty="0">
              <a:solidFill>
                <a:prstClr val="black"/>
              </a:solidFill>
              <a:latin typeface="Lucida Console" panose="020B0609040504020204" pitchFamily="49" charset="0"/>
            </a:endParaRPr>
          </a:p>
          <a:p>
            <a:r>
              <a:rPr lang="en-US" sz="1765" dirty="0" err="1">
                <a:solidFill>
                  <a:srgbClr val="00008B"/>
                </a:solidFill>
                <a:latin typeface="Lucida Console" panose="020B0609040504020204" pitchFamily="49" charset="0"/>
              </a:rPr>
              <a:t>foreach</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$user</a:t>
            </a:r>
            <a:r>
              <a:rPr lang="en-US" sz="1765" dirty="0">
                <a:solidFill>
                  <a:prstClr val="black"/>
                </a:solidFill>
                <a:latin typeface="Lucida Console" panose="020B0609040504020204" pitchFamily="49" charset="0"/>
              </a:rPr>
              <a:t> </a:t>
            </a:r>
            <a:r>
              <a:rPr lang="en-US" sz="1765" dirty="0">
                <a:solidFill>
                  <a:srgbClr val="00008B"/>
                </a:solidFill>
                <a:latin typeface="Lucida Console" panose="020B0609040504020204" pitchFamily="49" charset="0"/>
              </a:rPr>
              <a:t>in</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$users</a:t>
            </a:r>
            <a:r>
              <a:rPr lang="en-US" sz="1765" dirty="0">
                <a:solidFill>
                  <a:prstClr val="black"/>
                </a:solidFill>
                <a:latin typeface="Lucida Console" panose="020B0609040504020204" pitchFamily="49" charset="0"/>
              </a:rPr>
              <a:t>)</a:t>
            </a:r>
          </a:p>
          <a:p>
            <a:r>
              <a:rPr lang="en-US" sz="1765" dirty="0">
                <a:solidFill>
                  <a:prstClr val="black"/>
                </a:solidFill>
                <a:latin typeface="Lucida Console" panose="020B0609040504020204" pitchFamily="49" charset="0"/>
              </a:rPr>
              <a:t>{</a:t>
            </a:r>
          </a:p>
          <a:p>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a:t>
            </a:r>
            <a:r>
              <a:rPr lang="en-US" sz="1765" dirty="0" err="1">
                <a:solidFill>
                  <a:srgbClr val="FF4500"/>
                </a:solidFill>
                <a:latin typeface="Lucida Console" panose="020B0609040504020204" pitchFamily="49" charset="0"/>
              </a:rPr>
              <a:t>st</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New-Object</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-TypeName</a:t>
            </a:r>
            <a:r>
              <a:rPr lang="en-US" sz="1765" dirty="0">
                <a:solidFill>
                  <a:prstClr val="black"/>
                </a:solidFill>
                <a:latin typeface="Lucida Console" panose="020B0609040504020204" pitchFamily="49" charset="0"/>
              </a:rPr>
              <a:t> </a:t>
            </a:r>
            <a:r>
              <a:rPr lang="en-US" sz="1765" dirty="0" err="1">
                <a:solidFill>
                  <a:srgbClr val="8A2BE2"/>
                </a:solidFill>
                <a:latin typeface="Lucida Console" panose="020B0609040504020204" pitchFamily="49" charset="0"/>
              </a:rPr>
              <a:t>Microsoft.Online.Administration.StrongAuthenticationRequirement</a:t>
            </a:r>
            <a:endParaRPr lang="en-US" sz="1765" dirty="0">
              <a:solidFill>
                <a:prstClr val="black"/>
              </a:solidFill>
              <a:latin typeface="Lucida Console" panose="020B0609040504020204" pitchFamily="49" charset="0"/>
            </a:endParaRPr>
          </a:p>
          <a:p>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a:t>
            </a:r>
            <a:r>
              <a:rPr lang="en-US" sz="1765" dirty="0" err="1">
                <a:solidFill>
                  <a:srgbClr val="FF4500"/>
                </a:solidFill>
                <a:latin typeface="Lucida Console" panose="020B0609040504020204" pitchFamily="49" charset="0"/>
              </a:rPr>
              <a:t>st</a:t>
            </a:r>
            <a:r>
              <a:rPr lang="en-US" sz="1765" dirty="0" err="1">
                <a:solidFill>
                  <a:srgbClr val="A9A9A9"/>
                </a:solidFill>
                <a:latin typeface="Lucida Console" panose="020B0609040504020204" pitchFamily="49" charset="0"/>
              </a:rPr>
              <a:t>.</a:t>
            </a:r>
            <a:r>
              <a:rPr lang="en-US" sz="1765" dirty="0" err="1">
                <a:solidFill>
                  <a:prstClr val="black"/>
                </a:solidFill>
                <a:latin typeface="Lucida Console" panose="020B0609040504020204" pitchFamily="49" charset="0"/>
              </a:rPr>
              <a:t>RelyingParty</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8B0000"/>
                </a:solidFill>
                <a:latin typeface="Lucida Console" panose="020B0609040504020204" pitchFamily="49" charset="0"/>
              </a:rPr>
              <a:t>"*"</a:t>
            </a:r>
            <a:endParaRPr lang="en-US" sz="1765" dirty="0">
              <a:solidFill>
                <a:prstClr val="black"/>
              </a:solidFill>
              <a:latin typeface="Lucida Console" panose="020B0609040504020204" pitchFamily="49" charset="0"/>
            </a:endParaRPr>
          </a:p>
          <a:p>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a:t>
            </a:r>
            <a:r>
              <a:rPr lang="en-US" sz="1765" dirty="0" err="1">
                <a:solidFill>
                  <a:srgbClr val="FF4500"/>
                </a:solidFill>
                <a:latin typeface="Lucida Console" panose="020B0609040504020204" pitchFamily="49" charset="0"/>
              </a:rPr>
              <a:t>st</a:t>
            </a:r>
            <a:r>
              <a:rPr lang="en-US" sz="1765" dirty="0" err="1">
                <a:solidFill>
                  <a:srgbClr val="A9A9A9"/>
                </a:solidFill>
                <a:latin typeface="Lucida Console" panose="020B0609040504020204" pitchFamily="49" charset="0"/>
              </a:rPr>
              <a:t>.</a:t>
            </a:r>
            <a:r>
              <a:rPr lang="en-US" sz="1765" dirty="0" err="1">
                <a:solidFill>
                  <a:prstClr val="black"/>
                </a:solidFill>
                <a:latin typeface="Lucida Console" panose="020B0609040504020204" pitchFamily="49" charset="0"/>
              </a:rPr>
              <a:t>State</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8B0000"/>
                </a:solidFill>
                <a:latin typeface="Lucida Console" panose="020B0609040504020204" pitchFamily="49" charset="0"/>
              </a:rPr>
              <a:t>“Enabled”</a:t>
            </a:r>
            <a:endParaRPr lang="en-US" sz="1765" dirty="0">
              <a:solidFill>
                <a:prstClr val="black"/>
              </a:solidFill>
              <a:latin typeface="Lucida Console" panose="020B0609040504020204" pitchFamily="49" charset="0"/>
            </a:endParaRPr>
          </a:p>
          <a:p>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a:t>
            </a:r>
            <a:r>
              <a:rPr lang="en-US" sz="1765" dirty="0" err="1">
                <a:solidFill>
                  <a:srgbClr val="FF4500"/>
                </a:solidFill>
                <a:latin typeface="Lucida Console" panose="020B0609040504020204" pitchFamily="49" charset="0"/>
              </a:rPr>
              <a:t>sta</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a:t>
            </a:r>
            <a:r>
              <a:rPr lang="en-US" sz="1765" dirty="0" err="1">
                <a:solidFill>
                  <a:srgbClr val="FF4500"/>
                </a:solidFill>
                <a:latin typeface="Lucida Console" panose="020B0609040504020204" pitchFamily="49" charset="0"/>
              </a:rPr>
              <a:t>st</a:t>
            </a:r>
            <a:r>
              <a:rPr lang="en-US" sz="1765" dirty="0">
                <a:solidFill>
                  <a:prstClr val="black"/>
                </a:solidFill>
                <a:latin typeface="Lucida Console" panose="020B0609040504020204" pitchFamily="49" charset="0"/>
              </a:rPr>
              <a:t>)</a:t>
            </a:r>
          </a:p>
          <a:p>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Set-</a:t>
            </a:r>
            <a:r>
              <a:rPr lang="en-US" sz="1765" dirty="0" err="1">
                <a:solidFill>
                  <a:srgbClr val="0000FF"/>
                </a:solidFill>
                <a:latin typeface="Lucida Console" panose="020B0609040504020204" pitchFamily="49" charset="0"/>
              </a:rPr>
              <a:t>MsolUser</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a:t>
            </a:r>
            <a:r>
              <a:rPr lang="en-US" sz="1765" dirty="0" err="1">
                <a:solidFill>
                  <a:srgbClr val="000080"/>
                </a:solidFill>
                <a:latin typeface="Lucida Console" panose="020B0609040504020204" pitchFamily="49" charset="0"/>
              </a:rPr>
              <a:t>UserPrincipalName</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$user</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a:t>
            </a:r>
            <a:r>
              <a:rPr lang="en-US" sz="1765" dirty="0" err="1">
                <a:solidFill>
                  <a:srgbClr val="000080"/>
                </a:solidFill>
                <a:latin typeface="Lucida Console" panose="020B0609040504020204" pitchFamily="49" charset="0"/>
              </a:rPr>
              <a:t>StrongAuthenticationRequirements</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a:t>
            </a:r>
            <a:r>
              <a:rPr lang="en-US" sz="1765" dirty="0" err="1">
                <a:solidFill>
                  <a:srgbClr val="FF4500"/>
                </a:solidFill>
                <a:latin typeface="Lucida Console" panose="020B0609040504020204" pitchFamily="49" charset="0"/>
              </a:rPr>
              <a:t>sta</a:t>
            </a:r>
            <a:endParaRPr lang="en-US" sz="1765" dirty="0">
              <a:solidFill>
                <a:prstClr val="black"/>
              </a:solidFill>
              <a:latin typeface="Lucida Console" panose="020B0609040504020204" pitchFamily="49" charset="0"/>
            </a:endParaRPr>
          </a:p>
          <a:p>
            <a:r>
              <a:rPr lang="en-US" sz="1765" dirty="0">
                <a:solidFill>
                  <a:prstClr val="black"/>
                </a:solidFill>
                <a:latin typeface="Lucida Console" panose="020B0609040504020204" pitchFamily="49" charset="0"/>
              </a:rPr>
              <a:t>} </a:t>
            </a:r>
          </a:p>
        </p:txBody>
      </p:sp>
      <p:sp>
        <p:nvSpPr>
          <p:cNvPr id="5" name="Rectangle 4">
            <a:extLst>
              <a:ext uri="{FF2B5EF4-FFF2-40B4-BE49-F238E27FC236}">
                <a16:creationId xmlns:a16="http://schemas.microsoft.com/office/drawing/2014/main" id="{F4780ED4-BAEA-4969-B518-E4806302CC44}"/>
              </a:ext>
            </a:extLst>
          </p:cNvPr>
          <p:cNvSpPr/>
          <p:nvPr/>
        </p:nvSpPr>
        <p:spPr>
          <a:xfrm>
            <a:off x="487388" y="1124673"/>
            <a:ext cx="2572435" cy="394082"/>
          </a:xfrm>
          <a:prstGeom prst="rect">
            <a:avLst/>
          </a:prstGeom>
        </p:spPr>
        <p:txBody>
          <a:bodyPr wrap="none">
            <a:spAutoFit/>
          </a:bodyPr>
          <a:lstStyle/>
          <a:p>
            <a:r>
              <a:rPr lang="en-US" sz="1961" dirty="0"/>
              <a:t>Change the user status:</a:t>
            </a:r>
          </a:p>
        </p:txBody>
      </p:sp>
    </p:spTree>
    <p:extLst>
      <p:ext uri="{BB962C8B-B14F-4D97-AF65-F5344CB8AC3E}">
        <p14:creationId xmlns:p14="http://schemas.microsoft.com/office/powerpoint/2010/main" val="3528392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90AC83-D051-47DF-AF7A-F8C23662981D}"/>
              </a:ext>
            </a:extLst>
          </p:cNvPr>
          <p:cNvSpPr/>
          <p:nvPr/>
        </p:nvSpPr>
        <p:spPr>
          <a:xfrm>
            <a:off x="119834" y="142109"/>
            <a:ext cx="9487163" cy="597617"/>
          </a:xfrm>
          <a:prstGeom prst="rect">
            <a:avLst/>
          </a:prstGeom>
        </p:spPr>
        <p:txBody>
          <a:bodyPr vert="horz" wrap="square" lIns="143428" tIns="89642" rIns="143428" bIns="89642" rtlCol="0" anchor="t">
            <a:noAutofit/>
          </a:bodyPr>
          <a:lstStyle/>
          <a:p>
            <a:pPr>
              <a:lnSpc>
                <a:spcPct val="90000"/>
              </a:lnSpc>
              <a:spcBef>
                <a:spcPct val="0"/>
              </a:spcBef>
            </a:pPr>
            <a:r>
              <a:rPr lang="en-US" sz="3921" spc="-100" dirty="0">
                <a:ln w="3175">
                  <a:noFill/>
                </a:ln>
                <a:latin typeface="+mj-lt"/>
                <a:cs typeface="Segoe UI" pitchFamily="34" charset="0"/>
              </a:rPr>
              <a:t>Azure AD Identity Protection - MFA registration</a:t>
            </a:r>
          </a:p>
        </p:txBody>
      </p:sp>
      <p:pic>
        <p:nvPicPr>
          <p:cNvPr id="4" name="Picture 3">
            <a:extLst>
              <a:ext uri="{FF2B5EF4-FFF2-40B4-BE49-F238E27FC236}">
                <a16:creationId xmlns:a16="http://schemas.microsoft.com/office/drawing/2014/main" id="{65D9DCF1-218D-4B57-892F-DB410DFB1E92}"/>
              </a:ext>
            </a:extLst>
          </p:cNvPr>
          <p:cNvPicPr>
            <a:picLocks noChangeAspect="1"/>
          </p:cNvPicPr>
          <p:nvPr/>
        </p:nvPicPr>
        <p:blipFill>
          <a:blip r:embed="rId3"/>
          <a:stretch>
            <a:fillRect/>
          </a:stretch>
        </p:blipFill>
        <p:spPr>
          <a:xfrm>
            <a:off x="493345" y="963832"/>
            <a:ext cx="5920139" cy="5453251"/>
          </a:xfrm>
          <a:prstGeom prst="rect">
            <a:avLst/>
          </a:prstGeom>
          <a:noFill/>
          <a:ln>
            <a:solidFill>
              <a:schemeClr val="accent1"/>
            </a:solidFill>
          </a:ln>
          <a:effectLst>
            <a:outerShdw blurRad="50800" dist="38100" dir="2700000" algn="tl" rotWithShape="0">
              <a:prstClr val="black">
                <a:alpha val="40000"/>
              </a:prstClr>
            </a:outerShdw>
          </a:effectLst>
        </p:spPr>
      </p:pic>
      <p:graphicFrame>
        <p:nvGraphicFramePr>
          <p:cNvPr id="7" name="Diagram 6">
            <a:extLst>
              <a:ext uri="{FF2B5EF4-FFF2-40B4-BE49-F238E27FC236}">
                <a16:creationId xmlns:a16="http://schemas.microsoft.com/office/drawing/2014/main" id="{C6CC1993-2D63-4AA6-B968-40B77F3A3C3C}"/>
              </a:ext>
            </a:extLst>
          </p:cNvPr>
          <p:cNvGraphicFramePr/>
          <p:nvPr>
            <p:extLst/>
          </p:nvPr>
        </p:nvGraphicFramePr>
        <p:xfrm>
          <a:off x="6544212" y="1262640"/>
          <a:ext cx="5303847" cy="2016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C9FFB3E1-60FE-4AC7-A61B-CA98B6296B9A}"/>
              </a:ext>
            </a:extLst>
          </p:cNvPr>
          <p:cNvPicPr>
            <a:picLocks noChangeAspect="1"/>
          </p:cNvPicPr>
          <p:nvPr/>
        </p:nvPicPr>
        <p:blipFill>
          <a:blip r:embed="rId9"/>
          <a:stretch>
            <a:fillRect/>
          </a:stretch>
        </p:blipFill>
        <p:spPr>
          <a:xfrm>
            <a:off x="7590041" y="3736201"/>
            <a:ext cx="2894705" cy="2306426"/>
          </a:xfrm>
          <a:prstGeom prst="rect">
            <a:avLst/>
          </a:prstGeom>
          <a:no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4380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742C7A-88C8-4AA4-81A8-51A582BFA3BC}"/>
              </a:ext>
            </a:extLst>
          </p:cNvPr>
          <p:cNvSpPr/>
          <p:nvPr/>
        </p:nvSpPr>
        <p:spPr>
          <a:xfrm>
            <a:off x="0" y="487"/>
            <a:ext cx="12192000" cy="1052394"/>
          </a:xfrm>
          <a:prstGeom prst="rect">
            <a:avLst/>
          </a:prstGeom>
        </p:spPr>
        <p:txBody>
          <a:bodyPr vert="horz" wrap="square" lIns="143428" tIns="89642" rIns="143428" bIns="89642" rtlCol="0" anchor="t">
            <a:noAutofit/>
          </a:bodyPr>
          <a:lstStyle/>
          <a:p>
            <a:pPr>
              <a:lnSpc>
                <a:spcPct val="90000"/>
              </a:lnSpc>
              <a:spcBef>
                <a:spcPct val="0"/>
              </a:spcBef>
            </a:pPr>
            <a:r>
              <a:rPr lang="en-US" sz="4000" spc="-100" dirty="0">
                <a:ln w="3175">
                  <a:noFill/>
                </a:ln>
                <a:latin typeface="+mj-lt"/>
                <a:cs typeface="Segoe UI" pitchFamily="34" charset="0"/>
              </a:rPr>
              <a:t>Azure MFA - current registration status</a:t>
            </a:r>
          </a:p>
        </p:txBody>
      </p:sp>
      <p:sp>
        <p:nvSpPr>
          <p:cNvPr id="5" name="Rectangle 4">
            <a:extLst>
              <a:ext uri="{FF2B5EF4-FFF2-40B4-BE49-F238E27FC236}">
                <a16:creationId xmlns:a16="http://schemas.microsoft.com/office/drawing/2014/main" id="{33091B16-FED6-4144-859E-E4B622D20134}"/>
              </a:ext>
            </a:extLst>
          </p:cNvPr>
          <p:cNvSpPr/>
          <p:nvPr/>
        </p:nvSpPr>
        <p:spPr>
          <a:xfrm>
            <a:off x="1860601" y="1722291"/>
            <a:ext cx="11055906" cy="362072"/>
          </a:xfrm>
          <a:prstGeom prst="rect">
            <a:avLst/>
          </a:prstGeom>
        </p:spPr>
        <p:txBody>
          <a:bodyPr wrap="square">
            <a:spAutoFit/>
          </a:bodyPr>
          <a:lstStyle/>
          <a:p>
            <a:r>
              <a:rPr lang="en-US" sz="1765" dirty="0"/>
              <a:t>Azure AD &gt; Users and groups &gt; All users &gt; Multi-factor authentication &gt; Users</a:t>
            </a:r>
          </a:p>
        </p:txBody>
      </p:sp>
      <p:pic>
        <p:nvPicPr>
          <p:cNvPr id="3" name="Picture 2">
            <a:extLst>
              <a:ext uri="{FF2B5EF4-FFF2-40B4-BE49-F238E27FC236}">
                <a16:creationId xmlns:a16="http://schemas.microsoft.com/office/drawing/2014/main" id="{7833F191-62C7-4B11-B7A6-960D0B0DC8B7}"/>
              </a:ext>
            </a:extLst>
          </p:cNvPr>
          <p:cNvPicPr>
            <a:picLocks noChangeAspect="1"/>
          </p:cNvPicPr>
          <p:nvPr/>
        </p:nvPicPr>
        <p:blipFill>
          <a:blip r:embed="rId3"/>
          <a:stretch>
            <a:fillRect/>
          </a:stretch>
        </p:blipFill>
        <p:spPr>
          <a:xfrm>
            <a:off x="1725929" y="2084363"/>
            <a:ext cx="8740142" cy="3464308"/>
          </a:xfrm>
          <a:prstGeom prst="rect">
            <a:avLst/>
          </a:prstGeom>
          <a:noFill/>
          <a:ln>
            <a:solidFill>
              <a:schemeClr val="accent1"/>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A1DF011D-CDF4-4DD9-B52F-F8F4AADFD7A8}"/>
              </a:ext>
            </a:extLst>
          </p:cNvPr>
          <p:cNvSpPr/>
          <p:nvPr/>
        </p:nvSpPr>
        <p:spPr>
          <a:xfrm>
            <a:off x="194537" y="1206550"/>
            <a:ext cx="4556826" cy="362072"/>
          </a:xfrm>
          <a:prstGeom prst="rect">
            <a:avLst/>
          </a:prstGeom>
        </p:spPr>
        <p:txBody>
          <a:bodyPr wrap="square">
            <a:spAutoFit/>
          </a:bodyPr>
          <a:lstStyle/>
          <a:p>
            <a:r>
              <a:rPr lang="en-US" sz="1765" b="1" dirty="0"/>
              <a:t> If you use CA policies enabling MFA:</a:t>
            </a:r>
          </a:p>
        </p:txBody>
      </p:sp>
    </p:spTree>
    <p:extLst>
      <p:ext uri="{BB962C8B-B14F-4D97-AF65-F5344CB8AC3E}">
        <p14:creationId xmlns:p14="http://schemas.microsoft.com/office/powerpoint/2010/main" val="3052952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449A13-67E0-4B91-A2A4-8F6D630FE456}"/>
              </a:ext>
            </a:extLst>
          </p:cNvPr>
          <p:cNvSpPr/>
          <p:nvPr/>
        </p:nvSpPr>
        <p:spPr>
          <a:xfrm>
            <a:off x="1" y="36570"/>
            <a:ext cx="12192000" cy="1145028"/>
          </a:xfrm>
          <a:prstGeom prst="rect">
            <a:avLst/>
          </a:prstGeom>
        </p:spPr>
        <p:txBody>
          <a:bodyPr vert="horz" wrap="square" lIns="143428" tIns="89642" rIns="143428" bIns="89642" rtlCol="0" anchor="t">
            <a:noAutofit/>
          </a:bodyPr>
          <a:lstStyle/>
          <a:p>
            <a:pPr>
              <a:lnSpc>
                <a:spcPct val="90000"/>
              </a:lnSpc>
              <a:spcBef>
                <a:spcPct val="0"/>
              </a:spcBef>
            </a:pPr>
            <a:r>
              <a:rPr lang="en-US" sz="4000" spc="-100" dirty="0">
                <a:ln w="3175">
                  <a:noFill/>
                </a:ln>
                <a:latin typeface="+mj-lt"/>
                <a:cs typeface="Segoe UI" pitchFamily="34" charset="0"/>
              </a:rPr>
              <a:t>Use PowerShell - current registration status</a:t>
            </a:r>
          </a:p>
        </p:txBody>
      </p:sp>
      <p:sp>
        <p:nvSpPr>
          <p:cNvPr id="6" name="Rectangle 5">
            <a:extLst>
              <a:ext uri="{FF2B5EF4-FFF2-40B4-BE49-F238E27FC236}">
                <a16:creationId xmlns:a16="http://schemas.microsoft.com/office/drawing/2014/main" id="{E571E10E-845F-4A93-9994-5595E318621E}"/>
              </a:ext>
            </a:extLst>
          </p:cNvPr>
          <p:cNvSpPr/>
          <p:nvPr/>
        </p:nvSpPr>
        <p:spPr>
          <a:xfrm>
            <a:off x="337422" y="958429"/>
            <a:ext cx="6111349" cy="392245"/>
          </a:xfrm>
          <a:prstGeom prst="rect">
            <a:avLst/>
          </a:prstGeom>
        </p:spPr>
        <p:txBody>
          <a:bodyPr wrap="square">
            <a:spAutoFit/>
          </a:bodyPr>
          <a:lstStyle/>
          <a:p>
            <a:r>
              <a:rPr lang="en-US" sz="1961" dirty="0"/>
              <a:t>Identify users who have registered for MFA:</a:t>
            </a:r>
          </a:p>
        </p:txBody>
      </p:sp>
      <p:sp>
        <p:nvSpPr>
          <p:cNvPr id="7" name="Rectangle 6">
            <a:extLst>
              <a:ext uri="{FF2B5EF4-FFF2-40B4-BE49-F238E27FC236}">
                <a16:creationId xmlns:a16="http://schemas.microsoft.com/office/drawing/2014/main" id="{CAA9E49C-A33B-4A7C-9312-4B0E531BBD78}"/>
              </a:ext>
            </a:extLst>
          </p:cNvPr>
          <p:cNvSpPr/>
          <p:nvPr/>
        </p:nvSpPr>
        <p:spPr>
          <a:xfrm>
            <a:off x="284802" y="1447160"/>
            <a:ext cx="11653524" cy="633625"/>
          </a:xfrm>
          <a:prstGeom prst="rect">
            <a:avLst/>
          </a:prstGeom>
        </p:spPr>
        <p:txBody>
          <a:bodyPr wrap="square">
            <a:spAutoFit/>
          </a:bodyPr>
          <a:lstStyle/>
          <a:p>
            <a:r>
              <a:rPr lang="en-US" sz="1765" dirty="0"/>
              <a:t> </a:t>
            </a:r>
            <a:r>
              <a:rPr lang="en-US" sz="1765" dirty="0">
                <a:solidFill>
                  <a:srgbClr val="0000FF"/>
                </a:solidFill>
                <a:latin typeface="Lucida Console" panose="020B0609040504020204" pitchFamily="49" charset="0"/>
              </a:rPr>
              <a:t>Get-MsolUser</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-All</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where</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$_</a:t>
            </a:r>
            <a:r>
              <a:rPr lang="en-US" sz="1765" dirty="0">
                <a:solidFill>
                  <a:srgbClr val="A9A9A9"/>
                </a:solidFill>
                <a:latin typeface="Lucida Console" panose="020B0609040504020204" pitchFamily="49" charset="0"/>
              </a:rPr>
              <a:t>.</a:t>
            </a:r>
            <a:r>
              <a:rPr lang="en-US" sz="1765" dirty="0" err="1">
                <a:solidFill>
                  <a:prstClr val="black"/>
                </a:solidFill>
                <a:latin typeface="Lucida Console" panose="020B0609040504020204" pitchFamily="49" charset="0"/>
              </a:rPr>
              <a:t>StrongAuthenticationMethods</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-ne</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$null</a:t>
            </a:r>
            <a:r>
              <a:rPr lang="en-US" sz="1765" dirty="0">
                <a:solidFill>
                  <a:prstClr val="black"/>
                </a:solidFill>
                <a:latin typeface="Lucida Console" panose="020B0609040504020204" pitchFamily="49" charset="0"/>
              </a:rPr>
              <a:t>} `</a:t>
            </a:r>
          </a:p>
          <a:p>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Select-Object</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-Property</a:t>
            </a:r>
            <a:r>
              <a:rPr lang="en-US" sz="1765" dirty="0">
                <a:solidFill>
                  <a:prstClr val="black"/>
                </a:solidFill>
                <a:latin typeface="Lucida Console" panose="020B0609040504020204" pitchFamily="49" charset="0"/>
              </a:rPr>
              <a:t> </a:t>
            </a:r>
            <a:r>
              <a:rPr lang="en-US" sz="1765" dirty="0" err="1">
                <a:solidFill>
                  <a:srgbClr val="8A2BE2"/>
                </a:solidFill>
                <a:latin typeface="Lucida Console" panose="020B0609040504020204" pitchFamily="49" charset="0"/>
              </a:rPr>
              <a:t>UserPrincipalName</a:t>
            </a:r>
            <a:r>
              <a:rPr lang="en-US" sz="1765" dirty="0">
                <a:solidFill>
                  <a:srgbClr val="8A2BE2"/>
                </a:solidFill>
                <a:latin typeface="Lucida Console" panose="020B0609040504020204" pitchFamily="49" charset="0"/>
              </a:rPr>
              <a:t> </a:t>
            </a:r>
          </a:p>
        </p:txBody>
      </p:sp>
      <p:sp>
        <p:nvSpPr>
          <p:cNvPr id="8" name="Rectangle 7">
            <a:extLst>
              <a:ext uri="{FF2B5EF4-FFF2-40B4-BE49-F238E27FC236}">
                <a16:creationId xmlns:a16="http://schemas.microsoft.com/office/drawing/2014/main" id="{287488EA-8DD2-4220-BF04-951DF5970D49}"/>
              </a:ext>
            </a:extLst>
          </p:cNvPr>
          <p:cNvSpPr/>
          <p:nvPr/>
        </p:nvSpPr>
        <p:spPr>
          <a:xfrm>
            <a:off x="284802" y="4415145"/>
            <a:ext cx="5323113" cy="392245"/>
          </a:xfrm>
          <a:prstGeom prst="rect">
            <a:avLst/>
          </a:prstGeom>
        </p:spPr>
        <p:txBody>
          <a:bodyPr wrap="square">
            <a:spAutoFit/>
          </a:bodyPr>
          <a:lstStyle/>
          <a:p>
            <a:r>
              <a:rPr lang="en-US" sz="1961" dirty="0"/>
              <a:t>Identify users who have not registered for MFA</a:t>
            </a:r>
          </a:p>
        </p:txBody>
      </p:sp>
      <p:sp>
        <p:nvSpPr>
          <p:cNvPr id="9" name="Rectangle 8">
            <a:extLst>
              <a:ext uri="{FF2B5EF4-FFF2-40B4-BE49-F238E27FC236}">
                <a16:creationId xmlns:a16="http://schemas.microsoft.com/office/drawing/2014/main" id="{7235E2CF-F60A-4A28-964E-3F13841CF6C8}"/>
              </a:ext>
            </a:extLst>
          </p:cNvPr>
          <p:cNvSpPr/>
          <p:nvPr/>
        </p:nvSpPr>
        <p:spPr>
          <a:xfrm>
            <a:off x="221745" y="4907957"/>
            <a:ext cx="11877629" cy="633625"/>
          </a:xfrm>
          <a:prstGeom prst="rect">
            <a:avLst/>
          </a:prstGeom>
        </p:spPr>
        <p:txBody>
          <a:bodyPr wrap="square">
            <a:spAutoFit/>
          </a:bodyPr>
          <a:lstStyle/>
          <a:p>
            <a:r>
              <a:rPr lang="en-US" sz="1765" dirty="0"/>
              <a:t> </a:t>
            </a:r>
            <a:r>
              <a:rPr lang="en-US" sz="1765" dirty="0">
                <a:solidFill>
                  <a:srgbClr val="0000FF"/>
                </a:solidFill>
                <a:latin typeface="Lucida Console" panose="020B0609040504020204" pitchFamily="49" charset="0"/>
              </a:rPr>
              <a:t>Get-MsolUser</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-All</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where</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$_</a:t>
            </a:r>
            <a:r>
              <a:rPr lang="en-US" sz="1765" dirty="0">
                <a:solidFill>
                  <a:srgbClr val="A9A9A9"/>
                </a:solidFill>
                <a:latin typeface="Lucida Console" panose="020B0609040504020204" pitchFamily="49" charset="0"/>
              </a:rPr>
              <a:t>.</a:t>
            </a:r>
            <a:r>
              <a:rPr lang="en-US" sz="1765" dirty="0" err="1">
                <a:solidFill>
                  <a:prstClr val="black"/>
                </a:solidFill>
                <a:latin typeface="Lucida Console" panose="020B0609040504020204" pitchFamily="49" charset="0"/>
              </a:rPr>
              <a:t>StrongAuthenticationMethods</a:t>
            </a:r>
            <a:r>
              <a:rPr lang="en-US" sz="1765" dirty="0" err="1">
                <a:solidFill>
                  <a:srgbClr val="A9A9A9"/>
                </a:solidFill>
                <a:latin typeface="Lucida Console" panose="020B0609040504020204" pitchFamily="49" charset="0"/>
              </a:rPr>
              <a:t>.</a:t>
            </a:r>
            <a:r>
              <a:rPr lang="en-US" sz="1765" dirty="0" err="1">
                <a:solidFill>
                  <a:prstClr val="black"/>
                </a:solidFill>
                <a:latin typeface="Lucida Console" panose="020B0609040504020204" pitchFamily="49" charset="0"/>
              </a:rPr>
              <a:t>Count</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err="1">
                <a:solidFill>
                  <a:srgbClr val="A9A9A9"/>
                </a:solidFill>
                <a:latin typeface="Lucida Console" panose="020B0609040504020204" pitchFamily="49" charset="0"/>
              </a:rPr>
              <a:t>eq</a:t>
            </a:r>
            <a:r>
              <a:rPr lang="en-US" sz="1765" dirty="0">
                <a:solidFill>
                  <a:prstClr val="black"/>
                </a:solidFill>
                <a:latin typeface="Lucida Console" panose="020B0609040504020204" pitchFamily="49" charset="0"/>
              </a:rPr>
              <a:t> </a:t>
            </a:r>
            <a:r>
              <a:rPr lang="en-US" sz="1765" dirty="0">
                <a:solidFill>
                  <a:srgbClr val="800080"/>
                </a:solidFill>
                <a:latin typeface="Lucida Console" panose="020B0609040504020204" pitchFamily="49" charset="0"/>
              </a:rPr>
              <a:t>0</a:t>
            </a:r>
            <a:r>
              <a:rPr lang="en-US" sz="1765" dirty="0">
                <a:solidFill>
                  <a:prstClr val="black"/>
                </a:solidFill>
                <a:latin typeface="Lucida Console" panose="020B0609040504020204" pitchFamily="49" charset="0"/>
              </a:rPr>
              <a:t>} `</a:t>
            </a:r>
          </a:p>
          <a:p>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Select-Object</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-Property</a:t>
            </a:r>
            <a:r>
              <a:rPr lang="en-US" sz="1765" dirty="0">
                <a:solidFill>
                  <a:prstClr val="black"/>
                </a:solidFill>
                <a:latin typeface="Lucida Console" panose="020B0609040504020204" pitchFamily="49" charset="0"/>
              </a:rPr>
              <a:t> </a:t>
            </a:r>
            <a:r>
              <a:rPr lang="en-US" sz="1765" dirty="0" err="1">
                <a:solidFill>
                  <a:srgbClr val="8A2BE2"/>
                </a:solidFill>
                <a:latin typeface="Lucida Console" panose="020B0609040504020204" pitchFamily="49" charset="0"/>
              </a:rPr>
              <a:t>UserPrincipalName</a:t>
            </a:r>
            <a:r>
              <a:rPr lang="en-US" sz="1765" dirty="0">
                <a:solidFill>
                  <a:srgbClr val="8A2BE2"/>
                </a:solidFill>
                <a:latin typeface="Lucida Console" panose="020B0609040504020204" pitchFamily="49" charset="0"/>
              </a:rPr>
              <a:t> </a:t>
            </a:r>
          </a:p>
        </p:txBody>
      </p:sp>
      <p:sp>
        <p:nvSpPr>
          <p:cNvPr id="10" name="Rectangle 9">
            <a:extLst>
              <a:ext uri="{FF2B5EF4-FFF2-40B4-BE49-F238E27FC236}">
                <a16:creationId xmlns:a16="http://schemas.microsoft.com/office/drawing/2014/main" id="{0CA0AD81-DEF9-4727-8AF5-CA6ACC49C37A}"/>
              </a:ext>
            </a:extLst>
          </p:cNvPr>
          <p:cNvSpPr/>
          <p:nvPr/>
        </p:nvSpPr>
        <p:spPr>
          <a:xfrm>
            <a:off x="284802" y="2592188"/>
            <a:ext cx="11600903" cy="905179"/>
          </a:xfrm>
          <a:prstGeom prst="rect">
            <a:avLst/>
          </a:prstGeom>
        </p:spPr>
        <p:txBody>
          <a:bodyPr wrap="square">
            <a:spAutoFit/>
          </a:bodyPr>
          <a:lstStyle/>
          <a:p>
            <a:r>
              <a:rPr lang="en-US" sz="1765" dirty="0"/>
              <a:t> </a:t>
            </a:r>
            <a:r>
              <a:rPr lang="en-US" sz="1765" dirty="0">
                <a:solidFill>
                  <a:srgbClr val="0000FF"/>
                </a:solidFill>
                <a:latin typeface="Lucida Console" panose="020B0609040504020204" pitchFamily="49" charset="0"/>
              </a:rPr>
              <a:t>Get-</a:t>
            </a:r>
            <a:r>
              <a:rPr lang="en-US" sz="1765" dirty="0" err="1">
                <a:solidFill>
                  <a:srgbClr val="0000FF"/>
                </a:solidFill>
                <a:latin typeface="Lucida Console" panose="020B0609040504020204" pitchFamily="49" charset="0"/>
              </a:rPr>
              <a:t>MsolGroupMember</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a:t>
            </a:r>
            <a:r>
              <a:rPr lang="en-US" sz="1765" dirty="0" err="1">
                <a:solidFill>
                  <a:srgbClr val="000080"/>
                </a:solidFill>
                <a:latin typeface="Lucida Console" panose="020B0609040504020204" pitchFamily="49" charset="0"/>
              </a:rPr>
              <a:t>GroupObjectId</a:t>
            </a:r>
            <a:r>
              <a:rPr lang="en-US" sz="1765" dirty="0">
                <a:solidFill>
                  <a:prstClr val="black"/>
                </a:solidFill>
                <a:latin typeface="Lucida Console" panose="020B0609040504020204" pitchFamily="49" charset="0"/>
              </a:rPr>
              <a:t> </a:t>
            </a:r>
            <a:r>
              <a:rPr lang="en-US" sz="1765" dirty="0">
                <a:solidFill>
                  <a:srgbClr val="8B0000"/>
                </a:solidFill>
                <a:latin typeface="Lucida Console" panose="020B0609040504020204" pitchFamily="49" charset="0"/>
              </a:rPr>
              <a:t>"793e2d3c-ebae-4b0f-aa76-d95921d3b801"</a:t>
            </a:r>
            <a:r>
              <a:rPr lang="en-US" sz="1765" dirty="0">
                <a:solidFill>
                  <a:prstClr val="black"/>
                </a:solidFill>
                <a:latin typeface="Lucida Console" panose="020B0609040504020204" pitchFamily="49" charset="0"/>
              </a:rPr>
              <a:t> `</a:t>
            </a:r>
          </a:p>
          <a:p>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Get-MsolUser</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where</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$_</a:t>
            </a:r>
            <a:r>
              <a:rPr lang="en-US" sz="1765" dirty="0">
                <a:solidFill>
                  <a:srgbClr val="A9A9A9"/>
                </a:solidFill>
                <a:latin typeface="Lucida Console" panose="020B0609040504020204" pitchFamily="49" charset="0"/>
              </a:rPr>
              <a:t>.</a:t>
            </a:r>
            <a:r>
              <a:rPr lang="en-US" sz="1765" dirty="0" err="1">
                <a:solidFill>
                  <a:prstClr val="black"/>
                </a:solidFill>
                <a:latin typeface="Lucida Console" panose="020B0609040504020204" pitchFamily="49" charset="0"/>
              </a:rPr>
              <a:t>StrongAuthenticationMethods</a:t>
            </a:r>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-ne</a:t>
            </a:r>
            <a:r>
              <a:rPr lang="en-US" sz="1765" dirty="0">
                <a:solidFill>
                  <a:prstClr val="black"/>
                </a:solidFill>
                <a:latin typeface="Lucida Console" panose="020B0609040504020204" pitchFamily="49" charset="0"/>
              </a:rPr>
              <a:t> </a:t>
            </a:r>
            <a:r>
              <a:rPr lang="en-US" sz="1765" dirty="0">
                <a:solidFill>
                  <a:srgbClr val="FF4500"/>
                </a:solidFill>
                <a:latin typeface="Lucida Console" panose="020B0609040504020204" pitchFamily="49" charset="0"/>
              </a:rPr>
              <a:t>$null</a:t>
            </a:r>
            <a:r>
              <a:rPr lang="en-US" sz="1765" dirty="0">
                <a:solidFill>
                  <a:prstClr val="black"/>
                </a:solidFill>
                <a:latin typeface="Lucida Console" panose="020B0609040504020204" pitchFamily="49" charset="0"/>
              </a:rPr>
              <a:t>} `</a:t>
            </a:r>
          </a:p>
          <a:p>
            <a:r>
              <a:rPr lang="en-US" sz="1765" dirty="0">
                <a:solidFill>
                  <a:prstClr val="black"/>
                </a:solidFill>
                <a:latin typeface="Lucida Console" panose="020B0609040504020204" pitchFamily="49" charset="0"/>
              </a:rPr>
              <a:t>	</a:t>
            </a:r>
            <a:r>
              <a:rPr lang="en-US" sz="1765" dirty="0">
                <a:solidFill>
                  <a:srgbClr val="A9A9A9"/>
                </a:solidFill>
                <a:latin typeface="Lucida Console" panose="020B0609040504020204" pitchFamily="49" charset="0"/>
              </a:rPr>
              <a:t>|</a:t>
            </a:r>
            <a:r>
              <a:rPr lang="en-US" sz="1765" dirty="0">
                <a:solidFill>
                  <a:prstClr val="black"/>
                </a:solidFill>
                <a:latin typeface="Lucida Console" panose="020B0609040504020204" pitchFamily="49" charset="0"/>
              </a:rPr>
              <a:t> </a:t>
            </a:r>
            <a:r>
              <a:rPr lang="en-US" sz="1765" dirty="0">
                <a:solidFill>
                  <a:srgbClr val="0000FF"/>
                </a:solidFill>
                <a:latin typeface="Lucida Console" panose="020B0609040504020204" pitchFamily="49" charset="0"/>
              </a:rPr>
              <a:t>Select-Object</a:t>
            </a:r>
            <a:r>
              <a:rPr lang="en-US" sz="1765" dirty="0">
                <a:solidFill>
                  <a:prstClr val="black"/>
                </a:solidFill>
                <a:latin typeface="Lucida Console" panose="020B0609040504020204" pitchFamily="49" charset="0"/>
              </a:rPr>
              <a:t> </a:t>
            </a:r>
            <a:r>
              <a:rPr lang="en-US" sz="1765" dirty="0">
                <a:solidFill>
                  <a:srgbClr val="000080"/>
                </a:solidFill>
                <a:latin typeface="Lucida Console" panose="020B0609040504020204" pitchFamily="49" charset="0"/>
              </a:rPr>
              <a:t>-Property</a:t>
            </a:r>
            <a:r>
              <a:rPr lang="en-US" sz="1765" dirty="0">
                <a:solidFill>
                  <a:prstClr val="black"/>
                </a:solidFill>
                <a:latin typeface="Lucida Console" panose="020B0609040504020204" pitchFamily="49" charset="0"/>
              </a:rPr>
              <a:t> </a:t>
            </a:r>
            <a:r>
              <a:rPr lang="en-US" sz="1765" dirty="0" err="1">
                <a:solidFill>
                  <a:srgbClr val="8A2BE2"/>
                </a:solidFill>
                <a:latin typeface="Lucida Console" panose="020B0609040504020204" pitchFamily="49" charset="0"/>
              </a:rPr>
              <a:t>UserPrincipalName</a:t>
            </a:r>
            <a:r>
              <a:rPr lang="en-US" sz="1765" dirty="0">
                <a:solidFill>
                  <a:srgbClr val="8A2BE2"/>
                </a:solidFill>
                <a:latin typeface="Lucida Console" panose="020B0609040504020204" pitchFamily="49" charset="0"/>
              </a:rPr>
              <a:t> </a:t>
            </a:r>
          </a:p>
        </p:txBody>
      </p:sp>
    </p:spTree>
    <p:extLst>
      <p:ext uri="{BB962C8B-B14F-4D97-AF65-F5344CB8AC3E}">
        <p14:creationId xmlns:p14="http://schemas.microsoft.com/office/powerpoint/2010/main" val="271729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120B90B-06D0-4ABF-9C72-0B7BB1F3943F}"/>
              </a:ext>
            </a:extLst>
          </p:cNvPr>
          <p:cNvSpPr>
            <a:spLocks noGrp="1"/>
          </p:cNvSpPr>
          <p:nvPr>
            <p:ph type="body" sz="quarter" idx="12"/>
          </p:nvPr>
        </p:nvSpPr>
        <p:spPr/>
        <p:txBody>
          <a:bodyPr/>
          <a:lstStyle/>
          <a:p>
            <a:r>
              <a:rPr lang="en-US" sz="4000" b="1" dirty="0"/>
              <a:t>What is Azure MFA?</a:t>
            </a:r>
          </a:p>
        </p:txBody>
      </p:sp>
    </p:spTree>
    <p:extLst>
      <p:ext uri="{BB962C8B-B14F-4D97-AF65-F5344CB8AC3E}">
        <p14:creationId xmlns:p14="http://schemas.microsoft.com/office/powerpoint/2010/main" val="2270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DF9809-4C0B-4419-999E-9AAE958773C3}"/>
              </a:ext>
            </a:extLst>
          </p:cNvPr>
          <p:cNvPicPr>
            <a:picLocks noChangeAspect="1"/>
          </p:cNvPicPr>
          <p:nvPr/>
        </p:nvPicPr>
        <p:blipFill>
          <a:blip r:embed="rId3"/>
          <a:stretch>
            <a:fillRect/>
          </a:stretch>
        </p:blipFill>
        <p:spPr>
          <a:xfrm>
            <a:off x="296854" y="963832"/>
            <a:ext cx="5696033" cy="4631528"/>
          </a:xfrm>
          <a:prstGeom prst="rect">
            <a:avLst/>
          </a:prstGeom>
          <a:noFill/>
          <a:ln>
            <a:solidFill>
              <a:schemeClr val="accent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194537" y="142109"/>
            <a:ext cx="11655840" cy="599173"/>
          </a:xfrm>
        </p:spPr>
        <p:txBody>
          <a:bodyPr vert="horz" wrap="square" lIns="143428" tIns="89642" rIns="143428" bIns="89642" rtlCol="0" anchor="t">
            <a:noAutofit/>
          </a:bodyPr>
          <a:lstStyle/>
          <a:p>
            <a:r>
              <a:rPr lang="en-US" sz="3921" dirty="0"/>
              <a:t>Conditional access policies. Enabling MFA</a:t>
            </a:r>
          </a:p>
        </p:txBody>
      </p:sp>
      <p:graphicFrame>
        <p:nvGraphicFramePr>
          <p:cNvPr id="8" name="Diagram 7">
            <a:extLst>
              <a:ext uri="{FF2B5EF4-FFF2-40B4-BE49-F238E27FC236}">
                <a16:creationId xmlns:a16="http://schemas.microsoft.com/office/drawing/2014/main" id="{035B88AB-636A-4EB4-AADC-DAB5020FC142}"/>
              </a:ext>
            </a:extLst>
          </p:cNvPr>
          <p:cNvGraphicFramePr/>
          <p:nvPr>
            <p:extLst/>
          </p:nvPr>
        </p:nvGraphicFramePr>
        <p:xfrm>
          <a:off x="6096001" y="3130193"/>
          <a:ext cx="5943362" cy="3212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2642386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20AD095-3F4A-4A6C-8817-4452F9CF4970}"/>
              </a:ext>
            </a:extLst>
          </p:cNvPr>
          <p:cNvGrpSpPr/>
          <p:nvPr/>
        </p:nvGrpSpPr>
        <p:grpSpPr>
          <a:xfrm>
            <a:off x="5942315" y="816848"/>
            <a:ext cx="5294211" cy="5309851"/>
            <a:chOff x="6061470" y="832730"/>
            <a:chExt cx="5400371" cy="5416325"/>
          </a:xfrm>
        </p:grpSpPr>
        <p:sp>
          <p:nvSpPr>
            <p:cNvPr id="338" name="Freeform 5">
              <a:extLst>
                <a:ext uri="{FF2B5EF4-FFF2-40B4-BE49-F238E27FC236}">
                  <a16:creationId xmlns:a16="http://schemas.microsoft.com/office/drawing/2014/main" id="{BF0DDEBB-49AE-4810-A732-FDF697FDB412}"/>
                </a:ext>
              </a:extLst>
            </p:cNvPr>
            <p:cNvSpPr>
              <a:spLocks/>
            </p:cNvSpPr>
            <p:nvPr/>
          </p:nvSpPr>
          <p:spPr bwMode="auto">
            <a:xfrm>
              <a:off x="6299078" y="1074401"/>
              <a:ext cx="4926603" cy="4934424"/>
            </a:xfrm>
            <a:custGeom>
              <a:avLst/>
              <a:gdLst>
                <a:gd name="T0" fmla="*/ 150 w 1259"/>
                <a:gd name="T1" fmla="*/ 428 h 1261"/>
                <a:gd name="T2" fmla="*/ 105 w 1259"/>
                <a:gd name="T3" fmla="*/ 262 h 1261"/>
                <a:gd name="T4" fmla="*/ 261 w 1259"/>
                <a:gd name="T5" fmla="*/ 263 h 1261"/>
                <a:gd name="T6" fmla="*/ 281 w 1259"/>
                <a:gd name="T7" fmla="*/ 94 h 1261"/>
                <a:gd name="T8" fmla="*/ 434 w 1259"/>
                <a:gd name="T9" fmla="*/ 148 h 1261"/>
                <a:gd name="T10" fmla="*/ 519 w 1259"/>
                <a:gd name="T11" fmla="*/ 0 h 1261"/>
                <a:gd name="T12" fmla="*/ 630 w 1259"/>
                <a:gd name="T13" fmla="*/ 111 h 1261"/>
                <a:gd name="T14" fmla="*/ 762 w 1259"/>
                <a:gd name="T15" fmla="*/ 2 h 1261"/>
                <a:gd name="T16" fmla="*/ 825 w 1259"/>
                <a:gd name="T17" fmla="*/ 149 h 1261"/>
                <a:gd name="T18" fmla="*/ 987 w 1259"/>
                <a:gd name="T19" fmla="*/ 99 h 1261"/>
                <a:gd name="T20" fmla="*/ 999 w 1259"/>
                <a:gd name="T21" fmla="*/ 262 h 1261"/>
                <a:gd name="T22" fmla="*/ 1167 w 1259"/>
                <a:gd name="T23" fmla="*/ 282 h 1261"/>
                <a:gd name="T24" fmla="*/ 1109 w 1259"/>
                <a:gd name="T25" fmla="*/ 428 h 1261"/>
                <a:gd name="T26" fmla="*/ 1259 w 1259"/>
                <a:gd name="T27" fmla="*/ 507 h 1261"/>
                <a:gd name="T28" fmla="*/ 1150 w 1259"/>
                <a:gd name="T29" fmla="*/ 630 h 1261"/>
                <a:gd name="T30" fmla="*/ 1256 w 1259"/>
                <a:gd name="T31" fmla="*/ 764 h 1261"/>
                <a:gd name="T32" fmla="*/ 1109 w 1259"/>
                <a:gd name="T33" fmla="*/ 834 h 1261"/>
                <a:gd name="T34" fmla="*/ 1155 w 1259"/>
                <a:gd name="T35" fmla="*/ 996 h 1261"/>
                <a:gd name="T36" fmla="*/ 997 w 1259"/>
                <a:gd name="T37" fmla="*/ 999 h 1261"/>
                <a:gd name="T38" fmla="*/ 979 w 1259"/>
                <a:gd name="T39" fmla="*/ 1168 h 1261"/>
                <a:gd name="T40" fmla="*/ 824 w 1259"/>
                <a:gd name="T41" fmla="*/ 1112 h 1261"/>
                <a:gd name="T42" fmla="*/ 742 w 1259"/>
                <a:gd name="T43" fmla="*/ 1261 h 1261"/>
                <a:gd name="T44" fmla="*/ 629 w 1259"/>
                <a:gd name="T45" fmla="*/ 1150 h 1261"/>
                <a:gd name="T46" fmla="*/ 495 w 1259"/>
                <a:gd name="T47" fmla="*/ 1257 h 1261"/>
                <a:gd name="T48" fmla="*/ 433 w 1259"/>
                <a:gd name="T49" fmla="*/ 1110 h 1261"/>
                <a:gd name="T50" fmla="*/ 272 w 1259"/>
                <a:gd name="T51" fmla="*/ 1162 h 1261"/>
                <a:gd name="T52" fmla="*/ 261 w 1259"/>
                <a:gd name="T53" fmla="*/ 996 h 1261"/>
                <a:gd name="T54" fmla="*/ 92 w 1259"/>
                <a:gd name="T55" fmla="*/ 978 h 1261"/>
                <a:gd name="T56" fmla="*/ 151 w 1259"/>
                <a:gd name="T57" fmla="*/ 833 h 1261"/>
                <a:gd name="T58" fmla="*/ 0 w 1259"/>
                <a:gd name="T59" fmla="*/ 753 h 1261"/>
                <a:gd name="T60" fmla="*/ 110 w 1259"/>
                <a:gd name="T61" fmla="*/ 629 h 1261"/>
                <a:gd name="T62" fmla="*/ 4 w 1259"/>
                <a:gd name="T63" fmla="*/ 497 h 1261"/>
                <a:gd name="T64" fmla="*/ 150 w 1259"/>
                <a:gd name="T65" fmla="*/ 428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59" h="1261">
                  <a:moveTo>
                    <a:pt x="150" y="428"/>
                  </a:moveTo>
                  <a:lnTo>
                    <a:pt x="105" y="262"/>
                  </a:lnTo>
                  <a:lnTo>
                    <a:pt x="261" y="263"/>
                  </a:lnTo>
                  <a:lnTo>
                    <a:pt x="281" y="94"/>
                  </a:lnTo>
                  <a:lnTo>
                    <a:pt x="434" y="148"/>
                  </a:lnTo>
                  <a:lnTo>
                    <a:pt x="519" y="0"/>
                  </a:lnTo>
                  <a:lnTo>
                    <a:pt x="630" y="111"/>
                  </a:lnTo>
                  <a:lnTo>
                    <a:pt x="762" y="2"/>
                  </a:lnTo>
                  <a:lnTo>
                    <a:pt x="825" y="149"/>
                  </a:lnTo>
                  <a:lnTo>
                    <a:pt x="987" y="99"/>
                  </a:lnTo>
                  <a:lnTo>
                    <a:pt x="999" y="262"/>
                  </a:lnTo>
                  <a:lnTo>
                    <a:pt x="1167" y="282"/>
                  </a:lnTo>
                  <a:lnTo>
                    <a:pt x="1109" y="428"/>
                  </a:lnTo>
                  <a:lnTo>
                    <a:pt x="1259" y="507"/>
                  </a:lnTo>
                  <a:lnTo>
                    <a:pt x="1150" y="630"/>
                  </a:lnTo>
                  <a:lnTo>
                    <a:pt x="1256" y="764"/>
                  </a:lnTo>
                  <a:lnTo>
                    <a:pt x="1109" y="834"/>
                  </a:lnTo>
                  <a:lnTo>
                    <a:pt x="1155" y="996"/>
                  </a:lnTo>
                  <a:lnTo>
                    <a:pt x="997" y="999"/>
                  </a:lnTo>
                  <a:lnTo>
                    <a:pt x="979" y="1168"/>
                  </a:lnTo>
                  <a:lnTo>
                    <a:pt x="824" y="1112"/>
                  </a:lnTo>
                  <a:lnTo>
                    <a:pt x="742" y="1261"/>
                  </a:lnTo>
                  <a:lnTo>
                    <a:pt x="629" y="1150"/>
                  </a:lnTo>
                  <a:lnTo>
                    <a:pt x="495" y="1257"/>
                  </a:lnTo>
                  <a:lnTo>
                    <a:pt x="433" y="1110"/>
                  </a:lnTo>
                  <a:lnTo>
                    <a:pt x="272" y="1162"/>
                  </a:lnTo>
                  <a:lnTo>
                    <a:pt x="261" y="996"/>
                  </a:lnTo>
                  <a:lnTo>
                    <a:pt x="92" y="978"/>
                  </a:lnTo>
                  <a:lnTo>
                    <a:pt x="151" y="833"/>
                  </a:lnTo>
                  <a:lnTo>
                    <a:pt x="0" y="753"/>
                  </a:lnTo>
                  <a:lnTo>
                    <a:pt x="110" y="629"/>
                  </a:lnTo>
                  <a:lnTo>
                    <a:pt x="4" y="497"/>
                  </a:lnTo>
                  <a:lnTo>
                    <a:pt x="150" y="428"/>
                  </a:lnTo>
                  <a:close/>
                </a:path>
              </a:pathLst>
            </a:custGeom>
            <a:noFill/>
            <a:ln w="19050">
              <a:solidFill>
                <a:schemeClr val="accent1"/>
              </a:solid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sz="1600" kern="0">
                <a:gradFill>
                  <a:gsLst>
                    <a:gs pos="0">
                      <a:srgbClr val="FFFFFF"/>
                    </a:gs>
                    <a:gs pos="100000">
                      <a:srgbClr val="FFFFFF"/>
                    </a:gs>
                  </a:gsLst>
                  <a:lin ang="5400000" scaled="0"/>
                </a:gradFill>
                <a:latin typeface="Segoe UI Semilight"/>
                <a:cs typeface="Segoe UI" pitchFamily="34" charset="0"/>
              </a:endParaRPr>
            </a:p>
          </p:txBody>
        </p:sp>
        <p:sp>
          <p:nvSpPr>
            <p:cNvPr id="339" name="Oval 338">
              <a:extLst>
                <a:ext uri="{FF2B5EF4-FFF2-40B4-BE49-F238E27FC236}">
                  <a16:creationId xmlns:a16="http://schemas.microsoft.com/office/drawing/2014/main" id="{9D66E97A-32B5-4BC3-BE9A-032EF1C7C117}"/>
                </a:ext>
              </a:extLst>
            </p:cNvPr>
            <p:cNvSpPr/>
            <p:nvPr/>
          </p:nvSpPr>
          <p:spPr bwMode="auto">
            <a:xfrm>
              <a:off x="6722368" y="1501607"/>
              <a:ext cx="4078574" cy="4078573"/>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sz="16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40" name="Oval 339">
              <a:extLst>
                <a:ext uri="{FF2B5EF4-FFF2-40B4-BE49-F238E27FC236}">
                  <a16:creationId xmlns:a16="http://schemas.microsoft.com/office/drawing/2014/main" id="{AFD571C3-670A-42A1-8CCD-FC83706C650C}"/>
                </a:ext>
              </a:extLst>
            </p:cNvPr>
            <p:cNvSpPr/>
            <p:nvPr/>
          </p:nvSpPr>
          <p:spPr bwMode="auto">
            <a:xfrm>
              <a:off x="6253041" y="1032279"/>
              <a:ext cx="5017226" cy="5017226"/>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sz="16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41" name="Group 340">
              <a:extLst>
                <a:ext uri="{FF2B5EF4-FFF2-40B4-BE49-F238E27FC236}">
                  <a16:creationId xmlns:a16="http://schemas.microsoft.com/office/drawing/2014/main" id="{1ED659E8-7ABA-4EF0-BCA7-95706199B4A5}"/>
                </a:ext>
              </a:extLst>
            </p:cNvPr>
            <p:cNvGrpSpPr/>
            <p:nvPr/>
          </p:nvGrpSpPr>
          <p:grpSpPr>
            <a:xfrm>
              <a:off x="10986131" y="2824409"/>
              <a:ext cx="475710" cy="475710"/>
              <a:chOff x="8666945" y="2708556"/>
              <a:chExt cx="523664" cy="523664"/>
            </a:xfrm>
          </p:grpSpPr>
          <p:sp useBgFill="1">
            <p:nvSpPr>
              <p:cNvPr id="474" name="Oval 473">
                <a:extLst>
                  <a:ext uri="{FF2B5EF4-FFF2-40B4-BE49-F238E27FC236}">
                    <a16:creationId xmlns:a16="http://schemas.microsoft.com/office/drawing/2014/main" id="{FE8DFD09-B689-4BD7-A8A9-4C0206B0C416}"/>
                  </a:ext>
                </a:extLst>
              </p:cNvPr>
              <p:cNvSpPr/>
              <p:nvPr/>
            </p:nvSpPr>
            <p:spPr bwMode="auto">
              <a:xfrm rot="4740000">
                <a:off x="8666945" y="2708556"/>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75" name="plant_3">
                <a:extLst>
                  <a:ext uri="{FF2B5EF4-FFF2-40B4-BE49-F238E27FC236}">
                    <a16:creationId xmlns:a16="http://schemas.microsoft.com/office/drawing/2014/main" id="{878B38C8-B679-4CC0-96E3-FFFA150396CD}"/>
                  </a:ext>
                </a:extLst>
              </p:cNvPr>
              <p:cNvSpPr>
                <a:spLocks noChangeAspect="1" noEditPoints="1"/>
              </p:cNvSpPr>
              <p:nvPr/>
            </p:nvSpPr>
            <p:spPr bwMode="auto">
              <a:xfrm>
                <a:off x="8832866" y="2806701"/>
                <a:ext cx="191824" cy="327376"/>
              </a:xfrm>
              <a:custGeom>
                <a:avLst/>
                <a:gdLst>
                  <a:gd name="T0" fmla="*/ 130 w 205"/>
                  <a:gd name="T1" fmla="*/ 78 h 355"/>
                  <a:gd name="T2" fmla="*/ 102 w 205"/>
                  <a:gd name="T3" fmla="*/ 106 h 355"/>
                  <a:gd name="T4" fmla="*/ 73 w 205"/>
                  <a:gd name="T5" fmla="*/ 77 h 355"/>
                  <a:gd name="T6" fmla="*/ 73 w 205"/>
                  <a:gd name="T7" fmla="*/ 47 h 355"/>
                  <a:gd name="T8" fmla="*/ 102 w 205"/>
                  <a:gd name="T9" fmla="*/ 76 h 355"/>
                  <a:gd name="T10" fmla="*/ 130 w 205"/>
                  <a:gd name="T11" fmla="*/ 48 h 355"/>
                  <a:gd name="T12" fmla="*/ 73 w 205"/>
                  <a:gd name="T13" fmla="*/ 17 h 355"/>
                  <a:gd name="T14" fmla="*/ 102 w 205"/>
                  <a:gd name="T15" fmla="*/ 46 h 355"/>
                  <a:gd name="T16" fmla="*/ 130 w 205"/>
                  <a:gd name="T17" fmla="*/ 18 h 355"/>
                  <a:gd name="T18" fmla="*/ 102 w 205"/>
                  <a:gd name="T19" fmla="*/ 0 h 355"/>
                  <a:gd name="T20" fmla="*/ 102 w 205"/>
                  <a:gd name="T21" fmla="*/ 46 h 355"/>
                  <a:gd name="T22" fmla="*/ 146 w 205"/>
                  <a:gd name="T23" fmla="*/ 137 h 355"/>
                  <a:gd name="T24" fmla="*/ 174 w 205"/>
                  <a:gd name="T25" fmla="*/ 166 h 355"/>
                  <a:gd name="T26" fmla="*/ 202 w 205"/>
                  <a:gd name="T27" fmla="*/ 138 h 355"/>
                  <a:gd name="T28" fmla="*/ 146 w 205"/>
                  <a:gd name="T29" fmla="*/ 107 h 355"/>
                  <a:gd name="T30" fmla="*/ 174 w 205"/>
                  <a:gd name="T31" fmla="*/ 136 h 355"/>
                  <a:gd name="T32" fmla="*/ 202 w 205"/>
                  <a:gd name="T33" fmla="*/ 108 h 355"/>
                  <a:gd name="T34" fmla="*/ 146 w 205"/>
                  <a:gd name="T35" fmla="*/ 77 h 355"/>
                  <a:gd name="T36" fmla="*/ 174 w 205"/>
                  <a:gd name="T37" fmla="*/ 106 h 355"/>
                  <a:gd name="T38" fmla="*/ 202 w 205"/>
                  <a:gd name="T39" fmla="*/ 78 h 355"/>
                  <a:gd name="T40" fmla="*/ 174 w 205"/>
                  <a:gd name="T41" fmla="*/ 60 h 355"/>
                  <a:gd name="T42" fmla="*/ 174 w 205"/>
                  <a:gd name="T43" fmla="*/ 106 h 355"/>
                  <a:gd name="T44" fmla="*/ 5 w 205"/>
                  <a:gd name="T45" fmla="*/ 137 h 355"/>
                  <a:gd name="T46" fmla="*/ 34 w 205"/>
                  <a:gd name="T47" fmla="*/ 166 h 355"/>
                  <a:gd name="T48" fmla="*/ 62 w 205"/>
                  <a:gd name="T49" fmla="*/ 138 h 355"/>
                  <a:gd name="T50" fmla="*/ 5 w 205"/>
                  <a:gd name="T51" fmla="*/ 107 h 355"/>
                  <a:gd name="T52" fmla="*/ 34 w 205"/>
                  <a:gd name="T53" fmla="*/ 136 h 355"/>
                  <a:gd name="T54" fmla="*/ 62 w 205"/>
                  <a:gd name="T55" fmla="*/ 108 h 355"/>
                  <a:gd name="T56" fmla="*/ 5 w 205"/>
                  <a:gd name="T57" fmla="*/ 77 h 355"/>
                  <a:gd name="T58" fmla="*/ 34 w 205"/>
                  <a:gd name="T59" fmla="*/ 106 h 355"/>
                  <a:gd name="T60" fmla="*/ 62 w 205"/>
                  <a:gd name="T61" fmla="*/ 78 h 355"/>
                  <a:gd name="T62" fmla="*/ 34 w 205"/>
                  <a:gd name="T63" fmla="*/ 60 h 355"/>
                  <a:gd name="T64" fmla="*/ 34 w 205"/>
                  <a:gd name="T65" fmla="*/ 106 h 355"/>
                  <a:gd name="T66" fmla="*/ 34 w 205"/>
                  <a:gd name="T67" fmla="*/ 208 h 355"/>
                  <a:gd name="T68" fmla="*/ 34 w 205"/>
                  <a:gd name="T69" fmla="*/ 166 h 355"/>
                  <a:gd name="T70" fmla="*/ 102 w 205"/>
                  <a:gd name="T71" fmla="*/ 106 h 355"/>
                  <a:gd name="T72" fmla="*/ 102 w 205"/>
                  <a:gd name="T73" fmla="*/ 252 h 355"/>
                  <a:gd name="T74" fmla="*/ 174 w 205"/>
                  <a:gd name="T75" fmla="*/ 166 h 355"/>
                  <a:gd name="T76" fmla="*/ 174 w 205"/>
                  <a:gd name="T77" fmla="*/ 204 h 355"/>
                  <a:gd name="T78" fmla="*/ 31 w 205"/>
                  <a:gd name="T79" fmla="*/ 294 h 355"/>
                  <a:gd name="T80" fmla="*/ 88 w 205"/>
                  <a:gd name="T81" fmla="*/ 349 h 355"/>
                  <a:gd name="T82" fmla="*/ 78 w 205"/>
                  <a:gd name="T83" fmla="*/ 270 h 355"/>
                  <a:gd name="T84" fmla="*/ 2 w 205"/>
                  <a:gd name="T85" fmla="*/ 173 h 355"/>
                  <a:gd name="T86" fmla="*/ 31 w 205"/>
                  <a:gd name="T87" fmla="*/ 294 h 355"/>
                  <a:gd name="T88" fmla="*/ 174 w 205"/>
                  <a:gd name="T89" fmla="*/ 294 h 355"/>
                  <a:gd name="T90" fmla="*/ 203 w 205"/>
                  <a:gd name="T91" fmla="*/ 173 h 355"/>
                  <a:gd name="T92" fmla="*/ 127 w 205"/>
                  <a:gd name="T93" fmla="*/ 270 h 355"/>
                  <a:gd name="T94" fmla="*/ 117 w 205"/>
                  <a:gd name="T95" fmla="*/ 349 h 355"/>
                  <a:gd name="T96" fmla="*/ 174 w 205"/>
                  <a:gd name="T97" fmla="*/ 29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355">
                    <a:moveTo>
                      <a:pt x="130" y="78"/>
                    </a:moveTo>
                    <a:cubicBezTo>
                      <a:pt x="102" y="106"/>
                      <a:pt x="102" y="106"/>
                      <a:pt x="102" y="106"/>
                    </a:cubicBezTo>
                    <a:cubicBezTo>
                      <a:pt x="73" y="77"/>
                      <a:pt x="73" y="77"/>
                      <a:pt x="73" y="77"/>
                    </a:cubicBezTo>
                    <a:moveTo>
                      <a:pt x="73" y="47"/>
                    </a:moveTo>
                    <a:cubicBezTo>
                      <a:pt x="102" y="76"/>
                      <a:pt x="102" y="76"/>
                      <a:pt x="102" y="76"/>
                    </a:cubicBezTo>
                    <a:cubicBezTo>
                      <a:pt x="130" y="48"/>
                      <a:pt x="130" y="48"/>
                      <a:pt x="130" y="48"/>
                    </a:cubicBezTo>
                    <a:moveTo>
                      <a:pt x="73" y="17"/>
                    </a:moveTo>
                    <a:cubicBezTo>
                      <a:pt x="102" y="46"/>
                      <a:pt x="102" y="46"/>
                      <a:pt x="102" y="46"/>
                    </a:cubicBezTo>
                    <a:cubicBezTo>
                      <a:pt x="130" y="18"/>
                      <a:pt x="130" y="18"/>
                      <a:pt x="130" y="18"/>
                    </a:cubicBezTo>
                    <a:moveTo>
                      <a:pt x="102" y="0"/>
                    </a:moveTo>
                    <a:cubicBezTo>
                      <a:pt x="102" y="46"/>
                      <a:pt x="102" y="46"/>
                      <a:pt x="102" y="46"/>
                    </a:cubicBezTo>
                    <a:moveTo>
                      <a:pt x="146" y="137"/>
                    </a:moveTo>
                    <a:cubicBezTo>
                      <a:pt x="174" y="166"/>
                      <a:pt x="174" y="166"/>
                      <a:pt x="174" y="166"/>
                    </a:cubicBezTo>
                    <a:cubicBezTo>
                      <a:pt x="202" y="138"/>
                      <a:pt x="202" y="138"/>
                      <a:pt x="202" y="138"/>
                    </a:cubicBezTo>
                    <a:moveTo>
                      <a:pt x="146" y="107"/>
                    </a:moveTo>
                    <a:cubicBezTo>
                      <a:pt x="174" y="136"/>
                      <a:pt x="174" y="136"/>
                      <a:pt x="174" y="136"/>
                    </a:cubicBezTo>
                    <a:cubicBezTo>
                      <a:pt x="202" y="108"/>
                      <a:pt x="202" y="108"/>
                      <a:pt x="202" y="108"/>
                    </a:cubicBezTo>
                    <a:moveTo>
                      <a:pt x="146" y="77"/>
                    </a:moveTo>
                    <a:cubicBezTo>
                      <a:pt x="174" y="106"/>
                      <a:pt x="174" y="106"/>
                      <a:pt x="174" y="106"/>
                    </a:cubicBezTo>
                    <a:cubicBezTo>
                      <a:pt x="202" y="78"/>
                      <a:pt x="202" y="78"/>
                      <a:pt x="202" y="78"/>
                    </a:cubicBezTo>
                    <a:moveTo>
                      <a:pt x="174" y="60"/>
                    </a:moveTo>
                    <a:cubicBezTo>
                      <a:pt x="174" y="106"/>
                      <a:pt x="174" y="106"/>
                      <a:pt x="174" y="106"/>
                    </a:cubicBezTo>
                    <a:moveTo>
                      <a:pt x="5" y="137"/>
                    </a:moveTo>
                    <a:cubicBezTo>
                      <a:pt x="34" y="166"/>
                      <a:pt x="34" y="166"/>
                      <a:pt x="34" y="166"/>
                    </a:cubicBezTo>
                    <a:cubicBezTo>
                      <a:pt x="62" y="138"/>
                      <a:pt x="62" y="138"/>
                      <a:pt x="62" y="138"/>
                    </a:cubicBezTo>
                    <a:moveTo>
                      <a:pt x="5" y="107"/>
                    </a:moveTo>
                    <a:cubicBezTo>
                      <a:pt x="34" y="136"/>
                      <a:pt x="34" y="136"/>
                      <a:pt x="34" y="136"/>
                    </a:cubicBezTo>
                    <a:cubicBezTo>
                      <a:pt x="62" y="108"/>
                      <a:pt x="62" y="108"/>
                      <a:pt x="62" y="108"/>
                    </a:cubicBezTo>
                    <a:moveTo>
                      <a:pt x="5" y="77"/>
                    </a:moveTo>
                    <a:cubicBezTo>
                      <a:pt x="34" y="106"/>
                      <a:pt x="34" y="106"/>
                      <a:pt x="34" y="106"/>
                    </a:cubicBezTo>
                    <a:cubicBezTo>
                      <a:pt x="62" y="78"/>
                      <a:pt x="62" y="78"/>
                      <a:pt x="62" y="78"/>
                    </a:cubicBezTo>
                    <a:moveTo>
                      <a:pt x="34" y="60"/>
                    </a:moveTo>
                    <a:cubicBezTo>
                      <a:pt x="34" y="106"/>
                      <a:pt x="34" y="106"/>
                      <a:pt x="34" y="106"/>
                    </a:cubicBezTo>
                    <a:moveTo>
                      <a:pt x="34" y="208"/>
                    </a:moveTo>
                    <a:cubicBezTo>
                      <a:pt x="34" y="166"/>
                      <a:pt x="34" y="166"/>
                      <a:pt x="34" y="166"/>
                    </a:cubicBezTo>
                    <a:moveTo>
                      <a:pt x="102" y="106"/>
                    </a:moveTo>
                    <a:cubicBezTo>
                      <a:pt x="102" y="252"/>
                      <a:pt x="102" y="252"/>
                      <a:pt x="102" y="252"/>
                    </a:cubicBezTo>
                    <a:moveTo>
                      <a:pt x="174" y="166"/>
                    </a:moveTo>
                    <a:cubicBezTo>
                      <a:pt x="174" y="204"/>
                      <a:pt x="174" y="204"/>
                      <a:pt x="174" y="204"/>
                    </a:cubicBezTo>
                    <a:moveTo>
                      <a:pt x="31" y="294"/>
                    </a:moveTo>
                    <a:cubicBezTo>
                      <a:pt x="45" y="323"/>
                      <a:pt x="75" y="355"/>
                      <a:pt x="88" y="349"/>
                    </a:cubicBezTo>
                    <a:cubicBezTo>
                      <a:pt x="101" y="342"/>
                      <a:pt x="97" y="307"/>
                      <a:pt x="78" y="270"/>
                    </a:cubicBezTo>
                    <a:cubicBezTo>
                      <a:pt x="60" y="233"/>
                      <a:pt x="3" y="173"/>
                      <a:pt x="2" y="173"/>
                    </a:cubicBezTo>
                    <a:cubicBezTo>
                      <a:pt x="0" y="172"/>
                      <a:pt x="17" y="264"/>
                      <a:pt x="31" y="294"/>
                    </a:cubicBezTo>
                    <a:close/>
                    <a:moveTo>
                      <a:pt x="174" y="294"/>
                    </a:moveTo>
                    <a:cubicBezTo>
                      <a:pt x="189" y="264"/>
                      <a:pt x="205" y="172"/>
                      <a:pt x="203" y="173"/>
                    </a:cubicBezTo>
                    <a:cubicBezTo>
                      <a:pt x="202" y="173"/>
                      <a:pt x="145" y="233"/>
                      <a:pt x="127" y="270"/>
                    </a:cubicBezTo>
                    <a:cubicBezTo>
                      <a:pt x="109" y="307"/>
                      <a:pt x="104" y="342"/>
                      <a:pt x="117" y="349"/>
                    </a:cubicBezTo>
                    <a:cubicBezTo>
                      <a:pt x="130" y="355"/>
                      <a:pt x="160" y="323"/>
                      <a:pt x="174" y="294"/>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grpSp>
        <p:grpSp>
          <p:nvGrpSpPr>
            <p:cNvPr id="342" name="Group 341">
              <a:extLst>
                <a:ext uri="{FF2B5EF4-FFF2-40B4-BE49-F238E27FC236}">
                  <a16:creationId xmlns:a16="http://schemas.microsoft.com/office/drawing/2014/main" id="{19EBCDA3-2B6A-49F4-8470-FADF68E640A7}"/>
                </a:ext>
              </a:extLst>
            </p:cNvPr>
            <p:cNvGrpSpPr/>
            <p:nvPr/>
          </p:nvGrpSpPr>
          <p:grpSpPr>
            <a:xfrm>
              <a:off x="8959380" y="5773345"/>
              <a:ext cx="475710" cy="475710"/>
              <a:chOff x="6435895" y="5954753"/>
              <a:chExt cx="523664" cy="523664"/>
            </a:xfrm>
          </p:grpSpPr>
          <p:sp useBgFill="1">
            <p:nvSpPr>
              <p:cNvPr id="472" name="Oval 471">
                <a:extLst>
                  <a:ext uri="{FF2B5EF4-FFF2-40B4-BE49-F238E27FC236}">
                    <a16:creationId xmlns:a16="http://schemas.microsoft.com/office/drawing/2014/main" id="{589F21B3-159C-4EC2-B792-860D9177386C}"/>
                  </a:ext>
                </a:extLst>
              </p:cNvPr>
              <p:cNvSpPr/>
              <p:nvPr/>
            </p:nvSpPr>
            <p:spPr bwMode="auto">
              <a:xfrm rot="21000000" flipH="1">
                <a:off x="6435895" y="5954753"/>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73" name="Fingerprint_E928">
                <a:extLst>
                  <a:ext uri="{FF2B5EF4-FFF2-40B4-BE49-F238E27FC236}">
                    <a16:creationId xmlns:a16="http://schemas.microsoft.com/office/drawing/2014/main" id="{448B9E8F-6429-4056-AFCE-4F89CDB92DDF}"/>
                  </a:ext>
                </a:extLst>
              </p:cNvPr>
              <p:cNvSpPr>
                <a:spLocks noChangeAspect="1" noEditPoints="1"/>
              </p:cNvSpPr>
              <p:nvPr/>
            </p:nvSpPr>
            <p:spPr bwMode="auto">
              <a:xfrm>
                <a:off x="6575554" y="6052285"/>
                <a:ext cx="244346" cy="328600"/>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grpSp>
        <p:grpSp>
          <p:nvGrpSpPr>
            <p:cNvPr id="343" name="Group 342">
              <a:extLst>
                <a:ext uri="{FF2B5EF4-FFF2-40B4-BE49-F238E27FC236}">
                  <a16:creationId xmlns:a16="http://schemas.microsoft.com/office/drawing/2014/main" id="{5F9553FE-A65D-43F5-AD04-D35094D79951}"/>
                </a:ext>
              </a:extLst>
            </p:cNvPr>
            <p:cNvGrpSpPr/>
            <p:nvPr/>
          </p:nvGrpSpPr>
          <p:grpSpPr>
            <a:xfrm>
              <a:off x="8088216" y="832730"/>
              <a:ext cx="475710" cy="475710"/>
              <a:chOff x="5476915" y="516110"/>
              <a:chExt cx="523664" cy="523664"/>
            </a:xfrm>
          </p:grpSpPr>
          <p:sp useBgFill="1">
            <p:nvSpPr>
              <p:cNvPr id="470" name="Oval 469">
                <a:extLst>
                  <a:ext uri="{FF2B5EF4-FFF2-40B4-BE49-F238E27FC236}">
                    <a16:creationId xmlns:a16="http://schemas.microsoft.com/office/drawing/2014/main" id="{F2E63EA6-5A5D-4247-A603-A14713BE6445}"/>
                  </a:ext>
                </a:extLst>
              </p:cNvPr>
              <p:cNvSpPr/>
              <p:nvPr/>
            </p:nvSpPr>
            <p:spPr bwMode="auto">
              <a:xfrm rot="21000000" flipH="1">
                <a:off x="5476915" y="516110"/>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71" name="key">
                <a:extLst>
                  <a:ext uri="{FF2B5EF4-FFF2-40B4-BE49-F238E27FC236}">
                    <a16:creationId xmlns:a16="http://schemas.microsoft.com/office/drawing/2014/main" id="{790DDE40-0F1A-48DF-8295-39F7B191FB09}"/>
                  </a:ext>
                </a:extLst>
              </p:cNvPr>
              <p:cNvSpPr>
                <a:spLocks noChangeAspect="1" noEditPoints="1"/>
              </p:cNvSpPr>
              <p:nvPr/>
            </p:nvSpPr>
            <p:spPr bwMode="auto">
              <a:xfrm>
                <a:off x="5591044" y="630997"/>
                <a:ext cx="295406" cy="293890"/>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44" name="Group 343">
              <a:extLst>
                <a:ext uri="{FF2B5EF4-FFF2-40B4-BE49-F238E27FC236}">
                  <a16:creationId xmlns:a16="http://schemas.microsoft.com/office/drawing/2014/main" id="{1D57551B-65D1-4701-B1D4-807D55558F9D}"/>
                </a:ext>
              </a:extLst>
            </p:cNvPr>
            <p:cNvGrpSpPr/>
            <p:nvPr/>
          </p:nvGrpSpPr>
          <p:grpSpPr>
            <a:xfrm>
              <a:off x="7157618" y="1199302"/>
              <a:ext cx="475710" cy="475710"/>
              <a:chOff x="4452509" y="919634"/>
              <a:chExt cx="523664" cy="523664"/>
            </a:xfrm>
          </p:grpSpPr>
          <p:sp useBgFill="1">
            <p:nvSpPr>
              <p:cNvPr id="468" name="Oval 467">
                <a:extLst>
                  <a:ext uri="{FF2B5EF4-FFF2-40B4-BE49-F238E27FC236}">
                    <a16:creationId xmlns:a16="http://schemas.microsoft.com/office/drawing/2014/main" id="{981A3D50-A904-4E94-BD96-EA72E18314D2}"/>
                  </a:ext>
                </a:extLst>
              </p:cNvPr>
              <p:cNvSpPr/>
              <p:nvPr/>
            </p:nvSpPr>
            <p:spPr bwMode="auto">
              <a:xfrm rot="19620000" flipH="1">
                <a:off x="4452509" y="919634"/>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9" name="Temperature_med">
                <a:extLst>
                  <a:ext uri="{FF2B5EF4-FFF2-40B4-BE49-F238E27FC236}">
                    <a16:creationId xmlns:a16="http://schemas.microsoft.com/office/drawing/2014/main" id="{41A8317D-9724-457C-BCD1-0BED7B0F611D}"/>
                  </a:ext>
                </a:extLst>
              </p:cNvPr>
              <p:cNvSpPr>
                <a:spLocks noChangeAspect="1" noEditPoints="1"/>
              </p:cNvSpPr>
              <p:nvPr/>
            </p:nvSpPr>
            <p:spPr bwMode="auto">
              <a:xfrm>
                <a:off x="4642457" y="1001713"/>
                <a:ext cx="143770" cy="359506"/>
              </a:xfrm>
              <a:custGeom>
                <a:avLst/>
                <a:gdLst>
                  <a:gd name="T0" fmla="*/ 748 w 1496"/>
                  <a:gd name="T1" fmla="*/ 3274 h 3743"/>
                  <a:gd name="T2" fmla="*/ 469 w 1496"/>
                  <a:gd name="T3" fmla="*/ 2995 h 3743"/>
                  <a:gd name="T4" fmla="*/ 748 w 1496"/>
                  <a:gd name="T5" fmla="*/ 2716 h 3743"/>
                  <a:gd name="T6" fmla="*/ 1027 w 1496"/>
                  <a:gd name="T7" fmla="*/ 2995 h 3743"/>
                  <a:gd name="T8" fmla="*/ 748 w 1496"/>
                  <a:gd name="T9" fmla="*/ 3274 h 3743"/>
                  <a:gd name="T10" fmla="*/ 1248 w 1496"/>
                  <a:gd name="T11" fmla="*/ 2439 h 3743"/>
                  <a:gd name="T12" fmla="*/ 1248 w 1496"/>
                  <a:gd name="T13" fmla="*/ 500 h 3743"/>
                  <a:gd name="T14" fmla="*/ 748 w 1496"/>
                  <a:gd name="T15" fmla="*/ 0 h 3743"/>
                  <a:gd name="T16" fmla="*/ 748 w 1496"/>
                  <a:gd name="T17" fmla="*/ 0 h 3743"/>
                  <a:gd name="T18" fmla="*/ 248 w 1496"/>
                  <a:gd name="T19" fmla="*/ 500 h 3743"/>
                  <a:gd name="T20" fmla="*/ 248 w 1496"/>
                  <a:gd name="T21" fmla="*/ 2439 h 3743"/>
                  <a:gd name="T22" fmla="*/ 0 w 1496"/>
                  <a:gd name="T23" fmla="*/ 2995 h 3743"/>
                  <a:gd name="T24" fmla="*/ 748 w 1496"/>
                  <a:gd name="T25" fmla="*/ 3743 h 3743"/>
                  <a:gd name="T26" fmla="*/ 1496 w 1496"/>
                  <a:gd name="T27" fmla="*/ 2995 h 3743"/>
                  <a:gd name="T28" fmla="*/ 1248 w 1496"/>
                  <a:gd name="T29" fmla="*/ 2439 h 3743"/>
                  <a:gd name="T30" fmla="*/ 748 w 1496"/>
                  <a:gd name="T31" fmla="*/ 1371 h 3743"/>
                  <a:gd name="T32" fmla="*/ 748 w 1496"/>
                  <a:gd name="T33" fmla="*/ 2716 h 3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6" h="3743">
                    <a:moveTo>
                      <a:pt x="748" y="3274"/>
                    </a:moveTo>
                    <a:cubicBezTo>
                      <a:pt x="594" y="3274"/>
                      <a:pt x="469" y="3149"/>
                      <a:pt x="469" y="2995"/>
                    </a:cubicBezTo>
                    <a:cubicBezTo>
                      <a:pt x="469" y="2841"/>
                      <a:pt x="594" y="2716"/>
                      <a:pt x="748" y="2716"/>
                    </a:cubicBezTo>
                    <a:cubicBezTo>
                      <a:pt x="902" y="2716"/>
                      <a:pt x="1027" y="2841"/>
                      <a:pt x="1027" y="2995"/>
                    </a:cubicBezTo>
                    <a:cubicBezTo>
                      <a:pt x="1027" y="3149"/>
                      <a:pt x="902" y="3274"/>
                      <a:pt x="748" y="3274"/>
                    </a:cubicBezTo>
                    <a:close/>
                    <a:moveTo>
                      <a:pt x="1248" y="2439"/>
                    </a:moveTo>
                    <a:cubicBezTo>
                      <a:pt x="1248" y="500"/>
                      <a:pt x="1248" y="500"/>
                      <a:pt x="1248" y="500"/>
                    </a:cubicBezTo>
                    <a:cubicBezTo>
                      <a:pt x="1248" y="224"/>
                      <a:pt x="1024" y="0"/>
                      <a:pt x="748" y="0"/>
                    </a:cubicBezTo>
                    <a:cubicBezTo>
                      <a:pt x="748" y="0"/>
                      <a:pt x="748" y="0"/>
                      <a:pt x="748" y="0"/>
                    </a:cubicBezTo>
                    <a:cubicBezTo>
                      <a:pt x="472" y="0"/>
                      <a:pt x="248" y="224"/>
                      <a:pt x="248" y="500"/>
                    </a:cubicBezTo>
                    <a:cubicBezTo>
                      <a:pt x="248" y="2439"/>
                      <a:pt x="248" y="2439"/>
                      <a:pt x="248" y="2439"/>
                    </a:cubicBezTo>
                    <a:cubicBezTo>
                      <a:pt x="96" y="2576"/>
                      <a:pt x="0" y="2774"/>
                      <a:pt x="0" y="2995"/>
                    </a:cubicBezTo>
                    <a:cubicBezTo>
                      <a:pt x="0" y="3408"/>
                      <a:pt x="335" y="3743"/>
                      <a:pt x="748" y="3743"/>
                    </a:cubicBezTo>
                    <a:cubicBezTo>
                      <a:pt x="1161" y="3743"/>
                      <a:pt x="1496" y="3408"/>
                      <a:pt x="1496" y="2995"/>
                    </a:cubicBezTo>
                    <a:cubicBezTo>
                      <a:pt x="1496" y="2774"/>
                      <a:pt x="1400" y="2576"/>
                      <a:pt x="1248" y="2439"/>
                    </a:cubicBezTo>
                    <a:close/>
                    <a:moveTo>
                      <a:pt x="748" y="1371"/>
                    </a:moveTo>
                    <a:cubicBezTo>
                      <a:pt x="748" y="2716"/>
                      <a:pt x="748" y="2716"/>
                      <a:pt x="748" y="271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lin ang="5400000" scaled="1"/>
                  </a:gradFill>
                  <a:latin typeface="Segoe UI Semilight"/>
                </a:endParaRPr>
              </a:p>
            </p:txBody>
          </p:sp>
        </p:grpSp>
        <p:grpSp>
          <p:nvGrpSpPr>
            <p:cNvPr id="345" name="Group 344">
              <a:extLst>
                <a:ext uri="{FF2B5EF4-FFF2-40B4-BE49-F238E27FC236}">
                  <a16:creationId xmlns:a16="http://schemas.microsoft.com/office/drawing/2014/main" id="{C369F76D-FB55-4DD5-9D4B-B81CE7250459}"/>
                </a:ext>
              </a:extLst>
            </p:cNvPr>
            <p:cNvGrpSpPr/>
            <p:nvPr/>
          </p:nvGrpSpPr>
          <p:grpSpPr>
            <a:xfrm>
              <a:off x="6469025" y="1864267"/>
              <a:ext cx="475710" cy="475710"/>
              <a:chOff x="3694504" y="1651631"/>
              <a:chExt cx="523664" cy="523664"/>
            </a:xfrm>
          </p:grpSpPr>
          <p:sp useBgFill="1">
            <p:nvSpPr>
              <p:cNvPr id="466" name="Oval 465">
                <a:extLst>
                  <a:ext uri="{FF2B5EF4-FFF2-40B4-BE49-F238E27FC236}">
                    <a16:creationId xmlns:a16="http://schemas.microsoft.com/office/drawing/2014/main" id="{124B921F-E00B-46A4-B03D-B08CCE3A4679}"/>
                  </a:ext>
                </a:extLst>
              </p:cNvPr>
              <p:cNvSpPr/>
              <p:nvPr/>
            </p:nvSpPr>
            <p:spPr bwMode="auto">
              <a:xfrm rot="18300000" flipH="1">
                <a:off x="3694504" y="1651631"/>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7" name="News_E900">
                <a:extLst>
                  <a:ext uri="{FF2B5EF4-FFF2-40B4-BE49-F238E27FC236}">
                    <a16:creationId xmlns:a16="http://schemas.microsoft.com/office/drawing/2014/main" id="{6EFE0EEA-983A-475F-8E86-6515F721EC99}"/>
                  </a:ext>
                </a:extLst>
              </p:cNvPr>
              <p:cNvSpPr>
                <a:spLocks noChangeAspect="1" noEditPoints="1"/>
              </p:cNvSpPr>
              <p:nvPr/>
            </p:nvSpPr>
            <p:spPr bwMode="auto">
              <a:xfrm>
                <a:off x="3791529" y="1803455"/>
                <a:ext cx="329615" cy="220017"/>
              </a:xfrm>
              <a:custGeom>
                <a:avLst/>
                <a:gdLst>
                  <a:gd name="T0" fmla="*/ 3240 w 3738"/>
                  <a:gd name="T1" fmla="*/ 0 h 2493"/>
                  <a:gd name="T2" fmla="*/ 3240 w 3738"/>
                  <a:gd name="T3" fmla="*/ 499 h 2493"/>
                  <a:gd name="T4" fmla="*/ 3738 w 3738"/>
                  <a:gd name="T5" fmla="*/ 499 h 2493"/>
                  <a:gd name="T6" fmla="*/ 3738 w 3738"/>
                  <a:gd name="T7" fmla="*/ 2119 h 2493"/>
                  <a:gd name="T8" fmla="*/ 3365 w 3738"/>
                  <a:gd name="T9" fmla="*/ 2493 h 2493"/>
                  <a:gd name="T10" fmla="*/ 361 w 3738"/>
                  <a:gd name="T11" fmla="*/ 2493 h 2493"/>
                  <a:gd name="T12" fmla="*/ 0 w 3738"/>
                  <a:gd name="T13" fmla="*/ 2132 h 2493"/>
                  <a:gd name="T14" fmla="*/ 0 w 3738"/>
                  <a:gd name="T15" fmla="*/ 0 h 2493"/>
                  <a:gd name="T16" fmla="*/ 3240 w 3738"/>
                  <a:gd name="T17" fmla="*/ 0 h 2493"/>
                  <a:gd name="T18" fmla="*/ 3240 w 3738"/>
                  <a:gd name="T19" fmla="*/ 499 h 2493"/>
                  <a:gd name="T20" fmla="*/ 3240 w 3738"/>
                  <a:gd name="T21" fmla="*/ 1994 h 2493"/>
                  <a:gd name="T22" fmla="*/ 2866 w 3738"/>
                  <a:gd name="T23" fmla="*/ 499 h 2493"/>
                  <a:gd name="T24" fmla="*/ 374 w 3738"/>
                  <a:gd name="T25" fmla="*/ 499 h 2493"/>
                  <a:gd name="T26" fmla="*/ 2866 w 3738"/>
                  <a:gd name="T27" fmla="*/ 1994 h 2493"/>
                  <a:gd name="T28" fmla="*/ 1869 w 3738"/>
                  <a:gd name="T29" fmla="*/ 1994 h 2493"/>
                  <a:gd name="T30" fmla="*/ 2866 w 3738"/>
                  <a:gd name="T31" fmla="*/ 1496 h 2493"/>
                  <a:gd name="T32" fmla="*/ 1869 w 3738"/>
                  <a:gd name="T33" fmla="*/ 1496 h 2493"/>
                  <a:gd name="T34" fmla="*/ 2866 w 3738"/>
                  <a:gd name="T35" fmla="*/ 997 h 2493"/>
                  <a:gd name="T36" fmla="*/ 1869 w 3738"/>
                  <a:gd name="T37" fmla="*/ 997 h 2493"/>
                  <a:gd name="T38" fmla="*/ 498 w 3738"/>
                  <a:gd name="T39" fmla="*/ 1994 h 2493"/>
                  <a:gd name="T40" fmla="*/ 1495 w 3738"/>
                  <a:gd name="T41" fmla="*/ 1994 h 2493"/>
                  <a:gd name="T42" fmla="*/ 1495 w 3738"/>
                  <a:gd name="T43" fmla="*/ 992 h 2493"/>
                  <a:gd name="T44" fmla="*/ 498 w 3738"/>
                  <a:gd name="T45" fmla="*/ 992 h 2493"/>
                  <a:gd name="T46" fmla="*/ 498 w 3738"/>
                  <a:gd name="T47" fmla="*/ 1994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8" h="2493">
                    <a:moveTo>
                      <a:pt x="3240" y="0"/>
                    </a:moveTo>
                    <a:cubicBezTo>
                      <a:pt x="3240" y="499"/>
                      <a:pt x="3240" y="499"/>
                      <a:pt x="3240" y="499"/>
                    </a:cubicBezTo>
                    <a:cubicBezTo>
                      <a:pt x="3738" y="499"/>
                      <a:pt x="3738" y="499"/>
                      <a:pt x="3738" y="499"/>
                    </a:cubicBezTo>
                    <a:cubicBezTo>
                      <a:pt x="3738" y="2119"/>
                      <a:pt x="3738" y="2119"/>
                      <a:pt x="3738" y="2119"/>
                    </a:cubicBezTo>
                    <a:cubicBezTo>
                      <a:pt x="3738" y="2325"/>
                      <a:pt x="3571" y="2493"/>
                      <a:pt x="3365" y="2493"/>
                    </a:cubicBezTo>
                    <a:cubicBezTo>
                      <a:pt x="361" y="2493"/>
                      <a:pt x="361" y="2493"/>
                      <a:pt x="361" y="2493"/>
                    </a:cubicBezTo>
                    <a:cubicBezTo>
                      <a:pt x="161" y="2493"/>
                      <a:pt x="0" y="2331"/>
                      <a:pt x="0" y="2132"/>
                    </a:cubicBezTo>
                    <a:cubicBezTo>
                      <a:pt x="0" y="0"/>
                      <a:pt x="0" y="0"/>
                      <a:pt x="0" y="0"/>
                    </a:cubicBezTo>
                    <a:lnTo>
                      <a:pt x="3240" y="0"/>
                    </a:lnTo>
                    <a:close/>
                    <a:moveTo>
                      <a:pt x="3240" y="499"/>
                    </a:moveTo>
                    <a:cubicBezTo>
                      <a:pt x="3240" y="1994"/>
                      <a:pt x="3240" y="1994"/>
                      <a:pt x="3240" y="1994"/>
                    </a:cubicBezTo>
                    <a:moveTo>
                      <a:pt x="2866" y="499"/>
                    </a:moveTo>
                    <a:cubicBezTo>
                      <a:pt x="374" y="499"/>
                      <a:pt x="374" y="499"/>
                      <a:pt x="374" y="499"/>
                    </a:cubicBezTo>
                    <a:moveTo>
                      <a:pt x="2866" y="1994"/>
                    </a:moveTo>
                    <a:cubicBezTo>
                      <a:pt x="1869" y="1994"/>
                      <a:pt x="1869" y="1994"/>
                      <a:pt x="1869" y="1994"/>
                    </a:cubicBezTo>
                    <a:moveTo>
                      <a:pt x="2866" y="1496"/>
                    </a:moveTo>
                    <a:cubicBezTo>
                      <a:pt x="1869" y="1496"/>
                      <a:pt x="1869" y="1496"/>
                      <a:pt x="1869" y="1496"/>
                    </a:cubicBezTo>
                    <a:moveTo>
                      <a:pt x="2866" y="997"/>
                    </a:moveTo>
                    <a:cubicBezTo>
                      <a:pt x="1869" y="997"/>
                      <a:pt x="1869" y="997"/>
                      <a:pt x="1869" y="997"/>
                    </a:cubicBezTo>
                    <a:moveTo>
                      <a:pt x="498" y="1994"/>
                    </a:moveTo>
                    <a:cubicBezTo>
                      <a:pt x="1495" y="1994"/>
                      <a:pt x="1495" y="1994"/>
                      <a:pt x="1495" y="1994"/>
                    </a:cubicBezTo>
                    <a:cubicBezTo>
                      <a:pt x="1495" y="992"/>
                      <a:pt x="1495" y="992"/>
                      <a:pt x="1495" y="992"/>
                    </a:cubicBezTo>
                    <a:cubicBezTo>
                      <a:pt x="498" y="992"/>
                      <a:pt x="498" y="992"/>
                      <a:pt x="498" y="992"/>
                    </a:cubicBezTo>
                    <a:lnTo>
                      <a:pt x="498" y="1994"/>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46" name="Group 345">
              <a:extLst>
                <a:ext uri="{FF2B5EF4-FFF2-40B4-BE49-F238E27FC236}">
                  <a16:creationId xmlns:a16="http://schemas.microsoft.com/office/drawing/2014/main" id="{28222253-AD6C-4496-AC12-D1EFE7546D93}"/>
                </a:ext>
              </a:extLst>
            </p:cNvPr>
            <p:cNvGrpSpPr/>
            <p:nvPr/>
          </p:nvGrpSpPr>
          <p:grpSpPr>
            <a:xfrm>
              <a:off x="6420065" y="4669219"/>
              <a:ext cx="475710" cy="475710"/>
              <a:chOff x="3640609" y="4739328"/>
              <a:chExt cx="523664" cy="523664"/>
            </a:xfrm>
          </p:grpSpPr>
          <p:sp useBgFill="1">
            <p:nvSpPr>
              <p:cNvPr id="464" name="Oval 463">
                <a:extLst>
                  <a:ext uri="{FF2B5EF4-FFF2-40B4-BE49-F238E27FC236}">
                    <a16:creationId xmlns:a16="http://schemas.microsoft.com/office/drawing/2014/main" id="{3A498173-6CE1-4A94-B472-22AFB283C52B}"/>
                  </a:ext>
                </a:extLst>
              </p:cNvPr>
              <p:cNvSpPr/>
              <p:nvPr/>
            </p:nvSpPr>
            <p:spPr bwMode="auto">
              <a:xfrm rot="3420000">
                <a:off x="3640609" y="4739328"/>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5" name="ShoppingCart_E7BF">
                <a:extLst>
                  <a:ext uri="{FF2B5EF4-FFF2-40B4-BE49-F238E27FC236}">
                    <a16:creationId xmlns:a16="http://schemas.microsoft.com/office/drawing/2014/main" id="{FD7E18DF-C765-4B6D-A718-506B51DC1DA5}"/>
                  </a:ext>
                </a:extLst>
              </p:cNvPr>
              <p:cNvSpPr>
                <a:spLocks noChangeAspect="1" noEditPoints="1"/>
              </p:cNvSpPr>
              <p:nvPr/>
            </p:nvSpPr>
            <p:spPr bwMode="auto">
              <a:xfrm>
                <a:off x="3739395" y="4862513"/>
                <a:ext cx="326092" cy="277294"/>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lin ang="5400000" scaled="1"/>
                  </a:gradFill>
                  <a:latin typeface="Segoe UI Semilight"/>
                </a:endParaRPr>
              </a:p>
            </p:txBody>
          </p:sp>
        </p:grpSp>
        <p:grpSp>
          <p:nvGrpSpPr>
            <p:cNvPr id="347" name="Group 346">
              <a:extLst>
                <a:ext uri="{FF2B5EF4-FFF2-40B4-BE49-F238E27FC236}">
                  <a16:creationId xmlns:a16="http://schemas.microsoft.com/office/drawing/2014/main" id="{FC1D4DA5-2B6E-40A6-AFB6-48493A42F8D1}"/>
                </a:ext>
              </a:extLst>
            </p:cNvPr>
            <p:cNvGrpSpPr/>
            <p:nvPr/>
          </p:nvGrpSpPr>
          <p:grpSpPr>
            <a:xfrm>
              <a:off x="9963545" y="4742782"/>
              <a:ext cx="479366" cy="479366"/>
              <a:chOff x="7541280" y="4820305"/>
              <a:chExt cx="527686" cy="527686"/>
            </a:xfrm>
          </p:grpSpPr>
          <p:sp useBgFill="1">
            <p:nvSpPr>
              <p:cNvPr id="462" name="Oval 461">
                <a:extLst>
                  <a:ext uri="{FF2B5EF4-FFF2-40B4-BE49-F238E27FC236}">
                    <a16:creationId xmlns:a16="http://schemas.microsoft.com/office/drawing/2014/main" id="{FA40F5AE-B1CE-4615-8202-4EB6EF9B799A}"/>
                  </a:ext>
                </a:extLst>
              </p:cNvPr>
              <p:cNvSpPr/>
              <p:nvPr/>
            </p:nvSpPr>
            <p:spPr bwMode="auto">
              <a:xfrm rot="18900000" flipH="1">
                <a:off x="7541280" y="4820305"/>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3" name="building_11">
                <a:extLst>
                  <a:ext uri="{FF2B5EF4-FFF2-40B4-BE49-F238E27FC236}">
                    <a16:creationId xmlns:a16="http://schemas.microsoft.com/office/drawing/2014/main" id="{6F80B379-E6A4-4799-8CE7-8D93CE90D714}"/>
                  </a:ext>
                </a:extLst>
              </p:cNvPr>
              <p:cNvSpPr>
                <a:spLocks noChangeAspect="1" noEditPoints="1"/>
              </p:cNvSpPr>
              <p:nvPr/>
            </p:nvSpPr>
            <p:spPr bwMode="auto">
              <a:xfrm>
                <a:off x="7599615" y="4973522"/>
                <a:ext cx="411016" cy="221252"/>
              </a:xfrm>
              <a:custGeom>
                <a:avLst/>
                <a:gdLst>
                  <a:gd name="T0" fmla="*/ 164 w 361"/>
                  <a:gd name="T1" fmla="*/ 94 h 193"/>
                  <a:gd name="T2" fmla="*/ 66 w 361"/>
                  <a:gd name="T3" fmla="*/ 193 h 193"/>
                  <a:gd name="T4" fmla="*/ 98 w 361"/>
                  <a:gd name="T5" fmla="*/ 124 h 193"/>
                  <a:gd name="T6" fmla="*/ 93 w 361"/>
                  <a:gd name="T7" fmla="*/ 129 h 193"/>
                  <a:gd name="T8" fmla="*/ 98 w 361"/>
                  <a:gd name="T9" fmla="*/ 124 h 193"/>
                  <a:gd name="T10" fmla="*/ 93 w 361"/>
                  <a:gd name="T11" fmla="*/ 160 h 193"/>
                  <a:gd name="T12" fmla="*/ 98 w 361"/>
                  <a:gd name="T13" fmla="*/ 165 h 193"/>
                  <a:gd name="T14" fmla="*/ 135 w 361"/>
                  <a:gd name="T15" fmla="*/ 124 h 193"/>
                  <a:gd name="T16" fmla="*/ 130 w 361"/>
                  <a:gd name="T17" fmla="*/ 129 h 193"/>
                  <a:gd name="T18" fmla="*/ 135 w 361"/>
                  <a:gd name="T19" fmla="*/ 124 h 193"/>
                  <a:gd name="T20" fmla="*/ 130 w 361"/>
                  <a:gd name="T21" fmla="*/ 160 h 193"/>
                  <a:gd name="T22" fmla="*/ 135 w 361"/>
                  <a:gd name="T23" fmla="*/ 165 h 193"/>
                  <a:gd name="T24" fmla="*/ 295 w 361"/>
                  <a:gd name="T25" fmla="*/ 124 h 193"/>
                  <a:gd name="T26" fmla="*/ 291 w 361"/>
                  <a:gd name="T27" fmla="*/ 129 h 193"/>
                  <a:gd name="T28" fmla="*/ 295 w 361"/>
                  <a:gd name="T29" fmla="*/ 124 h 193"/>
                  <a:gd name="T30" fmla="*/ 291 w 361"/>
                  <a:gd name="T31" fmla="*/ 160 h 193"/>
                  <a:gd name="T32" fmla="*/ 295 w 361"/>
                  <a:gd name="T33" fmla="*/ 165 h 193"/>
                  <a:gd name="T34" fmla="*/ 333 w 361"/>
                  <a:gd name="T35" fmla="*/ 124 h 193"/>
                  <a:gd name="T36" fmla="*/ 328 w 361"/>
                  <a:gd name="T37" fmla="*/ 129 h 193"/>
                  <a:gd name="T38" fmla="*/ 333 w 361"/>
                  <a:gd name="T39" fmla="*/ 124 h 193"/>
                  <a:gd name="T40" fmla="*/ 328 w 361"/>
                  <a:gd name="T41" fmla="*/ 160 h 193"/>
                  <a:gd name="T42" fmla="*/ 333 w 361"/>
                  <a:gd name="T43" fmla="*/ 165 h 193"/>
                  <a:gd name="T44" fmla="*/ 263 w 361"/>
                  <a:gd name="T45" fmla="*/ 193 h 193"/>
                  <a:gd name="T46" fmla="*/ 361 w 361"/>
                  <a:gd name="T47" fmla="*/ 94 h 193"/>
                  <a:gd name="T48" fmla="*/ 263 w 361"/>
                  <a:gd name="T49" fmla="*/ 193 h 193"/>
                  <a:gd name="T50" fmla="*/ 164 w 361"/>
                  <a:gd name="T51" fmla="*/ 45 h 193"/>
                  <a:gd name="T52" fmla="*/ 263 w 361"/>
                  <a:gd name="T53" fmla="*/ 193 h 193"/>
                  <a:gd name="T54" fmla="*/ 214 w 361"/>
                  <a:gd name="T55" fmla="*/ 0 h 193"/>
                  <a:gd name="T56" fmla="*/ 185 w 361"/>
                  <a:gd name="T57" fmla="*/ 58 h 193"/>
                  <a:gd name="T58" fmla="*/ 241 w 361"/>
                  <a:gd name="T59" fmla="*/ 84 h 193"/>
                  <a:gd name="T60" fmla="*/ 241 w 361"/>
                  <a:gd name="T61" fmla="*/ 193 h 193"/>
                  <a:gd name="T62" fmla="*/ 213 w 361"/>
                  <a:gd name="T63" fmla="*/ 144 h 193"/>
                  <a:gd name="T64" fmla="*/ 213 w 361"/>
                  <a:gd name="T65" fmla="*/ 144 h 193"/>
                  <a:gd name="T66" fmla="*/ 185 w 361"/>
                  <a:gd name="T67" fmla="*/ 193 h 193"/>
                  <a:gd name="T68" fmla="*/ 207 w 361"/>
                  <a:gd name="T69" fmla="*/ 115 h 193"/>
                  <a:gd name="T70" fmla="*/ 219 w 361"/>
                  <a:gd name="T71" fmla="*/ 115 h 193"/>
                  <a:gd name="T72" fmla="*/ 19 w 361"/>
                  <a:gd name="T73" fmla="*/ 75 h 193"/>
                  <a:gd name="T74" fmla="*/ 19 w 361"/>
                  <a:gd name="T75" fmla="*/ 45 h 193"/>
                  <a:gd name="T76" fmla="*/ 0 w 361"/>
                  <a:gd name="T77"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193">
                    <a:moveTo>
                      <a:pt x="66" y="94"/>
                    </a:moveTo>
                    <a:cubicBezTo>
                      <a:pt x="164" y="94"/>
                      <a:pt x="164" y="94"/>
                      <a:pt x="164" y="94"/>
                    </a:cubicBezTo>
                    <a:cubicBezTo>
                      <a:pt x="164" y="193"/>
                      <a:pt x="164" y="193"/>
                      <a:pt x="164" y="193"/>
                    </a:cubicBezTo>
                    <a:cubicBezTo>
                      <a:pt x="66" y="193"/>
                      <a:pt x="66" y="193"/>
                      <a:pt x="66" y="193"/>
                    </a:cubicBezTo>
                    <a:lnTo>
                      <a:pt x="66" y="94"/>
                    </a:lnTo>
                    <a:close/>
                    <a:moveTo>
                      <a:pt x="98" y="124"/>
                    </a:moveTo>
                    <a:cubicBezTo>
                      <a:pt x="93" y="124"/>
                      <a:pt x="93" y="124"/>
                      <a:pt x="93" y="124"/>
                    </a:cubicBezTo>
                    <a:cubicBezTo>
                      <a:pt x="93" y="129"/>
                      <a:pt x="93" y="129"/>
                      <a:pt x="93" y="129"/>
                    </a:cubicBezTo>
                    <a:cubicBezTo>
                      <a:pt x="98" y="129"/>
                      <a:pt x="98" y="129"/>
                      <a:pt x="98" y="129"/>
                    </a:cubicBezTo>
                    <a:lnTo>
                      <a:pt x="98" y="124"/>
                    </a:lnTo>
                    <a:close/>
                    <a:moveTo>
                      <a:pt x="98" y="160"/>
                    </a:moveTo>
                    <a:cubicBezTo>
                      <a:pt x="93" y="160"/>
                      <a:pt x="93" y="160"/>
                      <a:pt x="93" y="160"/>
                    </a:cubicBezTo>
                    <a:cubicBezTo>
                      <a:pt x="93" y="165"/>
                      <a:pt x="93" y="165"/>
                      <a:pt x="93" y="165"/>
                    </a:cubicBezTo>
                    <a:cubicBezTo>
                      <a:pt x="98" y="165"/>
                      <a:pt x="98" y="165"/>
                      <a:pt x="98" y="165"/>
                    </a:cubicBezTo>
                    <a:lnTo>
                      <a:pt x="98" y="160"/>
                    </a:lnTo>
                    <a:close/>
                    <a:moveTo>
                      <a:pt x="135" y="124"/>
                    </a:moveTo>
                    <a:cubicBezTo>
                      <a:pt x="130" y="124"/>
                      <a:pt x="130" y="124"/>
                      <a:pt x="130" y="124"/>
                    </a:cubicBezTo>
                    <a:cubicBezTo>
                      <a:pt x="130" y="129"/>
                      <a:pt x="130" y="129"/>
                      <a:pt x="130" y="129"/>
                    </a:cubicBezTo>
                    <a:cubicBezTo>
                      <a:pt x="135" y="129"/>
                      <a:pt x="135" y="129"/>
                      <a:pt x="135" y="129"/>
                    </a:cubicBezTo>
                    <a:lnTo>
                      <a:pt x="135" y="124"/>
                    </a:lnTo>
                    <a:close/>
                    <a:moveTo>
                      <a:pt x="135" y="160"/>
                    </a:moveTo>
                    <a:cubicBezTo>
                      <a:pt x="130" y="160"/>
                      <a:pt x="130" y="160"/>
                      <a:pt x="130" y="160"/>
                    </a:cubicBezTo>
                    <a:cubicBezTo>
                      <a:pt x="130" y="165"/>
                      <a:pt x="130" y="165"/>
                      <a:pt x="130" y="165"/>
                    </a:cubicBezTo>
                    <a:cubicBezTo>
                      <a:pt x="135" y="165"/>
                      <a:pt x="135" y="165"/>
                      <a:pt x="135" y="165"/>
                    </a:cubicBezTo>
                    <a:lnTo>
                      <a:pt x="135" y="160"/>
                    </a:lnTo>
                    <a:close/>
                    <a:moveTo>
                      <a:pt x="295" y="124"/>
                    </a:moveTo>
                    <a:cubicBezTo>
                      <a:pt x="291" y="124"/>
                      <a:pt x="291" y="124"/>
                      <a:pt x="291" y="124"/>
                    </a:cubicBezTo>
                    <a:cubicBezTo>
                      <a:pt x="291" y="129"/>
                      <a:pt x="291" y="129"/>
                      <a:pt x="291" y="129"/>
                    </a:cubicBezTo>
                    <a:cubicBezTo>
                      <a:pt x="295" y="129"/>
                      <a:pt x="295" y="129"/>
                      <a:pt x="295" y="129"/>
                    </a:cubicBezTo>
                    <a:lnTo>
                      <a:pt x="295" y="124"/>
                    </a:lnTo>
                    <a:close/>
                    <a:moveTo>
                      <a:pt x="295" y="160"/>
                    </a:moveTo>
                    <a:cubicBezTo>
                      <a:pt x="291" y="160"/>
                      <a:pt x="291" y="160"/>
                      <a:pt x="291" y="160"/>
                    </a:cubicBezTo>
                    <a:cubicBezTo>
                      <a:pt x="291" y="165"/>
                      <a:pt x="291" y="165"/>
                      <a:pt x="291" y="165"/>
                    </a:cubicBezTo>
                    <a:cubicBezTo>
                      <a:pt x="295" y="165"/>
                      <a:pt x="295" y="165"/>
                      <a:pt x="295" y="165"/>
                    </a:cubicBezTo>
                    <a:lnTo>
                      <a:pt x="295" y="160"/>
                    </a:lnTo>
                    <a:close/>
                    <a:moveTo>
                      <a:pt x="333" y="124"/>
                    </a:moveTo>
                    <a:cubicBezTo>
                      <a:pt x="328" y="124"/>
                      <a:pt x="328" y="124"/>
                      <a:pt x="328" y="124"/>
                    </a:cubicBezTo>
                    <a:cubicBezTo>
                      <a:pt x="328" y="129"/>
                      <a:pt x="328" y="129"/>
                      <a:pt x="328" y="129"/>
                    </a:cubicBezTo>
                    <a:cubicBezTo>
                      <a:pt x="333" y="129"/>
                      <a:pt x="333" y="129"/>
                      <a:pt x="333" y="129"/>
                    </a:cubicBezTo>
                    <a:lnTo>
                      <a:pt x="333" y="124"/>
                    </a:lnTo>
                    <a:close/>
                    <a:moveTo>
                      <a:pt x="333" y="160"/>
                    </a:moveTo>
                    <a:cubicBezTo>
                      <a:pt x="328" y="160"/>
                      <a:pt x="328" y="160"/>
                      <a:pt x="328" y="160"/>
                    </a:cubicBezTo>
                    <a:cubicBezTo>
                      <a:pt x="328" y="165"/>
                      <a:pt x="328" y="165"/>
                      <a:pt x="328" y="165"/>
                    </a:cubicBezTo>
                    <a:cubicBezTo>
                      <a:pt x="333" y="165"/>
                      <a:pt x="333" y="165"/>
                      <a:pt x="333" y="165"/>
                    </a:cubicBezTo>
                    <a:lnTo>
                      <a:pt x="333" y="160"/>
                    </a:lnTo>
                    <a:close/>
                    <a:moveTo>
                      <a:pt x="263" y="193"/>
                    </a:moveTo>
                    <a:cubicBezTo>
                      <a:pt x="361" y="193"/>
                      <a:pt x="361" y="193"/>
                      <a:pt x="361" y="193"/>
                    </a:cubicBezTo>
                    <a:cubicBezTo>
                      <a:pt x="361" y="94"/>
                      <a:pt x="361" y="94"/>
                      <a:pt x="361" y="94"/>
                    </a:cubicBezTo>
                    <a:cubicBezTo>
                      <a:pt x="263" y="94"/>
                      <a:pt x="263" y="94"/>
                      <a:pt x="263" y="94"/>
                    </a:cubicBezTo>
                    <a:lnTo>
                      <a:pt x="263" y="193"/>
                    </a:lnTo>
                    <a:close/>
                    <a:moveTo>
                      <a:pt x="214" y="0"/>
                    </a:moveTo>
                    <a:cubicBezTo>
                      <a:pt x="164" y="45"/>
                      <a:pt x="164" y="45"/>
                      <a:pt x="164" y="45"/>
                    </a:cubicBezTo>
                    <a:cubicBezTo>
                      <a:pt x="164" y="193"/>
                      <a:pt x="164" y="193"/>
                      <a:pt x="164" y="193"/>
                    </a:cubicBezTo>
                    <a:cubicBezTo>
                      <a:pt x="263" y="193"/>
                      <a:pt x="263" y="193"/>
                      <a:pt x="263" y="193"/>
                    </a:cubicBezTo>
                    <a:cubicBezTo>
                      <a:pt x="263" y="45"/>
                      <a:pt x="263" y="45"/>
                      <a:pt x="263" y="45"/>
                    </a:cubicBezTo>
                    <a:lnTo>
                      <a:pt x="214" y="0"/>
                    </a:lnTo>
                    <a:close/>
                    <a:moveTo>
                      <a:pt x="241" y="58"/>
                    </a:moveTo>
                    <a:cubicBezTo>
                      <a:pt x="185" y="58"/>
                      <a:pt x="185" y="58"/>
                      <a:pt x="185" y="58"/>
                    </a:cubicBezTo>
                    <a:cubicBezTo>
                      <a:pt x="185" y="84"/>
                      <a:pt x="185" y="84"/>
                      <a:pt x="185" y="84"/>
                    </a:cubicBezTo>
                    <a:cubicBezTo>
                      <a:pt x="241" y="84"/>
                      <a:pt x="241" y="84"/>
                      <a:pt x="241" y="84"/>
                    </a:cubicBezTo>
                    <a:lnTo>
                      <a:pt x="241" y="58"/>
                    </a:lnTo>
                    <a:close/>
                    <a:moveTo>
                      <a:pt x="241" y="193"/>
                    </a:moveTo>
                    <a:cubicBezTo>
                      <a:pt x="241" y="144"/>
                      <a:pt x="241" y="144"/>
                      <a:pt x="241" y="144"/>
                    </a:cubicBezTo>
                    <a:cubicBezTo>
                      <a:pt x="213" y="144"/>
                      <a:pt x="213" y="144"/>
                      <a:pt x="213" y="144"/>
                    </a:cubicBezTo>
                    <a:cubicBezTo>
                      <a:pt x="213" y="193"/>
                      <a:pt x="213" y="193"/>
                      <a:pt x="213" y="193"/>
                    </a:cubicBezTo>
                    <a:moveTo>
                      <a:pt x="213" y="144"/>
                    </a:moveTo>
                    <a:cubicBezTo>
                      <a:pt x="185" y="144"/>
                      <a:pt x="185" y="144"/>
                      <a:pt x="185" y="144"/>
                    </a:cubicBezTo>
                    <a:cubicBezTo>
                      <a:pt x="185" y="193"/>
                      <a:pt x="185" y="193"/>
                      <a:pt x="185" y="193"/>
                    </a:cubicBezTo>
                    <a:moveTo>
                      <a:pt x="213" y="109"/>
                    </a:moveTo>
                    <a:cubicBezTo>
                      <a:pt x="210" y="109"/>
                      <a:pt x="207" y="112"/>
                      <a:pt x="207" y="115"/>
                    </a:cubicBezTo>
                    <a:cubicBezTo>
                      <a:pt x="207" y="119"/>
                      <a:pt x="210" y="122"/>
                      <a:pt x="213" y="122"/>
                    </a:cubicBezTo>
                    <a:cubicBezTo>
                      <a:pt x="217" y="122"/>
                      <a:pt x="219" y="119"/>
                      <a:pt x="219" y="115"/>
                    </a:cubicBezTo>
                    <a:cubicBezTo>
                      <a:pt x="219" y="112"/>
                      <a:pt x="217" y="109"/>
                      <a:pt x="213" y="109"/>
                    </a:cubicBezTo>
                    <a:close/>
                    <a:moveTo>
                      <a:pt x="19" y="75"/>
                    </a:moveTo>
                    <a:cubicBezTo>
                      <a:pt x="50" y="62"/>
                      <a:pt x="50" y="62"/>
                      <a:pt x="50" y="62"/>
                    </a:cubicBezTo>
                    <a:cubicBezTo>
                      <a:pt x="19" y="45"/>
                      <a:pt x="19" y="45"/>
                      <a:pt x="19" y="45"/>
                    </a:cubicBezTo>
                    <a:cubicBezTo>
                      <a:pt x="19" y="193"/>
                      <a:pt x="19" y="193"/>
                      <a:pt x="19" y="193"/>
                    </a:cubicBezTo>
                    <a:moveTo>
                      <a:pt x="0" y="193"/>
                    </a:moveTo>
                    <a:cubicBezTo>
                      <a:pt x="38" y="193"/>
                      <a:pt x="38" y="193"/>
                      <a:pt x="38" y="193"/>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48" name="Group 347">
              <a:extLst>
                <a:ext uri="{FF2B5EF4-FFF2-40B4-BE49-F238E27FC236}">
                  <a16:creationId xmlns:a16="http://schemas.microsoft.com/office/drawing/2014/main" id="{5D5E7BB8-1BB0-4EFD-A2B9-30D1FB61CA60}"/>
                </a:ext>
              </a:extLst>
            </p:cNvPr>
            <p:cNvGrpSpPr/>
            <p:nvPr/>
          </p:nvGrpSpPr>
          <p:grpSpPr>
            <a:xfrm>
              <a:off x="8002270" y="5756639"/>
              <a:ext cx="475710" cy="475710"/>
              <a:chOff x="5382304" y="5936362"/>
              <a:chExt cx="523664" cy="523664"/>
            </a:xfrm>
          </p:grpSpPr>
          <p:sp useBgFill="1">
            <p:nvSpPr>
              <p:cNvPr id="460" name="Oval 459">
                <a:extLst>
                  <a:ext uri="{FF2B5EF4-FFF2-40B4-BE49-F238E27FC236}">
                    <a16:creationId xmlns:a16="http://schemas.microsoft.com/office/drawing/2014/main" id="{F13779D3-BA65-484F-9085-93E5B08C31BC}"/>
                  </a:ext>
                </a:extLst>
              </p:cNvPr>
              <p:cNvSpPr/>
              <p:nvPr/>
            </p:nvSpPr>
            <p:spPr bwMode="auto">
              <a:xfrm rot="720000" flipH="1">
                <a:off x="5382304" y="5936362"/>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1" name="TagLegacy_E1CB">
                <a:extLst>
                  <a:ext uri="{FF2B5EF4-FFF2-40B4-BE49-F238E27FC236}">
                    <a16:creationId xmlns:a16="http://schemas.microsoft.com/office/drawing/2014/main" id="{72E7EAC5-A1F1-4FA4-9E89-E937ED93A1AF}"/>
                  </a:ext>
                </a:extLst>
              </p:cNvPr>
              <p:cNvSpPr>
                <a:spLocks noChangeAspect="1" noEditPoints="1"/>
              </p:cNvSpPr>
              <p:nvPr/>
            </p:nvSpPr>
            <p:spPr bwMode="auto">
              <a:xfrm>
                <a:off x="5480308" y="6067425"/>
                <a:ext cx="327656" cy="261538"/>
              </a:xfrm>
              <a:custGeom>
                <a:avLst/>
                <a:gdLst>
                  <a:gd name="T0" fmla="*/ 2950 w 3700"/>
                  <a:gd name="T1" fmla="*/ 1330 h 2952"/>
                  <a:gd name="T2" fmla="*/ 1328 w 3700"/>
                  <a:gd name="T3" fmla="*/ 2952 h 2952"/>
                  <a:gd name="T4" fmla="*/ 0 w 3700"/>
                  <a:gd name="T5" fmla="*/ 1620 h 2952"/>
                  <a:gd name="T6" fmla="*/ 1620 w 3700"/>
                  <a:gd name="T7" fmla="*/ 0 h 2952"/>
                  <a:gd name="T8" fmla="*/ 2951 w 3700"/>
                  <a:gd name="T9" fmla="*/ 1 h 2952"/>
                  <a:gd name="T10" fmla="*/ 2950 w 3700"/>
                  <a:gd name="T11" fmla="*/ 1330 h 2952"/>
                  <a:gd name="T12" fmla="*/ 1820 w 3700"/>
                  <a:gd name="T13" fmla="*/ 2460 h 2952"/>
                  <a:gd name="T14" fmla="*/ 2576 w 3700"/>
                  <a:gd name="T15" fmla="*/ 2753 h 2952"/>
                  <a:gd name="T16" fmla="*/ 3700 w 3700"/>
                  <a:gd name="T17" fmla="*/ 1629 h 2952"/>
                  <a:gd name="T18" fmla="*/ 2576 w 3700"/>
                  <a:gd name="T19" fmla="*/ 505 h 2952"/>
                  <a:gd name="T20" fmla="*/ 2421 w 3700"/>
                  <a:gd name="T21" fmla="*/ 505 h 2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0" h="2952">
                    <a:moveTo>
                      <a:pt x="2950" y="1330"/>
                    </a:moveTo>
                    <a:cubicBezTo>
                      <a:pt x="1328" y="2952"/>
                      <a:pt x="1328" y="2952"/>
                      <a:pt x="1328" y="2952"/>
                    </a:cubicBezTo>
                    <a:cubicBezTo>
                      <a:pt x="0" y="1620"/>
                      <a:pt x="0" y="1620"/>
                      <a:pt x="0" y="1620"/>
                    </a:cubicBezTo>
                    <a:cubicBezTo>
                      <a:pt x="1620" y="0"/>
                      <a:pt x="1620" y="0"/>
                      <a:pt x="1620" y="0"/>
                    </a:cubicBezTo>
                    <a:cubicBezTo>
                      <a:pt x="2951" y="1"/>
                      <a:pt x="2951" y="1"/>
                      <a:pt x="2951" y="1"/>
                    </a:cubicBezTo>
                    <a:lnTo>
                      <a:pt x="2950" y="1330"/>
                    </a:lnTo>
                    <a:close/>
                    <a:moveTo>
                      <a:pt x="1820" y="2460"/>
                    </a:moveTo>
                    <a:cubicBezTo>
                      <a:pt x="2020" y="2642"/>
                      <a:pt x="2285" y="2753"/>
                      <a:pt x="2576" y="2753"/>
                    </a:cubicBezTo>
                    <a:cubicBezTo>
                      <a:pt x="3197" y="2753"/>
                      <a:pt x="3700" y="2249"/>
                      <a:pt x="3700" y="1629"/>
                    </a:cubicBezTo>
                    <a:cubicBezTo>
                      <a:pt x="3700" y="1008"/>
                      <a:pt x="3198" y="505"/>
                      <a:pt x="2576" y="505"/>
                    </a:cubicBezTo>
                    <a:cubicBezTo>
                      <a:pt x="2421" y="505"/>
                      <a:pt x="2421" y="505"/>
                      <a:pt x="2421" y="50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49" name="Group 348">
              <a:extLst>
                <a:ext uri="{FF2B5EF4-FFF2-40B4-BE49-F238E27FC236}">
                  <a16:creationId xmlns:a16="http://schemas.microsoft.com/office/drawing/2014/main" id="{8702F7D9-1082-4085-BFEF-6ADB93089A3F}"/>
                </a:ext>
              </a:extLst>
            </p:cNvPr>
            <p:cNvGrpSpPr/>
            <p:nvPr/>
          </p:nvGrpSpPr>
          <p:grpSpPr>
            <a:xfrm>
              <a:off x="6070197" y="2781507"/>
              <a:ext cx="475710" cy="475710"/>
              <a:chOff x="3255474" y="2661331"/>
              <a:chExt cx="523664" cy="523664"/>
            </a:xfrm>
          </p:grpSpPr>
          <p:sp useBgFill="1">
            <p:nvSpPr>
              <p:cNvPr id="458" name="Oval 457">
                <a:extLst>
                  <a:ext uri="{FF2B5EF4-FFF2-40B4-BE49-F238E27FC236}">
                    <a16:creationId xmlns:a16="http://schemas.microsoft.com/office/drawing/2014/main" id="{17FB3A76-4A7D-4AB9-A4BC-386981537BAC}"/>
                  </a:ext>
                </a:extLst>
              </p:cNvPr>
              <p:cNvSpPr/>
              <p:nvPr/>
            </p:nvSpPr>
            <p:spPr bwMode="auto">
              <a:xfrm rot="16920000" flipH="1">
                <a:off x="3255474" y="2661331"/>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9" name="Freeform 13">
                <a:extLst>
                  <a:ext uri="{FF2B5EF4-FFF2-40B4-BE49-F238E27FC236}">
                    <a16:creationId xmlns:a16="http://schemas.microsoft.com/office/drawing/2014/main" id="{92BAD8D6-DDBB-4B49-A3D6-B0012E342791}"/>
                  </a:ext>
                </a:extLst>
              </p:cNvPr>
              <p:cNvSpPr>
                <a:spLocks noEditPoints="1"/>
              </p:cNvSpPr>
              <p:nvPr/>
            </p:nvSpPr>
            <p:spPr bwMode="auto">
              <a:xfrm>
                <a:off x="3357962" y="2775201"/>
                <a:ext cx="318688" cy="295924"/>
              </a:xfrm>
              <a:custGeom>
                <a:avLst/>
                <a:gdLst>
                  <a:gd name="T0" fmla="*/ 27 w 349"/>
                  <a:gd name="T1" fmla="*/ 296 h 323"/>
                  <a:gd name="T2" fmla="*/ 54 w 349"/>
                  <a:gd name="T3" fmla="*/ 268 h 323"/>
                  <a:gd name="T4" fmla="*/ 81 w 349"/>
                  <a:gd name="T5" fmla="*/ 296 h 323"/>
                  <a:gd name="T6" fmla="*/ 54 w 349"/>
                  <a:gd name="T7" fmla="*/ 323 h 323"/>
                  <a:gd name="T8" fmla="*/ 27 w 349"/>
                  <a:gd name="T9" fmla="*/ 296 h 323"/>
                  <a:gd name="T10" fmla="*/ 183 w 349"/>
                  <a:gd name="T11" fmla="*/ 323 h 323"/>
                  <a:gd name="T12" fmla="*/ 210 w 349"/>
                  <a:gd name="T13" fmla="*/ 296 h 323"/>
                  <a:gd name="T14" fmla="*/ 183 w 349"/>
                  <a:gd name="T15" fmla="*/ 268 h 323"/>
                  <a:gd name="T16" fmla="*/ 155 w 349"/>
                  <a:gd name="T17" fmla="*/ 296 h 323"/>
                  <a:gd name="T18" fmla="*/ 183 w 349"/>
                  <a:gd name="T19" fmla="*/ 323 h 323"/>
                  <a:gd name="T20" fmla="*/ 194 w 349"/>
                  <a:gd name="T21" fmla="*/ 192 h 323"/>
                  <a:gd name="T22" fmla="*/ 159 w 349"/>
                  <a:gd name="T23" fmla="*/ 85 h 323"/>
                  <a:gd name="T24" fmla="*/ 110 w 349"/>
                  <a:gd name="T25" fmla="*/ 39 h 323"/>
                  <a:gd name="T26" fmla="*/ 22 w 349"/>
                  <a:gd name="T27" fmla="*/ 39 h 323"/>
                  <a:gd name="T28" fmla="*/ 0 w 349"/>
                  <a:gd name="T29" fmla="*/ 61 h 323"/>
                  <a:gd name="T30" fmla="*/ 0 w 349"/>
                  <a:gd name="T31" fmla="*/ 296 h 323"/>
                  <a:gd name="T32" fmla="*/ 27 w 349"/>
                  <a:gd name="T33" fmla="*/ 296 h 323"/>
                  <a:gd name="T34" fmla="*/ 81 w 349"/>
                  <a:gd name="T35" fmla="*/ 296 h 323"/>
                  <a:gd name="T36" fmla="*/ 155 w 349"/>
                  <a:gd name="T37" fmla="*/ 296 h 323"/>
                  <a:gd name="T38" fmla="*/ 210 w 349"/>
                  <a:gd name="T39" fmla="*/ 296 h 323"/>
                  <a:gd name="T40" fmla="*/ 235 w 349"/>
                  <a:gd name="T41" fmla="*/ 296 h 323"/>
                  <a:gd name="T42" fmla="*/ 235 w 349"/>
                  <a:gd name="T43" fmla="*/ 0 h 323"/>
                  <a:gd name="T44" fmla="*/ 235 w 349"/>
                  <a:gd name="T45" fmla="*/ 272 h 323"/>
                  <a:gd name="T46" fmla="*/ 349 w 349"/>
                  <a:gd name="T47" fmla="*/ 272 h 323"/>
                  <a:gd name="T48" fmla="*/ 0 w 349"/>
                  <a:gd name="T49" fmla="*/ 139 h 323"/>
                  <a:gd name="T50" fmla="*/ 81 w 349"/>
                  <a:gd name="T51" fmla="*/ 139 h 323"/>
                  <a:gd name="T52" fmla="*/ 81 w 349"/>
                  <a:gd name="T53" fmla="*/ 192 h 323"/>
                  <a:gd name="T54" fmla="*/ 235 w 349"/>
                  <a:gd name="T55" fmla="*/ 192 h 323"/>
                  <a:gd name="T56" fmla="*/ 315 w 349"/>
                  <a:gd name="T57" fmla="*/ 35 h 323"/>
                  <a:gd name="T58" fmla="*/ 281 w 349"/>
                  <a:gd name="T59" fmla="*/ 35 h 323"/>
                  <a:gd name="T60" fmla="*/ 281 w 349"/>
                  <a:gd name="T61" fmla="*/ 68 h 323"/>
                  <a:gd name="T62" fmla="*/ 315 w 349"/>
                  <a:gd name="T63" fmla="*/ 68 h 323"/>
                  <a:gd name="T64" fmla="*/ 315 w 349"/>
                  <a:gd name="T65" fmla="*/ 35 h 323"/>
                  <a:gd name="T66" fmla="*/ 315 w 349"/>
                  <a:gd name="T67" fmla="*/ 112 h 323"/>
                  <a:gd name="T68" fmla="*/ 281 w 349"/>
                  <a:gd name="T69" fmla="*/ 112 h 323"/>
                  <a:gd name="T70" fmla="*/ 281 w 349"/>
                  <a:gd name="T71" fmla="*/ 145 h 323"/>
                  <a:gd name="T72" fmla="*/ 315 w 349"/>
                  <a:gd name="T73" fmla="*/ 145 h 323"/>
                  <a:gd name="T74" fmla="*/ 315 w 349"/>
                  <a:gd name="T75" fmla="*/ 112 h 323"/>
                  <a:gd name="T76" fmla="*/ 315 w 349"/>
                  <a:gd name="T77" fmla="*/ 189 h 323"/>
                  <a:gd name="T78" fmla="*/ 281 w 349"/>
                  <a:gd name="T79" fmla="*/ 189 h 323"/>
                  <a:gd name="T80" fmla="*/ 281 w 349"/>
                  <a:gd name="T81" fmla="*/ 222 h 323"/>
                  <a:gd name="T82" fmla="*/ 315 w 349"/>
                  <a:gd name="T83" fmla="*/ 222 h 323"/>
                  <a:gd name="T84" fmla="*/ 315 w 349"/>
                  <a:gd name="T85" fmla="*/ 1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9" h="323">
                    <a:moveTo>
                      <a:pt x="27" y="296"/>
                    </a:moveTo>
                    <a:cubicBezTo>
                      <a:pt x="27" y="281"/>
                      <a:pt x="39" y="268"/>
                      <a:pt x="54" y="268"/>
                    </a:cubicBezTo>
                    <a:cubicBezTo>
                      <a:pt x="69" y="268"/>
                      <a:pt x="81" y="281"/>
                      <a:pt x="81" y="296"/>
                    </a:cubicBezTo>
                    <a:cubicBezTo>
                      <a:pt x="81" y="311"/>
                      <a:pt x="69" y="323"/>
                      <a:pt x="54" y="323"/>
                    </a:cubicBezTo>
                    <a:cubicBezTo>
                      <a:pt x="39" y="323"/>
                      <a:pt x="27" y="311"/>
                      <a:pt x="27" y="296"/>
                    </a:cubicBezTo>
                    <a:close/>
                    <a:moveTo>
                      <a:pt x="183" y="323"/>
                    </a:moveTo>
                    <a:cubicBezTo>
                      <a:pt x="198" y="323"/>
                      <a:pt x="210" y="311"/>
                      <a:pt x="210" y="296"/>
                    </a:cubicBezTo>
                    <a:cubicBezTo>
                      <a:pt x="210" y="281"/>
                      <a:pt x="198" y="268"/>
                      <a:pt x="183" y="268"/>
                    </a:cubicBezTo>
                    <a:cubicBezTo>
                      <a:pt x="167" y="268"/>
                      <a:pt x="155" y="281"/>
                      <a:pt x="155" y="296"/>
                    </a:cubicBezTo>
                    <a:cubicBezTo>
                      <a:pt x="155" y="311"/>
                      <a:pt x="167" y="323"/>
                      <a:pt x="183" y="323"/>
                    </a:cubicBezTo>
                    <a:close/>
                    <a:moveTo>
                      <a:pt x="194" y="192"/>
                    </a:moveTo>
                    <a:cubicBezTo>
                      <a:pt x="159" y="85"/>
                      <a:pt x="159" y="85"/>
                      <a:pt x="159" y="85"/>
                    </a:cubicBezTo>
                    <a:cubicBezTo>
                      <a:pt x="150" y="62"/>
                      <a:pt x="135" y="39"/>
                      <a:pt x="110" y="39"/>
                    </a:cubicBezTo>
                    <a:cubicBezTo>
                      <a:pt x="22" y="39"/>
                      <a:pt x="22" y="39"/>
                      <a:pt x="22" y="39"/>
                    </a:cubicBezTo>
                    <a:cubicBezTo>
                      <a:pt x="10" y="39"/>
                      <a:pt x="0" y="49"/>
                      <a:pt x="0" y="61"/>
                    </a:cubicBezTo>
                    <a:cubicBezTo>
                      <a:pt x="0" y="296"/>
                      <a:pt x="0" y="296"/>
                      <a:pt x="0" y="296"/>
                    </a:cubicBezTo>
                    <a:cubicBezTo>
                      <a:pt x="27" y="296"/>
                      <a:pt x="27" y="296"/>
                      <a:pt x="27" y="296"/>
                    </a:cubicBezTo>
                    <a:moveTo>
                      <a:pt x="81" y="296"/>
                    </a:moveTo>
                    <a:cubicBezTo>
                      <a:pt x="155" y="296"/>
                      <a:pt x="155" y="296"/>
                      <a:pt x="155" y="296"/>
                    </a:cubicBezTo>
                    <a:moveTo>
                      <a:pt x="210" y="296"/>
                    </a:moveTo>
                    <a:cubicBezTo>
                      <a:pt x="235" y="296"/>
                      <a:pt x="235" y="296"/>
                      <a:pt x="235" y="296"/>
                    </a:cubicBezTo>
                    <a:cubicBezTo>
                      <a:pt x="235" y="0"/>
                      <a:pt x="235" y="0"/>
                      <a:pt x="235" y="0"/>
                    </a:cubicBezTo>
                    <a:moveTo>
                      <a:pt x="235" y="272"/>
                    </a:moveTo>
                    <a:cubicBezTo>
                      <a:pt x="349" y="272"/>
                      <a:pt x="349" y="272"/>
                      <a:pt x="349" y="272"/>
                    </a:cubicBezTo>
                    <a:moveTo>
                      <a:pt x="0" y="139"/>
                    </a:moveTo>
                    <a:cubicBezTo>
                      <a:pt x="81" y="139"/>
                      <a:pt x="81" y="139"/>
                      <a:pt x="81" y="139"/>
                    </a:cubicBezTo>
                    <a:cubicBezTo>
                      <a:pt x="81" y="192"/>
                      <a:pt x="81" y="192"/>
                      <a:pt x="81" y="192"/>
                    </a:cubicBezTo>
                    <a:cubicBezTo>
                      <a:pt x="235" y="192"/>
                      <a:pt x="235" y="192"/>
                      <a:pt x="235" y="192"/>
                    </a:cubicBezTo>
                    <a:moveTo>
                      <a:pt x="315" y="35"/>
                    </a:moveTo>
                    <a:cubicBezTo>
                      <a:pt x="281" y="35"/>
                      <a:pt x="281" y="35"/>
                      <a:pt x="281" y="35"/>
                    </a:cubicBezTo>
                    <a:cubicBezTo>
                      <a:pt x="281" y="68"/>
                      <a:pt x="281" y="68"/>
                      <a:pt x="281" y="68"/>
                    </a:cubicBezTo>
                    <a:cubicBezTo>
                      <a:pt x="315" y="68"/>
                      <a:pt x="315" y="68"/>
                      <a:pt x="315" y="68"/>
                    </a:cubicBezTo>
                    <a:lnTo>
                      <a:pt x="315" y="35"/>
                    </a:lnTo>
                    <a:close/>
                    <a:moveTo>
                      <a:pt x="315" y="112"/>
                    </a:moveTo>
                    <a:cubicBezTo>
                      <a:pt x="281" y="112"/>
                      <a:pt x="281" y="112"/>
                      <a:pt x="281" y="112"/>
                    </a:cubicBezTo>
                    <a:cubicBezTo>
                      <a:pt x="281" y="145"/>
                      <a:pt x="281" y="145"/>
                      <a:pt x="281" y="145"/>
                    </a:cubicBezTo>
                    <a:cubicBezTo>
                      <a:pt x="315" y="145"/>
                      <a:pt x="315" y="145"/>
                      <a:pt x="315" y="145"/>
                    </a:cubicBezTo>
                    <a:lnTo>
                      <a:pt x="315" y="112"/>
                    </a:lnTo>
                    <a:close/>
                    <a:moveTo>
                      <a:pt x="315" y="189"/>
                    </a:moveTo>
                    <a:cubicBezTo>
                      <a:pt x="281" y="189"/>
                      <a:pt x="281" y="189"/>
                      <a:pt x="281" y="189"/>
                    </a:cubicBezTo>
                    <a:cubicBezTo>
                      <a:pt x="281" y="222"/>
                      <a:pt x="281" y="222"/>
                      <a:pt x="281" y="222"/>
                    </a:cubicBezTo>
                    <a:cubicBezTo>
                      <a:pt x="315" y="222"/>
                      <a:pt x="315" y="222"/>
                      <a:pt x="315" y="222"/>
                    </a:cubicBezTo>
                    <a:lnTo>
                      <a:pt x="315" y="189"/>
                    </a:lnTo>
                    <a:close/>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16" tIns="44808" rIns="89616" bIns="44808" numCol="1" anchor="t" anchorCtr="0" compatLnSpc="1">
                <a:prstTxWarp prst="textNoShape">
                  <a:avLst/>
                </a:prstTxWarp>
              </a:bodyPr>
              <a:lstStyle/>
              <a:p>
                <a:pPr defTabSz="896042">
                  <a:defRPr/>
                </a:pPr>
                <a:endParaRPr lang="en-US" sz="1400" kern="0">
                  <a:solidFill>
                    <a:sysClr val="windowText" lastClr="000000"/>
                  </a:solidFill>
                  <a:latin typeface="Segoe UI Semilight"/>
                </a:endParaRPr>
              </a:p>
            </p:txBody>
          </p:sp>
        </p:grpSp>
        <p:grpSp>
          <p:nvGrpSpPr>
            <p:cNvPr id="350" name="Group 349">
              <a:extLst>
                <a:ext uri="{FF2B5EF4-FFF2-40B4-BE49-F238E27FC236}">
                  <a16:creationId xmlns:a16="http://schemas.microsoft.com/office/drawing/2014/main" id="{16FE24CC-5B6C-44A5-8F03-DD045DFF38ED}"/>
                </a:ext>
              </a:extLst>
            </p:cNvPr>
            <p:cNvGrpSpPr/>
            <p:nvPr/>
          </p:nvGrpSpPr>
          <p:grpSpPr>
            <a:xfrm>
              <a:off x="9045328" y="849434"/>
              <a:ext cx="475710" cy="475710"/>
              <a:chOff x="6530506" y="534500"/>
              <a:chExt cx="523664" cy="523664"/>
            </a:xfrm>
          </p:grpSpPr>
          <p:sp useBgFill="1">
            <p:nvSpPr>
              <p:cNvPr id="456" name="Oval 455">
                <a:extLst>
                  <a:ext uri="{FF2B5EF4-FFF2-40B4-BE49-F238E27FC236}">
                    <a16:creationId xmlns:a16="http://schemas.microsoft.com/office/drawing/2014/main" id="{0E4DF7EC-F5E5-49A4-AA20-38D87A98CF72}"/>
                  </a:ext>
                </a:extLst>
              </p:cNvPr>
              <p:cNvSpPr/>
              <p:nvPr/>
            </p:nvSpPr>
            <p:spPr bwMode="auto">
              <a:xfrm rot="720000" flipH="1">
                <a:off x="6530506" y="534500"/>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7" name="Freeform 33">
                <a:extLst>
                  <a:ext uri="{FF2B5EF4-FFF2-40B4-BE49-F238E27FC236}">
                    <a16:creationId xmlns:a16="http://schemas.microsoft.com/office/drawing/2014/main" id="{35A1112F-6AE1-419C-98CE-C7E4E3C37678}"/>
                  </a:ext>
                </a:extLst>
              </p:cNvPr>
              <p:cNvSpPr>
                <a:spLocks/>
              </p:cNvSpPr>
              <p:nvPr/>
            </p:nvSpPr>
            <p:spPr bwMode="auto">
              <a:xfrm>
                <a:off x="6633706" y="661988"/>
                <a:ext cx="317264" cy="268688"/>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lin ang="5400000" scaled="1"/>
                  </a:gradFill>
                  <a:latin typeface="Segoe UI Semilight"/>
                </a:endParaRPr>
              </a:p>
            </p:txBody>
          </p:sp>
        </p:grpSp>
        <p:grpSp>
          <p:nvGrpSpPr>
            <p:cNvPr id="351" name="Group 350">
              <a:extLst>
                <a:ext uri="{FF2B5EF4-FFF2-40B4-BE49-F238E27FC236}">
                  <a16:creationId xmlns:a16="http://schemas.microsoft.com/office/drawing/2014/main" id="{7EE2AF28-61B9-4738-9710-10E0C8E9D259}"/>
                </a:ext>
              </a:extLst>
            </p:cNvPr>
            <p:cNvGrpSpPr/>
            <p:nvPr/>
          </p:nvGrpSpPr>
          <p:grpSpPr>
            <a:xfrm>
              <a:off x="6061470" y="3781666"/>
              <a:ext cx="475710" cy="475710"/>
              <a:chOff x="3245867" y="3762307"/>
              <a:chExt cx="523664" cy="523664"/>
            </a:xfrm>
          </p:grpSpPr>
          <p:sp useBgFill="1">
            <p:nvSpPr>
              <p:cNvPr id="454" name="Oval 453">
                <a:extLst>
                  <a:ext uri="{FF2B5EF4-FFF2-40B4-BE49-F238E27FC236}">
                    <a16:creationId xmlns:a16="http://schemas.microsoft.com/office/drawing/2014/main" id="{F70EFF6A-A9EC-475F-AB4E-E9871250FFEC}"/>
                  </a:ext>
                </a:extLst>
              </p:cNvPr>
              <p:cNvSpPr/>
              <p:nvPr/>
            </p:nvSpPr>
            <p:spPr bwMode="auto">
              <a:xfrm rot="4740000">
                <a:off x="3245867" y="3762307"/>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5" name="Freeform 17">
                <a:extLst>
                  <a:ext uri="{FF2B5EF4-FFF2-40B4-BE49-F238E27FC236}">
                    <a16:creationId xmlns:a16="http://schemas.microsoft.com/office/drawing/2014/main" id="{12FAC7A3-7083-46F4-B189-683F1BC16E20}"/>
                  </a:ext>
                </a:extLst>
              </p:cNvPr>
              <p:cNvSpPr>
                <a:spLocks noEditPoints="1"/>
              </p:cNvSpPr>
              <p:nvPr/>
            </p:nvSpPr>
            <p:spPr bwMode="auto">
              <a:xfrm>
                <a:off x="3335338" y="3865138"/>
                <a:ext cx="344722" cy="318002"/>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16" tIns="44808" rIns="89616" bIns="44808" numCol="1" anchor="t" anchorCtr="0" compatLnSpc="1">
                <a:prstTxWarp prst="textNoShape">
                  <a:avLst/>
                </a:prstTxWarp>
              </a:bodyPr>
              <a:lstStyle/>
              <a:p>
                <a:pPr defTabSz="896042">
                  <a:defRPr/>
                </a:pPr>
                <a:endParaRPr lang="en-US" sz="1400" kern="0">
                  <a:solidFill>
                    <a:sysClr val="windowText" lastClr="000000"/>
                  </a:solidFill>
                  <a:latin typeface="Segoe UI Semilight"/>
                </a:endParaRPr>
              </a:p>
            </p:txBody>
          </p:sp>
        </p:grpSp>
        <p:grpSp>
          <p:nvGrpSpPr>
            <p:cNvPr id="352" name="Group 351">
              <a:extLst>
                <a:ext uri="{FF2B5EF4-FFF2-40B4-BE49-F238E27FC236}">
                  <a16:creationId xmlns:a16="http://schemas.microsoft.com/office/drawing/2014/main" id="{28882AD3-24F8-4DD1-86EB-CFCDC5EF4143}"/>
                </a:ext>
              </a:extLst>
            </p:cNvPr>
            <p:cNvGrpSpPr/>
            <p:nvPr/>
          </p:nvGrpSpPr>
          <p:grpSpPr>
            <a:xfrm>
              <a:off x="10627535" y="1936855"/>
              <a:ext cx="475710" cy="475710"/>
              <a:chOff x="8272203" y="1731535"/>
              <a:chExt cx="523664" cy="523664"/>
            </a:xfrm>
          </p:grpSpPr>
          <p:sp useBgFill="1">
            <p:nvSpPr>
              <p:cNvPr id="452" name="Oval 451">
                <a:extLst>
                  <a:ext uri="{FF2B5EF4-FFF2-40B4-BE49-F238E27FC236}">
                    <a16:creationId xmlns:a16="http://schemas.microsoft.com/office/drawing/2014/main" id="{F8E5501A-9674-4859-BB2C-67B9CE614722}"/>
                  </a:ext>
                </a:extLst>
              </p:cNvPr>
              <p:cNvSpPr/>
              <p:nvPr/>
            </p:nvSpPr>
            <p:spPr bwMode="auto">
              <a:xfrm rot="3420000">
                <a:off x="8272203" y="1731535"/>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3" name="Freeform 5">
                <a:extLst>
                  <a:ext uri="{FF2B5EF4-FFF2-40B4-BE49-F238E27FC236}">
                    <a16:creationId xmlns:a16="http://schemas.microsoft.com/office/drawing/2014/main" id="{5C76CA1B-26B3-4A22-B46C-2DF12ED07CEC}"/>
                  </a:ext>
                </a:extLst>
              </p:cNvPr>
              <p:cNvSpPr>
                <a:spLocks noEditPoints="1"/>
              </p:cNvSpPr>
              <p:nvPr/>
            </p:nvSpPr>
            <p:spPr bwMode="auto">
              <a:xfrm>
                <a:off x="8434250" y="1881876"/>
                <a:ext cx="199570" cy="222982"/>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53" name="Group 352">
              <a:extLst>
                <a:ext uri="{FF2B5EF4-FFF2-40B4-BE49-F238E27FC236}">
                  <a16:creationId xmlns:a16="http://schemas.microsoft.com/office/drawing/2014/main" id="{B89BC47B-BC27-4F86-BA56-6A1F93F3CA87}"/>
                </a:ext>
              </a:extLst>
            </p:cNvPr>
            <p:cNvGrpSpPr/>
            <p:nvPr/>
          </p:nvGrpSpPr>
          <p:grpSpPr>
            <a:xfrm>
              <a:off x="9926489" y="1223465"/>
              <a:ext cx="475710" cy="475710"/>
              <a:chOff x="7500489" y="946234"/>
              <a:chExt cx="523664" cy="523664"/>
            </a:xfrm>
          </p:grpSpPr>
          <p:sp useBgFill="1">
            <p:nvSpPr>
              <p:cNvPr id="450" name="Oval 449">
                <a:extLst>
                  <a:ext uri="{FF2B5EF4-FFF2-40B4-BE49-F238E27FC236}">
                    <a16:creationId xmlns:a16="http://schemas.microsoft.com/office/drawing/2014/main" id="{3057A2AF-1B23-4B8C-8F9F-17C2B3873888}"/>
                  </a:ext>
                </a:extLst>
              </p:cNvPr>
              <p:cNvSpPr/>
              <p:nvPr/>
            </p:nvSpPr>
            <p:spPr bwMode="auto">
              <a:xfrm rot="2040000">
                <a:off x="7500489" y="946234"/>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1" name="Freeform 5">
                <a:extLst>
                  <a:ext uri="{FF2B5EF4-FFF2-40B4-BE49-F238E27FC236}">
                    <a16:creationId xmlns:a16="http://schemas.microsoft.com/office/drawing/2014/main" id="{C29EA050-EE20-464D-8DF1-329CA97B992A}"/>
                  </a:ext>
                </a:extLst>
              </p:cNvPr>
              <p:cNvSpPr>
                <a:spLocks noEditPoints="1"/>
              </p:cNvSpPr>
              <p:nvPr/>
            </p:nvSpPr>
            <p:spPr bwMode="auto">
              <a:xfrm>
                <a:off x="7665070" y="1052514"/>
                <a:ext cx="194502" cy="311106"/>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54" name="Group 353">
              <a:extLst>
                <a:ext uri="{FF2B5EF4-FFF2-40B4-BE49-F238E27FC236}">
                  <a16:creationId xmlns:a16="http://schemas.microsoft.com/office/drawing/2014/main" id="{3F64E37E-5120-4CAE-AC48-B341CEA2B5C1}"/>
                </a:ext>
              </a:extLst>
            </p:cNvPr>
            <p:cNvGrpSpPr/>
            <p:nvPr/>
          </p:nvGrpSpPr>
          <p:grpSpPr>
            <a:xfrm>
              <a:off x="6483284" y="3301211"/>
              <a:ext cx="479366" cy="479366"/>
              <a:chOff x="3710200" y="3233420"/>
              <a:chExt cx="527686" cy="527686"/>
            </a:xfrm>
          </p:grpSpPr>
          <p:sp useBgFill="1">
            <p:nvSpPr>
              <p:cNvPr id="448" name="Oval 447">
                <a:extLst>
                  <a:ext uri="{FF2B5EF4-FFF2-40B4-BE49-F238E27FC236}">
                    <a16:creationId xmlns:a16="http://schemas.microsoft.com/office/drawing/2014/main" id="{20C9F4A3-3387-4ABD-AE29-69CB8022F512}"/>
                  </a:ext>
                </a:extLst>
              </p:cNvPr>
              <p:cNvSpPr/>
              <p:nvPr/>
            </p:nvSpPr>
            <p:spPr bwMode="auto">
              <a:xfrm rot="5400000">
                <a:off x="3710200" y="3233420"/>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49" name="DeveloperTools_EC7A">
                <a:extLst>
                  <a:ext uri="{FF2B5EF4-FFF2-40B4-BE49-F238E27FC236}">
                    <a16:creationId xmlns:a16="http://schemas.microsoft.com/office/drawing/2014/main" id="{B9C1D549-0516-4C61-8EC8-DE06BD53526F}"/>
                  </a:ext>
                </a:extLst>
              </p:cNvPr>
              <p:cNvSpPr>
                <a:spLocks noChangeAspect="1" noEditPoints="1"/>
              </p:cNvSpPr>
              <p:nvPr/>
            </p:nvSpPr>
            <p:spPr bwMode="auto">
              <a:xfrm>
                <a:off x="3872869" y="3337848"/>
                <a:ext cx="202348" cy="318830"/>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55" name="Group 354">
              <a:extLst>
                <a:ext uri="{FF2B5EF4-FFF2-40B4-BE49-F238E27FC236}">
                  <a16:creationId xmlns:a16="http://schemas.microsoft.com/office/drawing/2014/main" id="{8D1DE1F3-A806-4426-8F9A-DB2CE0C0AC28}"/>
                </a:ext>
              </a:extLst>
            </p:cNvPr>
            <p:cNvGrpSpPr/>
            <p:nvPr/>
          </p:nvGrpSpPr>
          <p:grpSpPr>
            <a:xfrm>
              <a:off x="7758269" y="5191450"/>
              <a:ext cx="479366" cy="479366"/>
              <a:chOff x="5113705" y="5314201"/>
              <a:chExt cx="527686" cy="527686"/>
            </a:xfrm>
          </p:grpSpPr>
          <p:sp useBgFill="1">
            <p:nvSpPr>
              <p:cNvPr id="429" name="Oval 428">
                <a:extLst>
                  <a:ext uri="{FF2B5EF4-FFF2-40B4-BE49-F238E27FC236}">
                    <a16:creationId xmlns:a16="http://schemas.microsoft.com/office/drawing/2014/main" id="{EF91C959-DF72-483F-8725-9B21DA9B24D5}"/>
                  </a:ext>
                </a:extLst>
              </p:cNvPr>
              <p:cNvSpPr/>
              <p:nvPr/>
            </p:nvSpPr>
            <p:spPr bwMode="auto">
              <a:xfrm rot="1320000">
                <a:off x="5113705" y="5314201"/>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30" name="Group 4">
                <a:extLst>
                  <a:ext uri="{FF2B5EF4-FFF2-40B4-BE49-F238E27FC236}">
                    <a16:creationId xmlns:a16="http://schemas.microsoft.com/office/drawing/2014/main" id="{04B961A9-E86C-4D7E-AD6E-8BD21D87CD59}"/>
                  </a:ext>
                </a:extLst>
              </p:cNvPr>
              <p:cNvGrpSpPr>
                <a:grpSpLocks noChangeAspect="1"/>
              </p:cNvGrpSpPr>
              <p:nvPr/>
            </p:nvGrpSpPr>
            <p:grpSpPr bwMode="auto">
              <a:xfrm>
                <a:off x="5199787" y="5476924"/>
                <a:ext cx="355491" cy="202162"/>
                <a:chOff x="4568" y="3459"/>
                <a:chExt cx="313" cy="178"/>
              </a:xfrm>
            </p:grpSpPr>
            <p:sp>
              <p:nvSpPr>
                <p:cNvPr id="431" name="Freeform 5">
                  <a:extLst>
                    <a:ext uri="{FF2B5EF4-FFF2-40B4-BE49-F238E27FC236}">
                      <a16:creationId xmlns:a16="http://schemas.microsoft.com/office/drawing/2014/main" id="{7BF814F4-C1D1-4B29-8036-E94BB5A36B1F}"/>
                    </a:ext>
                  </a:extLst>
                </p:cNvPr>
                <p:cNvSpPr>
                  <a:spLocks/>
                </p:cNvSpPr>
                <p:nvPr/>
              </p:nvSpPr>
              <p:spPr bwMode="auto">
                <a:xfrm>
                  <a:off x="4645" y="3512"/>
                  <a:ext cx="159" cy="63"/>
                </a:xfrm>
                <a:custGeom>
                  <a:avLst/>
                  <a:gdLst>
                    <a:gd name="T0" fmla="*/ 220 w 220"/>
                    <a:gd name="T1" fmla="*/ 67 h 87"/>
                    <a:gd name="T2" fmla="*/ 199 w 220"/>
                    <a:gd name="T3" fmla="*/ 87 h 87"/>
                    <a:gd name="T4" fmla="*/ 21 w 220"/>
                    <a:gd name="T5" fmla="*/ 87 h 87"/>
                    <a:gd name="T6" fmla="*/ 0 w 220"/>
                    <a:gd name="T7" fmla="*/ 67 h 87"/>
                    <a:gd name="T8" fmla="*/ 0 w 220"/>
                    <a:gd name="T9" fmla="*/ 21 h 87"/>
                    <a:gd name="T10" fmla="*/ 21 w 220"/>
                    <a:gd name="T11" fmla="*/ 0 h 87"/>
                    <a:gd name="T12" fmla="*/ 199 w 220"/>
                    <a:gd name="T13" fmla="*/ 0 h 87"/>
                    <a:gd name="T14" fmla="*/ 220 w 220"/>
                    <a:gd name="T15" fmla="*/ 21 h 87"/>
                    <a:gd name="T16" fmla="*/ 220 w 220"/>
                    <a:gd name="T17"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87">
                      <a:moveTo>
                        <a:pt x="220" y="67"/>
                      </a:moveTo>
                      <a:cubicBezTo>
                        <a:pt x="220" y="78"/>
                        <a:pt x="210" y="87"/>
                        <a:pt x="199" y="87"/>
                      </a:cubicBezTo>
                      <a:cubicBezTo>
                        <a:pt x="21" y="87"/>
                        <a:pt x="21" y="87"/>
                        <a:pt x="21" y="87"/>
                      </a:cubicBezTo>
                      <a:cubicBezTo>
                        <a:pt x="10" y="87"/>
                        <a:pt x="0" y="78"/>
                        <a:pt x="0" y="67"/>
                      </a:cubicBezTo>
                      <a:cubicBezTo>
                        <a:pt x="0" y="21"/>
                        <a:pt x="0" y="21"/>
                        <a:pt x="0" y="21"/>
                      </a:cubicBezTo>
                      <a:cubicBezTo>
                        <a:pt x="0" y="10"/>
                        <a:pt x="10" y="0"/>
                        <a:pt x="21" y="0"/>
                      </a:cubicBezTo>
                      <a:cubicBezTo>
                        <a:pt x="199" y="0"/>
                        <a:pt x="199" y="0"/>
                        <a:pt x="199" y="0"/>
                      </a:cubicBezTo>
                      <a:cubicBezTo>
                        <a:pt x="210" y="0"/>
                        <a:pt x="220" y="10"/>
                        <a:pt x="220" y="21"/>
                      </a:cubicBezTo>
                      <a:lnTo>
                        <a:pt x="220" y="67"/>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32" name="Freeform 6">
                  <a:extLst>
                    <a:ext uri="{FF2B5EF4-FFF2-40B4-BE49-F238E27FC236}">
                      <a16:creationId xmlns:a16="http://schemas.microsoft.com/office/drawing/2014/main" id="{1FE1608F-CC61-437C-969C-0C0DE26E65A1}"/>
                    </a:ext>
                  </a:extLst>
                </p:cNvPr>
                <p:cNvSpPr>
                  <a:spLocks/>
                </p:cNvSpPr>
                <p:nvPr/>
              </p:nvSpPr>
              <p:spPr bwMode="auto">
                <a:xfrm>
                  <a:off x="4603" y="3511"/>
                  <a:ext cx="24" cy="65"/>
                </a:xfrm>
                <a:custGeom>
                  <a:avLst/>
                  <a:gdLst>
                    <a:gd name="T0" fmla="*/ 33 w 33"/>
                    <a:gd name="T1" fmla="*/ 72 h 89"/>
                    <a:gd name="T2" fmla="*/ 17 w 33"/>
                    <a:gd name="T3" fmla="*/ 89 h 89"/>
                    <a:gd name="T4" fmla="*/ 0 w 33"/>
                    <a:gd name="T5" fmla="*/ 72 h 89"/>
                    <a:gd name="T6" fmla="*/ 0 w 33"/>
                    <a:gd name="T7" fmla="*/ 17 h 89"/>
                    <a:gd name="T8" fmla="*/ 17 w 33"/>
                    <a:gd name="T9" fmla="*/ 0 h 89"/>
                    <a:gd name="T10" fmla="*/ 33 w 33"/>
                    <a:gd name="T11" fmla="*/ 17 h 89"/>
                    <a:gd name="T12" fmla="*/ 33 w 33"/>
                    <a:gd name="T13" fmla="*/ 72 h 89"/>
                  </a:gdLst>
                  <a:ahLst/>
                  <a:cxnLst>
                    <a:cxn ang="0">
                      <a:pos x="T0" y="T1"/>
                    </a:cxn>
                    <a:cxn ang="0">
                      <a:pos x="T2" y="T3"/>
                    </a:cxn>
                    <a:cxn ang="0">
                      <a:pos x="T4" y="T5"/>
                    </a:cxn>
                    <a:cxn ang="0">
                      <a:pos x="T6" y="T7"/>
                    </a:cxn>
                    <a:cxn ang="0">
                      <a:pos x="T8" y="T9"/>
                    </a:cxn>
                    <a:cxn ang="0">
                      <a:pos x="T10" y="T11"/>
                    </a:cxn>
                    <a:cxn ang="0">
                      <a:pos x="T12" y="T13"/>
                    </a:cxn>
                  </a:cxnLst>
                  <a:rect l="0" t="0" r="r" b="b"/>
                  <a:pathLst>
                    <a:path w="33" h="89">
                      <a:moveTo>
                        <a:pt x="33" y="72"/>
                      </a:moveTo>
                      <a:cubicBezTo>
                        <a:pt x="33" y="82"/>
                        <a:pt x="26" y="89"/>
                        <a:pt x="17" y="89"/>
                      </a:cubicBezTo>
                      <a:cubicBezTo>
                        <a:pt x="7" y="89"/>
                        <a:pt x="0" y="82"/>
                        <a:pt x="0" y="72"/>
                      </a:cubicBezTo>
                      <a:cubicBezTo>
                        <a:pt x="0" y="17"/>
                        <a:pt x="0" y="17"/>
                        <a:pt x="0" y="17"/>
                      </a:cubicBezTo>
                      <a:cubicBezTo>
                        <a:pt x="0" y="7"/>
                        <a:pt x="7" y="0"/>
                        <a:pt x="17" y="0"/>
                      </a:cubicBezTo>
                      <a:cubicBezTo>
                        <a:pt x="26" y="0"/>
                        <a:pt x="33" y="7"/>
                        <a:pt x="33" y="17"/>
                      </a:cubicBezTo>
                      <a:lnTo>
                        <a:pt x="33" y="72"/>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33" name="Line 7">
                  <a:extLst>
                    <a:ext uri="{FF2B5EF4-FFF2-40B4-BE49-F238E27FC236}">
                      <a16:creationId xmlns:a16="http://schemas.microsoft.com/office/drawing/2014/main" id="{2BA1198E-5C7D-416C-A467-2D262E3CBE06}"/>
                    </a:ext>
                  </a:extLst>
                </p:cNvPr>
                <p:cNvSpPr>
                  <a:spLocks noChangeShapeType="1"/>
                </p:cNvSpPr>
                <p:nvPr/>
              </p:nvSpPr>
              <p:spPr bwMode="auto">
                <a:xfrm>
                  <a:off x="4568" y="3479"/>
                  <a:ext cx="92"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34" name="Line 8">
                  <a:extLst>
                    <a:ext uri="{FF2B5EF4-FFF2-40B4-BE49-F238E27FC236}">
                      <a16:creationId xmlns:a16="http://schemas.microsoft.com/office/drawing/2014/main" id="{7D5113D4-A1E5-4BA6-B1C7-A2550283BAA2}"/>
                    </a:ext>
                  </a:extLst>
                </p:cNvPr>
                <p:cNvSpPr>
                  <a:spLocks noChangeShapeType="1"/>
                </p:cNvSpPr>
                <p:nvPr/>
              </p:nvSpPr>
              <p:spPr bwMode="auto">
                <a:xfrm>
                  <a:off x="4614" y="3479"/>
                  <a:ext cx="0" cy="32"/>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35" name="Freeform 9">
                  <a:extLst>
                    <a:ext uri="{FF2B5EF4-FFF2-40B4-BE49-F238E27FC236}">
                      <a16:creationId xmlns:a16="http://schemas.microsoft.com/office/drawing/2014/main" id="{53852DE9-E2EA-4E8F-AAD0-633FC2602F31}"/>
                    </a:ext>
                  </a:extLst>
                </p:cNvPr>
                <p:cNvSpPr>
                  <a:spLocks/>
                </p:cNvSpPr>
                <p:nvPr/>
              </p:nvSpPr>
              <p:spPr bwMode="auto">
                <a:xfrm>
                  <a:off x="4605" y="3459"/>
                  <a:ext cx="19" cy="20"/>
                </a:xfrm>
                <a:custGeom>
                  <a:avLst/>
                  <a:gdLst>
                    <a:gd name="T0" fmla="*/ 26 w 26"/>
                    <a:gd name="T1" fmla="*/ 27 h 28"/>
                    <a:gd name="T2" fmla="*/ 26 w 26"/>
                    <a:gd name="T3" fmla="*/ 8 h 28"/>
                    <a:gd name="T4" fmla="*/ 18 w 26"/>
                    <a:gd name="T5" fmla="*/ 0 h 28"/>
                    <a:gd name="T6" fmla="*/ 8 w 26"/>
                    <a:gd name="T7" fmla="*/ 0 h 28"/>
                    <a:gd name="T8" fmla="*/ 0 w 26"/>
                    <a:gd name="T9" fmla="*/ 8 h 28"/>
                    <a:gd name="T10" fmla="*/ 0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26" y="27"/>
                      </a:moveTo>
                      <a:cubicBezTo>
                        <a:pt x="26" y="8"/>
                        <a:pt x="26" y="8"/>
                        <a:pt x="26" y="8"/>
                      </a:cubicBezTo>
                      <a:cubicBezTo>
                        <a:pt x="26" y="4"/>
                        <a:pt x="23" y="0"/>
                        <a:pt x="18" y="0"/>
                      </a:cubicBezTo>
                      <a:cubicBezTo>
                        <a:pt x="8" y="0"/>
                        <a:pt x="8" y="0"/>
                        <a:pt x="8" y="0"/>
                      </a:cubicBezTo>
                      <a:cubicBezTo>
                        <a:pt x="3" y="0"/>
                        <a:pt x="0" y="4"/>
                        <a:pt x="0" y="8"/>
                      </a:cubicBezTo>
                      <a:cubicBezTo>
                        <a:pt x="0" y="28"/>
                        <a:pt x="0" y="28"/>
                        <a:pt x="0" y="28"/>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36" name="Line 10">
                  <a:extLst>
                    <a:ext uri="{FF2B5EF4-FFF2-40B4-BE49-F238E27FC236}">
                      <a16:creationId xmlns:a16="http://schemas.microsoft.com/office/drawing/2014/main" id="{43807BFD-A1E0-4F00-8AE1-6CFB6D9602EA}"/>
                    </a:ext>
                  </a:extLst>
                </p:cNvPr>
                <p:cNvSpPr>
                  <a:spLocks noChangeShapeType="1"/>
                </p:cNvSpPr>
                <p:nvPr/>
              </p:nvSpPr>
              <p:spPr bwMode="auto">
                <a:xfrm>
                  <a:off x="4627" y="3526"/>
                  <a:ext cx="1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37" name="Line 11">
                  <a:extLst>
                    <a:ext uri="{FF2B5EF4-FFF2-40B4-BE49-F238E27FC236}">
                      <a16:creationId xmlns:a16="http://schemas.microsoft.com/office/drawing/2014/main" id="{8BFE3B6A-77A6-4D93-A4D7-497BA268B5A9}"/>
                    </a:ext>
                  </a:extLst>
                </p:cNvPr>
                <p:cNvSpPr>
                  <a:spLocks noChangeShapeType="1"/>
                </p:cNvSpPr>
                <p:nvPr/>
              </p:nvSpPr>
              <p:spPr bwMode="auto">
                <a:xfrm>
                  <a:off x="4627" y="3558"/>
                  <a:ext cx="1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38" name="Freeform 12">
                  <a:extLst>
                    <a:ext uri="{FF2B5EF4-FFF2-40B4-BE49-F238E27FC236}">
                      <a16:creationId xmlns:a16="http://schemas.microsoft.com/office/drawing/2014/main" id="{409D125A-3B01-415F-8EC9-73E353012B21}"/>
                    </a:ext>
                  </a:extLst>
                </p:cNvPr>
                <p:cNvSpPr>
                  <a:spLocks/>
                </p:cNvSpPr>
                <p:nvPr/>
              </p:nvSpPr>
              <p:spPr bwMode="auto">
                <a:xfrm>
                  <a:off x="4822" y="3511"/>
                  <a:ext cx="24" cy="65"/>
                </a:xfrm>
                <a:custGeom>
                  <a:avLst/>
                  <a:gdLst>
                    <a:gd name="T0" fmla="*/ 0 w 33"/>
                    <a:gd name="T1" fmla="*/ 72 h 89"/>
                    <a:gd name="T2" fmla="*/ 17 w 33"/>
                    <a:gd name="T3" fmla="*/ 89 h 89"/>
                    <a:gd name="T4" fmla="*/ 33 w 33"/>
                    <a:gd name="T5" fmla="*/ 72 h 89"/>
                    <a:gd name="T6" fmla="*/ 33 w 33"/>
                    <a:gd name="T7" fmla="*/ 17 h 89"/>
                    <a:gd name="T8" fmla="*/ 17 w 33"/>
                    <a:gd name="T9" fmla="*/ 0 h 89"/>
                    <a:gd name="T10" fmla="*/ 0 w 33"/>
                    <a:gd name="T11" fmla="*/ 17 h 89"/>
                    <a:gd name="T12" fmla="*/ 0 w 33"/>
                    <a:gd name="T13" fmla="*/ 72 h 89"/>
                  </a:gdLst>
                  <a:ahLst/>
                  <a:cxnLst>
                    <a:cxn ang="0">
                      <a:pos x="T0" y="T1"/>
                    </a:cxn>
                    <a:cxn ang="0">
                      <a:pos x="T2" y="T3"/>
                    </a:cxn>
                    <a:cxn ang="0">
                      <a:pos x="T4" y="T5"/>
                    </a:cxn>
                    <a:cxn ang="0">
                      <a:pos x="T6" y="T7"/>
                    </a:cxn>
                    <a:cxn ang="0">
                      <a:pos x="T8" y="T9"/>
                    </a:cxn>
                    <a:cxn ang="0">
                      <a:pos x="T10" y="T11"/>
                    </a:cxn>
                    <a:cxn ang="0">
                      <a:pos x="T12" y="T13"/>
                    </a:cxn>
                  </a:cxnLst>
                  <a:rect l="0" t="0" r="r" b="b"/>
                  <a:pathLst>
                    <a:path w="33" h="89">
                      <a:moveTo>
                        <a:pt x="0" y="72"/>
                      </a:moveTo>
                      <a:cubicBezTo>
                        <a:pt x="0" y="82"/>
                        <a:pt x="8" y="89"/>
                        <a:pt x="17" y="89"/>
                      </a:cubicBezTo>
                      <a:cubicBezTo>
                        <a:pt x="26" y="89"/>
                        <a:pt x="33" y="82"/>
                        <a:pt x="33" y="72"/>
                      </a:cubicBezTo>
                      <a:cubicBezTo>
                        <a:pt x="33" y="17"/>
                        <a:pt x="33" y="17"/>
                        <a:pt x="33" y="17"/>
                      </a:cubicBezTo>
                      <a:cubicBezTo>
                        <a:pt x="33" y="7"/>
                        <a:pt x="26" y="0"/>
                        <a:pt x="17" y="0"/>
                      </a:cubicBezTo>
                      <a:cubicBezTo>
                        <a:pt x="8" y="0"/>
                        <a:pt x="0" y="7"/>
                        <a:pt x="0" y="17"/>
                      </a:cubicBezTo>
                      <a:lnTo>
                        <a:pt x="0" y="72"/>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39" name="Line 13">
                  <a:extLst>
                    <a:ext uri="{FF2B5EF4-FFF2-40B4-BE49-F238E27FC236}">
                      <a16:creationId xmlns:a16="http://schemas.microsoft.com/office/drawing/2014/main" id="{A3D4C272-82F4-48BA-9B6F-EEC1A662BB61}"/>
                    </a:ext>
                  </a:extLst>
                </p:cNvPr>
                <p:cNvSpPr>
                  <a:spLocks noChangeShapeType="1"/>
                </p:cNvSpPr>
                <p:nvPr/>
              </p:nvSpPr>
              <p:spPr bwMode="auto">
                <a:xfrm flipH="1">
                  <a:off x="4789" y="3479"/>
                  <a:ext cx="92"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40" name="Line 14">
                  <a:extLst>
                    <a:ext uri="{FF2B5EF4-FFF2-40B4-BE49-F238E27FC236}">
                      <a16:creationId xmlns:a16="http://schemas.microsoft.com/office/drawing/2014/main" id="{5E3DD069-EBFF-4E44-86C5-3C9F07E6D2AF}"/>
                    </a:ext>
                  </a:extLst>
                </p:cNvPr>
                <p:cNvSpPr>
                  <a:spLocks noChangeShapeType="1"/>
                </p:cNvSpPr>
                <p:nvPr/>
              </p:nvSpPr>
              <p:spPr bwMode="auto">
                <a:xfrm>
                  <a:off x="4835" y="3479"/>
                  <a:ext cx="0" cy="32"/>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41" name="Freeform 15">
                  <a:extLst>
                    <a:ext uri="{FF2B5EF4-FFF2-40B4-BE49-F238E27FC236}">
                      <a16:creationId xmlns:a16="http://schemas.microsoft.com/office/drawing/2014/main" id="{894D926B-0A5B-4070-AE47-57CD81E08B17}"/>
                    </a:ext>
                  </a:extLst>
                </p:cNvPr>
                <p:cNvSpPr>
                  <a:spLocks/>
                </p:cNvSpPr>
                <p:nvPr/>
              </p:nvSpPr>
              <p:spPr bwMode="auto">
                <a:xfrm>
                  <a:off x="4825" y="3459"/>
                  <a:ext cx="19" cy="20"/>
                </a:xfrm>
                <a:custGeom>
                  <a:avLst/>
                  <a:gdLst>
                    <a:gd name="T0" fmla="*/ 0 w 27"/>
                    <a:gd name="T1" fmla="*/ 27 h 28"/>
                    <a:gd name="T2" fmla="*/ 0 w 27"/>
                    <a:gd name="T3" fmla="*/ 8 h 28"/>
                    <a:gd name="T4" fmla="*/ 8 w 27"/>
                    <a:gd name="T5" fmla="*/ 0 h 28"/>
                    <a:gd name="T6" fmla="*/ 19 w 27"/>
                    <a:gd name="T7" fmla="*/ 0 h 28"/>
                    <a:gd name="T8" fmla="*/ 27 w 27"/>
                    <a:gd name="T9" fmla="*/ 8 h 28"/>
                    <a:gd name="T10" fmla="*/ 27 w 27"/>
                    <a:gd name="T11" fmla="*/ 28 h 28"/>
                  </a:gdLst>
                  <a:ahLst/>
                  <a:cxnLst>
                    <a:cxn ang="0">
                      <a:pos x="T0" y="T1"/>
                    </a:cxn>
                    <a:cxn ang="0">
                      <a:pos x="T2" y="T3"/>
                    </a:cxn>
                    <a:cxn ang="0">
                      <a:pos x="T4" y="T5"/>
                    </a:cxn>
                    <a:cxn ang="0">
                      <a:pos x="T6" y="T7"/>
                    </a:cxn>
                    <a:cxn ang="0">
                      <a:pos x="T8" y="T9"/>
                    </a:cxn>
                    <a:cxn ang="0">
                      <a:pos x="T10" y="T11"/>
                    </a:cxn>
                  </a:cxnLst>
                  <a:rect l="0" t="0" r="r" b="b"/>
                  <a:pathLst>
                    <a:path w="27" h="28">
                      <a:moveTo>
                        <a:pt x="0" y="27"/>
                      </a:moveTo>
                      <a:cubicBezTo>
                        <a:pt x="0" y="8"/>
                        <a:pt x="0" y="8"/>
                        <a:pt x="0" y="8"/>
                      </a:cubicBezTo>
                      <a:cubicBezTo>
                        <a:pt x="0" y="4"/>
                        <a:pt x="4" y="0"/>
                        <a:pt x="8" y="0"/>
                      </a:cubicBezTo>
                      <a:cubicBezTo>
                        <a:pt x="19" y="0"/>
                        <a:pt x="19" y="0"/>
                        <a:pt x="19" y="0"/>
                      </a:cubicBezTo>
                      <a:cubicBezTo>
                        <a:pt x="23" y="0"/>
                        <a:pt x="27" y="4"/>
                        <a:pt x="27" y="8"/>
                      </a:cubicBezTo>
                      <a:cubicBezTo>
                        <a:pt x="27" y="28"/>
                        <a:pt x="27" y="28"/>
                        <a:pt x="27" y="28"/>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42" name="Line 16">
                  <a:extLst>
                    <a:ext uri="{FF2B5EF4-FFF2-40B4-BE49-F238E27FC236}">
                      <a16:creationId xmlns:a16="http://schemas.microsoft.com/office/drawing/2014/main" id="{4645A88B-28C2-4D06-9967-4E706DD9D6A0}"/>
                    </a:ext>
                  </a:extLst>
                </p:cNvPr>
                <p:cNvSpPr>
                  <a:spLocks noChangeShapeType="1"/>
                </p:cNvSpPr>
                <p:nvPr/>
              </p:nvSpPr>
              <p:spPr bwMode="auto">
                <a:xfrm flipH="1">
                  <a:off x="4804" y="3526"/>
                  <a:ext cx="1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43" name="Line 17">
                  <a:extLst>
                    <a:ext uri="{FF2B5EF4-FFF2-40B4-BE49-F238E27FC236}">
                      <a16:creationId xmlns:a16="http://schemas.microsoft.com/office/drawing/2014/main" id="{221996A2-D78B-4363-AA5A-FBAD45238E41}"/>
                    </a:ext>
                  </a:extLst>
                </p:cNvPr>
                <p:cNvSpPr>
                  <a:spLocks noChangeShapeType="1"/>
                </p:cNvSpPr>
                <p:nvPr/>
              </p:nvSpPr>
              <p:spPr bwMode="auto">
                <a:xfrm flipH="1">
                  <a:off x="4804" y="3558"/>
                  <a:ext cx="18"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44" name="Line 18">
                  <a:extLst>
                    <a:ext uri="{FF2B5EF4-FFF2-40B4-BE49-F238E27FC236}">
                      <a16:creationId xmlns:a16="http://schemas.microsoft.com/office/drawing/2014/main" id="{8F598605-D773-4929-92E0-F776D34C1DAA}"/>
                    </a:ext>
                  </a:extLst>
                </p:cNvPr>
                <p:cNvSpPr>
                  <a:spLocks noChangeShapeType="1"/>
                </p:cNvSpPr>
                <p:nvPr/>
              </p:nvSpPr>
              <p:spPr bwMode="auto">
                <a:xfrm flipH="1">
                  <a:off x="4638" y="3573"/>
                  <a:ext cx="33" cy="64"/>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45" name="Line 19">
                  <a:extLst>
                    <a:ext uri="{FF2B5EF4-FFF2-40B4-BE49-F238E27FC236}">
                      <a16:creationId xmlns:a16="http://schemas.microsoft.com/office/drawing/2014/main" id="{C5056D05-D395-44EE-AB74-34623FE60AF0}"/>
                    </a:ext>
                  </a:extLst>
                </p:cNvPr>
                <p:cNvSpPr>
                  <a:spLocks noChangeShapeType="1"/>
                </p:cNvSpPr>
                <p:nvPr/>
              </p:nvSpPr>
              <p:spPr bwMode="auto">
                <a:xfrm>
                  <a:off x="4777" y="3573"/>
                  <a:ext cx="33" cy="64"/>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46" name="Line 20">
                  <a:extLst>
                    <a:ext uri="{FF2B5EF4-FFF2-40B4-BE49-F238E27FC236}">
                      <a16:creationId xmlns:a16="http://schemas.microsoft.com/office/drawing/2014/main" id="{2C03E3DC-794A-4C31-B568-3E70E9F4A2D5}"/>
                    </a:ext>
                  </a:extLst>
                </p:cNvPr>
                <p:cNvSpPr>
                  <a:spLocks noChangeShapeType="1"/>
                </p:cNvSpPr>
                <p:nvPr/>
              </p:nvSpPr>
              <p:spPr bwMode="auto">
                <a:xfrm>
                  <a:off x="4683" y="3552"/>
                  <a:ext cx="83"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47" name="Freeform 21">
                  <a:extLst>
                    <a:ext uri="{FF2B5EF4-FFF2-40B4-BE49-F238E27FC236}">
                      <a16:creationId xmlns:a16="http://schemas.microsoft.com/office/drawing/2014/main" id="{EE763C31-3348-45FF-8366-E3F130D27A9A}"/>
                    </a:ext>
                  </a:extLst>
                </p:cNvPr>
                <p:cNvSpPr>
                  <a:spLocks/>
                </p:cNvSpPr>
                <p:nvPr/>
              </p:nvSpPr>
              <p:spPr bwMode="auto">
                <a:xfrm>
                  <a:off x="4686" y="3512"/>
                  <a:ext cx="76" cy="20"/>
                </a:xfrm>
                <a:custGeom>
                  <a:avLst/>
                  <a:gdLst>
                    <a:gd name="T0" fmla="*/ 0 w 76"/>
                    <a:gd name="T1" fmla="*/ 0 h 20"/>
                    <a:gd name="T2" fmla="*/ 12 w 76"/>
                    <a:gd name="T3" fmla="*/ 20 h 20"/>
                    <a:gd name="T4" fmla="*/ 64 w 76"/>
                    <a:gd name="T5" fmla="*/ 20 h 20"/>
                    <a:gd name="T6" fmla="*/ 76 w 76"/>
                    <a:gd name="T7" fmla="*/ 0 h 20"/>
                  </a:gdLst>
                  <a:ahLst/>
                  <a:cxnLst>
                    <a:cxn ang="0">
                      <a:pos x="T0" y="T1"/>
                    </a:cxn>
                    <a:cxn ang="0">
                      <a:pos x="T2" y="T3"/>
                    </a:cxn>
                    <a:cxn ang="0">
                      <a:pos x="T4" y="T5"/>
                    </a:cxn>
                    <a:cxn ang="0">
                      <a:pos x="T6" y="T7"/>
                    </a:cxn>
                  </a:cxnLst>
                  <a:rect l="0" t="0" r="r" b="b"/>
                  <a:pathLst>
                    <a:path w="76" h="20">
                      <a:moveTo>
                        <a:pt x="0" y="0"/>
                      </a:moveTo>
                      <a:lnTo>
                        <a:pt x="12" y="20"/>
                      </a:lnTo>
                      <a:lnTo>
                        <a:pt x="64" y="20"/>
                      </a:lnTo>
                      <a:lnTo>
                        <a:pt x="76" y="0"/>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grpSp>
          <p:nvGrpSpPr>
            <p:cNvPr id="356" name="Group 355">
              <a:extLst>
                <a:ext uri="{FF2B5EF4-FFF2-40B4-BE49-F238E27FC236}">
                  <a16:creationId xmlns:a16="http://schemas.microsoft.com/office/drawing/2014/main" id="{9AA2882E-35FA-4866-9C02-AEE4CC693228}"/>
                </a:ext>
              </a:extLst>
            </p:cNvPr>
            <p:cNvGrpSpPr/>
            <p:nvPr/>
          </p:nvGrpSpPr>
          <p:grpSpPr>
            <a:xfrm>
              <a:off x="7080401" y="1859640"/>
              <a:ext cx="479366" cy="479366"/>
              <a:chOff x="4367508" y="1646534"/>
              <a:chExt cx="527686" cy="527686"/>
            </a:xfrm>
          </p:grpSpPr>
          <p:sp useBgFill="1">
            <p:nvSpPr>
              <p:cNvPr id="427" name="Oval 426">
                <a:extLst>
                  <a:ext uri="{FF2B5EF4-FFF2-40B4-BE49-F238E27FC236}">
                    <a16:creationId xmlns:a16="http://schemas.microsoft.com/office/drawing/2014/main" id="{B1F0056A-B1FA-402B-9161-C84E3305E5E4}"/>
                  </a:ext>
                </a:extLst>
              </p:cNvPr>
              <p:cNvSpPr/>
              <p:nvPr/>
            </p:nvSpPr>
            <p:spPr bwMode="auto">
              <a:xfrm rot="18900000" flipH="1">
                <a:off x="4367508" y="1646534"/>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28" name="Freeform 5">
                <a:extLst>
                  <a:ext uri="{FF2B5EF4-FFF2-40B4-BE49-F238E27FC236}">
                    <a16:creationId xmlns:a16="http://schemas.microsoft.com/office/drawing/2014/main" id="{4DCD32B3-D1DF-4049-BDC3-361C9B36A01D}"/>
                  </a:ext>
                </a:extLst>
              </p:cNvPr>
              <p:cNvSpPr>
                <a:spLocks noEditPoints="1"/>
              </p:cNvSpPr>
              <p:nvPr/>
            </p:nvSpPr>
            <p:spPr bwMode="auto">
              <a:xfrm>
                <a:off x="4474153" y="1815803"/>
                <a:ext cx="314396" cy="189148"/>
              </a:xfrm>
              <a:custGeom>
                <a:avLst/>
                <a:gdLst>
                  <a:gd name="T0" fmla="*/ 27 w 339"/>
                  <a:gd name="T1" fmla="*/ 70 h 204"/>
                  <a:gd name="T2" fmla="*/ 287 w 339"/>
                  <a:gd name="T3" fmla="*/ 70 h 204"/>
                  <a:gd name="T4" fmla="*/ 339 w 339"/>
                  <a:gd name="T5" fmla="*/ 122 h 204"/>
                  <a:gd name="T6" fmla="*/ 339 w 339"/>
                  <a:gd name="T7" fmla="*/ 160 h 204"/>
                  <a:gd name="T8" fmla="*/ 318 w 339"/>
                  <a:gd name="T9" fmla="*/ 182 h 204"/>
                  <a:gd name="T10" fmla="*/ 294 w 339"/>
                  <a:gd name="T11" fmla="*/ 182 h 204"/>
                  <a:gd name="T12" fmla="*/ 297 w 339"/>
                  <a:gd name="T13" fmla="*/ 168 h 204"/>
                  <a:gd name="T14" fmla="*/ 261 w 339"/>
                  <a:gd name="T15" fmla="*/ 131 h 204"/>
                  <a:gd name="T16" fmla="*/ 224 w 339"/>
                  <a:gd name="T17" fmla="*/ 168 h 204"/>
                  <a:gd name="T18" fmla="*/ 261 w 339"/>
                  <a:gd name="T19" fmla="*/ 204 h 204"/>
                  <a:gd name="T20" fmla="*/ 297 w 339"/>
                  <a:gd name="T21" fmla="*/ 168 h 204"/>
                  <a:gd name="T22" fmla="*/ 95 w 339"/>
                  <a:gd name="T23" fmla="*/ 168 h 204"/>
                  <a:gd name="T24" fmla="*/ 59 w 339"/>
                  <a:gd name="T25" fmla="*/ 131 h 204"/>
                  <a:gd name="T26" fmla="*/ 22 w 339"/>
                  <a:gd name="T27" fmla="*/ 168 h 204"/>
                  <a:gd name="T28" fmla="*/ 59 w 339"/>
                  <a:gd name="T29" fmla="*/ 204 h 204"/>
                  <a:gd name="T30" fmla="*/ 95 w 339"/>
                  <a:gd name="T31" fmla="*/ 168 h 204"/>
                  <a:gd name="T32" fmla="*/ 63 w 339"/>
                  <a:gd name="T33" fmla="*/ 0 h 204"/>
                  <a:gd name="T34" fmla="*/ 10 w 339"/>
                  <a:gd name="T35" fmla="*/ 105 h 204"/>
                  <a:gd name="T36" fmla="*/ 0 w 339"/>
                  <a:gd name="T37" fmla="*/ 139 h 204"/>
                  <a:gd name="T38" fmla="*/ 24 w 339"/>
                  <a:gd name="T39" fmla="*/ 178 h 204"/>
                  <a:gd name="T40" fmla="*/ 271 w 339"/>
                  <a:gd name="T41" fmla="*/ 70 h 204"/>
                  <a:gd name="T42" fmla="*/ 222 w 339"/>
                  <a:gd name="T43" fmla="*/ 15 h 204"/>
                  <a:gd name="T44" fmla="*/ 194 w 339"/>
                  <a:gd name="T45" fmla="*/ 0 h 204"/>
                  <a:gd name="T46" fmla="*/ 37 w 339"/>
                  <a:gd name="T47" fmla="*/ 0 h 204"/>
                  <a:gd name="T48" fmla="*/ 227 w 339"/>
                  <a:gd name="T49" fmla="*/ 182 h 204"/>
                  <a:gd name="T50" fmla="*/ 92 w 339"/>
                  <a:gd name="T51" fmla="*/ 182 h 204"/>
                  <a:gd name="T52" fmla="*/ 134 w 339"/>
                  <a:gd name="T53" fmla="*/ 182 h 204"/>
                  <a:gd name="T54" fmla="*/ 134 w 33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 h="204">
                    <a:moveTo>
                      <a:pt x="27" y="70"/>
                    </a:moveTo>
                    <a:cubicBezTo>
                      <a:pt x="287" y="70"/>
                      <a:pt x="287" y="70"/>
                      <a:pt x="287" y="70"/>
                    </a:cubicBezTo>
                    <a:cubicBezTo>
                      <a:pt x="316" y="70"/>
                      <a:pt x="339" y="94"/>
                      <a:pt x="339" y="122"/>
                    </a:cubicBezTo>
                    <a:cubicBezTo>
                      <a:pt x="339" y="160"/>
                      <a:pt x="339" y="160"/>
                      <a:pt x="339" y="160"/>
                    </a:cubicBezTo>
                    <a:cubicBezTo>
                      <a:pt x="339" y="172"/>
                      <a:pt x="330" y="182"/>
                      <a:pt x="318" y="182"/>
                    </a:cubicBezTo>
                    <a:cubicBezTo>
                      <a:pt x="294" y="182"/>
                      <a:pt x="294" y="182"/>
                      <a:pt x="294" y="182"/>
                    </a:cubicBezTo>
                    <a:moveTo>
                      <a:pt x="297" y="168"/>
                    </a:moveTo>
                    <a:cubicBezTo>
                      <a:pt x="297" y="148"/>
                      <a:pt x="281" y="131"/>
                      <a:pt x="261" y="131"/>
                    </a:cubicBezTo>
                    <a:cubicBezTo>
                      <a:pt x="241" y="131"/>
                      <a:pt x="224" y="148"/>
                      <a:pt x="224" y="168"/>
                    </a:cubicBezTo>
                    <a:cubicBezTo>
                      <a:pt x="224" y="188"/>
                      <a:pt x="241" y="204"/>
                      <a:pt x="261" y="204"/>
                    </a:cubicBezTo>
                    <a:cubicBezTo>
                      <a:pt x="281" y="204"/>
                      <a:pt x="297" y="188"/>
                      <a:pt x="297" y="168"/>
                    </a:cubicBezTo>
                    <a:close/>
                    <a:moveTo>
                      <a:pt x="95" y="168"/>
                    </a:moveTo>
                    <a:cubicBezTo>
                      <a:pt x="95" y="148"/>
                      <a:pt x="79" y="131"/>
                      <a:pt x="59" y="131"/>
                    </a:cubicBezTo>
                    <a:cubicBezTo>
                      <a:pt x="39" y="131"/>
                      <a:pt x="22" y="148"/>
                      <a:pt x="22" y="168"/>
                    </a:cubicBezTo>
                    <a:cubicBezTo>
                      <a:pt x="22" y="188"/>
                      <a:pt x="39" y="204"/>
                      <a:pt x="59" y="204"/>
                    </a:cubicBezTo>
                    <a:cubicBezTo>
                      <a:pt x="79" y="204"/>
                      <a:pt x="95" y="188"/>
                      <a:pt x="95" y="168"/>
                    </a:cubicBezTo>
                    <a:close/>
                    <a:moveTo>
                      <a:pt x="63" y="0"/>
                    </a:moveTo>
                    <a:cubicBezTo>
                      <a:pt x="63" y="0"/>
                      <a:pt x="20" y="84"/>
                      <a:pt x="10" y="105"/>
                    </a:cubicBezTo>
                    <a:cubicBezTo>
                      <a:pt x="0" y="127"/>
                      <a:pt x="0" y="139"/>
                      <a:pt x="0" y="139"/>
                    </a:cubicBezTo>
                    <a:cubicBezTo>
                      <a:pt x="0" y="154"/>
                      <a:pt x="9" y="173"/>
                      <a:pt x="24" y="178"/>
                    </a:cubicBezTo>
                    <a:moveTo>
                      <a:pt x="271" y="70"/>
                    </a:moveTo>
                    <a:cubicBezTo>
                      <a:pt x="222" y="15"/>
                      <a:pt x="222" y="15"/>
                      <a:pt x="222" y="15"/>
                    </a:cubicBezTo>
                    <a:cubicBezTo>
                      <a:pt x="214" y="5"/>
                      <a:pt x="206" y="0"/>
                      <a:pt x="194" y="0"/>
                    </a:cubicBezTo>
                    <a:cubicBezTo>
                      <a:pt x="37" y="0"/>
                      <a:pt x="37" y="0"/>
                      <a:pt x="37" y="0"/>
                    </a:cubicBezTo>
                    <a:moveTo>
                      <a:pt x="227" y="182"/>
                    </a:moveTo>
                    <a:cubicBezTo>
                      <a:pt x="92" y="182"/>
                      <a:pt x="92" y="182"/>
                      <a:pt x="92" y="182"/>
                    </a:cubicBezTo>
                    <a:moveTo>
                      <a:pt x="134" y="182"/>
                    </a:moveTo>
                    <a:cubicBezTo>
                      <a:pt x="134" y="0"/>
                      <a:pt x="134" y="0"/>
                      <a:pt x="134" y="0"/>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16" tIns="44808" rIns="89616" bIns="44808" numCol="1" anchor="t" anchorCtr="0" compatLnSpc="1">
                <a:prstTxWarp prst="textNoShape">
                  <a:avLst/>
                </a:prstTxWarp>
              </a:bodyPr>
              <a:lstStyle/>
              <a:p>
                <a:pPr defTabSz="896042">
                  <a:defRPr/>
                </a:pPr>
                <a:endParaRPr lang="en-US" sz="1400" kern="0">
                  <a:solidFill>
                    <a:sysClr val="windowText" lastClr="000000"/>
                  </a:solidFill>
                  <a:latin typeface="Segoe UI Semilight"/>
                </a:endParaRPr>
              </a:p>
            </p:txBody>
          </p:sp>
        </p:grpSp>
        <p:grpSp>
          <p:nvGrpSpPr>
            <p:cNvPr id="357" name="Group 356">
              <a:extLst>
                <a:ext uri="{FF2B5EF4-FFF2-40B4-BE49-F238E27FC236}">
                  <a16:creationId xmlns:a16="http://schemas.microsoft.com/office/drawing/2014/main" id="{EE578830-0AEB-4A2E-A0CA-053BD020B2D7}"/>
                </a:ext>
              </a:extLst>
            </p:cNvPr>
            <p:cNvGrpSpPr/>
            <p:nvPr/>
          </p:nvGrpSpPr>
          <p:grpSpPr>
            <a:xfrm>
              <a:off x="6645351" y="2504632"/>
              <a:ext cx="479364" cy="479363"/>
              <a:chOff x="3888602" y="2356543"/>
              <a:chExt cx="527684" cy="527684"/>
            </a:xfrm>
          </p:grpSpPr>
          <p:sp useBgFill="1">
            <p:nvSpPr>
              <p:cNvPr id="425" name="Oval 424">
                <a:extLst>
                  <a:ext uri="{FF2B5EF4-FFF2-40B4-BE49-F238E27FC236}">
                    <a16:creationId xmlns:a16="http://schemas.microsoft.com/office/drawing/2014/main" id="{47AFDFB5-B6B3-4D23-BE40-721929BA3352}"/>
                  </a:ext>
                </a:extLst>
              </p:cNvPr>
              <p:cNvSpPr/>
              <p:nvPr/>
            </p:nvSpPr>
            <p:spPr bwMode="auto">
              <a:xfrm rot="17580000" flipH="1">
                <a:off x="3888602" y="2356543"/>
                <a:ext cx="527684" cy="52768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26" name="Freeform 5">
                <a:extLst>
                  <a:ext uri="{FF2B5EF4-FFF2-40B4-BE49-F238E27FC236}">
                    <a16:creationId xmlns:a16="http://schemas.microsoft.com/office/drawing/2014/main" id="{E47EC774-A1C4-4A6C-9E8D-04D5B8387CF0}"/>
                  </a:ext>
                </a:extLst>
              </p:cNvPr>
              <p:cNvSpPr>
                <a:spLocks noEditPoints="1"/>
              </p:cNvSpPr>
              <p:nvPr/>
            </p:nvSpPr>
            <p:spPr bwMode="auto">
              <a:xfrm>
                <a:off x="3976885" y="2528888"/>
                <a:ext cx="351120" cy="182994"/>
              </a:xfrm>
              <a:custGeom>
                <a:avLst/>
                <a:gdLst>
                  <a:gd name="T0" fmla="*/ 1751 w 3752"/>
                  <a:gd name="T1" fmla="*/ 500 h 2002"/>
                  <a:gd name="T2" fmla="*/ 2001 w 3752"/>
                  <a:gd name="T3" fmla="*/ 500 h 2002"/>
                  <a:gd name="T4" fmla="*/ 0 w 3752"/>
                  <a:gd name="T5" fmla="*/ 885 h 2002"/>
                  <a:gd name="T6" fmla="*/ 170 w 3752"/>
                  <a:gd name="T7" fmla="*/ 940 h 2002"/>
                  <a:gd name="T8" fmla="*/ 1336 w 3752"/>
                  <a:gd name="T9" fmla="*/ 1124 h 2002"/>
                  <a:gd name="T10" fmla="*/ 2493 w 3752"/>
                  <a:gd name="T11" fmla="*/ 943 h 2002"/>
                  <a:gd name="T12" fmla="*/ 3554 w 3752"/>
                  <a:gd name="T13" fmla="*/ 409 h 2002"/>
                  <a:gd name="T14" fmla="*/ 3699 w 3752"/>
                  <a:gd name="T15" fmla="*/ 305 h 2002"/>
                  <a:gd name="T16" fmla="*/ 1 w 3752"/>
                  <a:gd name="T17" fmla="*/ 1003 h 2002"/>
                  <a:gd name="T18" fmla="*/ 305 w 3752"/>
                  <a:gd name="T19" fmla="*/ 1697 h 2002"/>
                  <a:gd name="T20" fmla="*/ 1042 w 3752"/>
                  <a:gd name="T21" fmla="*/ 2002 h 2002"/>
                  <a:gd name="T22" fmla="*/ 1200 w 3752"/>
                  <a:gd name="T23" fmla="*/ 2002 h 2002"/>
                  <a:gd name="T24" fmla="*/ 1356 w 3752"/>
                  <a:gd name="T25" fmla="*/ 1948 h 2002"/>
                  <a:gd name="T26" fmla="*/ 1612 w 3752"/>
                  <a:gd name="T27" fmla="*/ 1745 h 2002"/>
                  <a:gd name="T28" fmla="*/ 1876 w 3752"/>
                  <a:gd name="T29" fmla="*/ 1638 h 2002"/>
                  <a:gd name="T30" fmla="*/ 2140 w 3752"/>
                  <a:gd name="T31" fmla="*/ 1745 h 2002"/>
                  <a:gd name="T32" fmla="*/ 2396 w 3752"/>
                  <a:gd name="T33" fmla="*/ 1948 h 2002"/>
                  <a:gd name="T34" fmla="*/ 2552 w 3752"/>
                  <a:gd name="T35" fmla="*/ 2002 h 2002"/>
                  <a:gd name="T36" fmla="*/ 2710 w 3752"/>
                  <a:gd name="T37" fmla="*/ 2002 h 2002"/>
                  <a:gd name="T38" fmla="*/ 3447 w 3752"/>
                  <a:gd name="T39" fmla="*/ 1697 h 2002"/>
                  <a:gd name="T40" fmla="*/ 3752 w 3752"/>
                  <a:gd name="T41" fmla="*/ 960 h 2002"/>
                  <a:gd name="T42" fmla="*/ 3752 w 3752"/>
                  <a:gd name="T43" fmla="*/ 885 h 2002"/>
                  <a:gd name="T44" fmla="*/ 3752 w 3752"/>
                  <a:gd name="T45" fmla="*/ 459 h 2002"/>
                  <a:gd name="T46" fmla="*/ 3682 w 3752"/>
                  <a:gd name="T47" fmla="*/ 286 h 2002"/>
                  <a:gd name="T48" fmla="*/ 3681 w 3752"/>
                  <a:gd name="T49" fmla="*/ 285 h 2002"/>
                  <a:gd name="T50" fmla="*/ 3564 w 3752"/>
                  <a:gd name="T51" fmla="*/ 206 h 2002"/>
                  <a:gd name="T52" fmla="*/ 3559 w 3752"/>
                  <a:gd name="T53" fmla="*/ 204 h 2002"/>
                  <a:gd name="T54" fmla="*/ 1876 w 3752"/>
                  <a:gd name="T55" fmla="*/ 0 h 2002"/>
                  <a:gd name="T56" fmla="*/ 188 w 3752"/>
                  <a:gd name="T57" fmla="*/ 206 h 2002"/>
                  <a:gd name="T58" fmla="*/ 71 w 3752"/>
                  <a:gd name="T59" fmla="*/ 285 h 2002"/>
                  <a:gd name="T60" fmla="*/ 70 w 3752"/>
                  <a:gd name="T61" fmla="*/ 286 h 2002"/>
                  <a:gd name="T62" fmla="*/ 0 w 3752"/>
                  <a:gd name="T63" fmla="*/ 459 h 2002"/>
                  <a:gd name="T64" fmla="*/ 0 w 3752"/>
                  <a:gd name="T65" fmla="*/ 885 h 2002"/>
                  <a:gd name="T66" fmla="*/ 1 w 3752"/>
                  <a:gd name="T67" fmla="*/ 1003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52" h="2002">
                    <a:moveTo>
                      <a:pt x="1751" y="500"/>
                    </a:moveTo>
                    <a:cubicBezTo>
                      <a:pt x="2001" y="500"/>
                      <a:pt x="2001" y="500"/>
                      <a:pt x="2001" y="500"/>
                    </a:cubicBezTo>
                    <a:moveTo>
                      <a:pt x="0" y="885"/>
                    </a:moveTo>
                    <a:cubicBezTo>
                      <a:pt x="170" y="940"/>
                      <a:pt x="170" y="940"/>
                      <a:pt x="170" y="940"/>
                    </a:cubicBezTo>
                    <a:cubicBezTo>
                      <a:pt x="549" y="1062"/>
                      <a:pt x="942" y="1124"/>
                      <a:pt x="1336" y="1124"/>
                    </a:cubicBezTo>
                    <a:cubicBezTo>
                      <a:pt x="1729" y="1124"/>
                      <a:pt x="2118" y="1063"/>
                      <a:pt x="2493" y="943"/>
                    </a:cubicBezTo>
                    <a:cubicBezTo>
                      <a:pt x="2872" y="822"/>
                      <a:pt x="3229" y="642"/>
                      <a:pt x="3554" y="409"/>
                    </a:cubicBezTo>
                    <a:cubicBezTo>
                      <a:pt x="3699" y="305"/>
                      <a:pt x="3699" y="305"/>
                      <a:pt x="3699" y="305"/>
                    </a:cubicBezTo>
                    <a:moveTo>
                      <a:pt x="1" y="1003"/>
                    </a:moveTo>
                    <a:cubicBezTo>
                      <a:pt x="12" y="1265"/>
                      <a:pt x="119" y="1510"/>
                      <a:pt x="305" y="1697"/>
                    </a:cubicBezTo>
                    <a:cubicBezTo>
                      <a:pt x="502" y="1894"/>
                      <a:pt x="764" y="2002"/>
                      <a:pt x="1042" y="2002"/>
                    </a:cubicBezTo>
                    <a:cubicBezTo>
                      <a:pt x="1200" y="2002"/>
                      <a:pt x="1200" y="2002"/>
                      <a:pt x="1200" y="2002"/>
                    </a:cubicBezTo>
                    <a:cubicBezTo>
                      <a:pt x="1256" y="2002"/>
                      <a:pt x="1312" y="1983"/>
                      <a:pt x="1356" y="1948"/>
                    </a:cubicBezTo>
                    <a:cubicBezTo>
                      <a:pt x="1612" y="1745"/>
                      <a:pt x="1612" y="1745"/>
                      <a:pt x="1612" y="1745"/>
                    </a:cubicBezTo>
                    <a:cubicBezTo>
                      <a:pt x="1683" y="1676"/>
                      <a:pt x="1777" y="1638"/>
                      <a:pt x="1876" y="1638"/>
                    </a:cubicBezTo>
                    <a:cubicBezTo>
                      <a:pt x="1975" y="1638"/>
                      <a:pt x="2069" y="1676"/>
                      <a:pt x="2140" y="1745"/>
                    </a:cubicBezTo>
                    <a:cubicBezTo>
                      <a:pt x="2396" y="1948"/>
                      <a:pt x="2396" y="1948"/>
                      <a:pt x="2396" y="1948"/>
                    </a:cubicBezTo>
                    <a:cubicBezTo>
                      <a:pt x="2440" y="1983"/>
                      <a:pt x="2496" y="2002"/>
                      <a:pt x="2552" y="2002"/>
                    </a:cubicBezTo>
                    <a:cubicBezTo>
                      <a:pt x="2710" y="2002"/>
                      <a:pt x="2710" y="2002"/>
                      <a:pt x="2710" y="2002"/>
                    </a:cubicBezTo>
                    <a:cubicBezTo>
                      <a:pt x="2988" y="2002"/>
                      <a:pt x="3250" y="1894"/>
                      <a:pt x="3447" y="1697"/>
                    </a:cubicBezTo>
                    <a:cubicBezTo>
                      <a:pt x="3644" y="1500"/>
                      <a:pt x="3752" y="1238"/>
                      <a:pt x="3752" y="960"/>
                    </a:cubicBezTo>
                    <a:cubicBezTo>
                      <a:pt x="3752" y="885"/>
                      <a:pt x="3752" y="885"/>
                      <a:pt x="3752" y="885"/>
                    </a:cubicBezTo>
                    <a:cubicBezTo>
                      <a:pt x="3752" y="459"/>
                      <a:pt x="3752" y="459"/>
                      <a:pt x="3752" y="459"/>
                    </a:cubicBezTo>
                    <a:cubicBezTo>
                      <a:pt x="3752" y="394"/>
                      <a:pt x="3727" y="331"/>
                      <a:pt x="3682" y="286"/>
                    </a:cubicBezTo>
                    <a:cubicBezTo>
                      <a:pt x="3681" y="285"/>
                      <a:pt x="3681" y="285"/>
                      <a:pt x="3681" y="285"/>
                    </a:cubicBezTo>
                    <a:cubicBezTo>
                      <a:pt x="3647" y="251"/>
                      <a:pt x="3608" y="225"/>
                      <a:pt x="3564" y="206"/>
                    </a:cubicBezTo>
                    <a:cubicBezTo>
                      <a:pt x="3564" y="206"/>
                      <a:pt x="3560" y="204"/>
                      <a:pt x="3559" y="204"/>
                    </a:cubicBezTo>
                    <a:cubicBezTo>
                      <a:pt x="3224" y="70"/>
                      <a:pt x="2643" y="0"/>
                      <a:pt x="1876" y="0"/>
                    </a:cubicBezTo>
                    <a:cubicBezTo>
                      <a:pt x="1105" y="0"/>
                      <a:pt x="521" y="71"/>
                      <a:pt x="188" y="206"/>
                    </a:cubicBezTo>
                    <a:cubicBezTo>
                      <a:pt x="144" y="225"/>
                      <a:pt x="105" y="251"/>
                      <a:pt x="71" y="285"/>
                    </a:cubicBezTo>
                    <a:cubicBezTo>
                      <a:pt x="70" y="286"/>
                      <a:pt x="70" y="286"/>
                      <a:pt x="70" y="286"/>
                    </a:cubicBezTo>
                    <a:cubicBezTo>
                      <a:pt x="25" y="331"/>
                      <a:pt x="0" y="394"/>
                      <a:pt x="0" y="459"/>
                    </a:cubicBezTo>
                    <a:cubicBezTo>
                      <a:pt x="0" y="885"/>
                      <a:pt x="0" y="885"/>
                      <a:pt x="0" y="885"/>
                    </a:cubicBezTo>
                    <a:lnTo>
                      <a:pt x="1" y="1003"/>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58" name="Group 357">
              <a:extLst>
                <a:ext uri="{FF2B5EF4-FFF2-40B4-BE49-F238E27FC236}">
                  <a16:creationId xmlns:a16="http://schemas.microsoft.com/office/drawing/2014/main" id="{F9C7978B-5993-4321-9189-67BAC812DBBE}"/>
                </a:ext>
              </a:extLst>
            </p:cNvPr>
            <p:cNvGrpSpPr/>
            <p:nvPr/>
          </p:nvGrpSpPr>
          <p:grpSpPr>
            <a:xfrm>
              <a:off x="9963545" y="1859640"/>
              <a:ext cx="479366" cy="479366"/>
              <a:chOff x="7541281" y="1646534"/>
              <a:chExt cx="527686" cy="527686"/>
            </a:xfrm>
          </p:grpSpPr>
          <p:sp useBgFill="1">
            <p:nvSpPr>
              <p:cNvPr id="420" name="Oval 419">
                <a:extLst>
                  <a:ext uri="{FF2B5EF4-FFF2-40B4-BE49-F238E27FC236}">
                    <a16:creationId xmlns:a16="http://schemas.microsoft.com/office/drawing/2014/main" id="{792811C7-1508-4F31-9614-A71F84FC68BA}"/>
                  </a:ext>
                </a:extLst>
              </p:cNvPr>
              <p:cNvSpPr/>
              <p:nvPr/>
            </p:nvSpPr>
            <p:spPr bwMode="auto">
              <a:xfrm rot="2700000">
                <a:off x="7541281" y="1646534"/>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21" name="Group 420">
                <a:extLst>
                  <a:ext uri="{FF2B5EF4-FFF2-40B4-BE49-F238E27FC236}">
                    <a16:creationId xmlns:a16="http://schemas.microsoft.com/office/drawing/2014/main" id="{AB031C22-FD75-4A3C-A302-9CC03F39B415}"/>
                  </a:ext>
                </a:extLst>
              </p:cNvPr>
              <p:cNvGrpSpPr/>
              <p:nvPr/>
            </p:nvGrpSpPr>
            <p:grpSpPr>
              <a:xfrm>
                <a:off x="7633632" y="1841500"/>
                <a:ext cx="342986" cy="137754"/>
                <a:chOff x="11103157" y="4417749"/>
                <a:chExt cx="347337" cy="139502"/>
              </a:xfrm>
            </p:grpSpPr>
            <p:sp>
              <p:nvSpPr>
                <p:cNvPr id="422" name="Rectangle 421">
                  <a:extLst>
                    <a:ext uri="{FF2B5EF4-FFF2-40B4-BE49-F238E27FC236}">
                      <a16:creationId xmlns:a16="http://schemas.microsoft.com/office/drawing/2014/main" id="{F1B6FBD0-824D-4094-8737-868C7694E08C}"/>
                    </a:ext>
                  </a:extLst>
                </p:cNvPr>
                <p:cNvSpPr>
                  <a:spLocks noChangeArrowheads="1"/>
                </p:cNvSpPr>
                <p:nvPr/>
              </p:nvSpPr>
              <p:spPr bwMode="auto">
                <a:xfrm>
                  <a:off x="11103157" y="4417749"/>
                  <a:ext cx="347337" cy="139502"/>
                </a:xfrm>
                <a:prstGeom prst="rect">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gradFill>
                    <a:latin typeface="Segoe UI Semilight"/>
                  </a:endParaRPr>
                </a:p>
              </p:txBody>
            </p:sp>
            <p:sp>
              <p:nvSpPr>
                <p:cNvPr id="423" name="Line 277">
                  <a:extLst>
                    <a:ext uri="{FF2B5EF4-FFF2-40B4-BE49-F238E27FC236}">
                      <a16:creationId xmlns:a16="http://schemas.microsoft.com/office/drawing/2014/main" id="{647A6009-C777-4869-B39E-CF950E303437}"/>
                    </a:ext>
                  </a:extLst>
                </p:cNvPr>
                <p:cNvSpPr>
                  <a:spLocks noChangeShapeType="1"/>
                </p:cNvSpPr>
                <p:nvPr/>
              </p:nvSpPr>
              <p:spPr bwMode="auto">
                <a:xfrm flipH="1">
                  <a:off x="11103157" y="4488923"/>
                  <a:ext cx="149469" cy="0"/>
                </a:xfrm>
                <a:prstGeom prst="lin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gradFill>
                    <a:latin typeface="Segoe UI Semilight"/>
                  </a:endParaRPr>
                </a:p>
              </p:txBody>
            </p:sp>
            <p:sp>
              <p:nvSpPr>
                <p:cNvPr id="424" name="Oval 423">
                  <a:extLst>
                    <a:ext uri="{FF2B5EF4-FFF2-40B4-BE49-F238E27FC236}">
                      <a16:creationId xmlns:a16="http://schemas.microsoft.com/office/drawing/2014/main" id="{B5055C32-23E2-4A7D-85A2-C5EE35BD9053}"/>
                    </a:ext>
                  </a:extLst>
                </p:cNvPr>
                <p:cNvSpPr>
                  <a:spLocks noChangeArrowheads="1"/>
                </p:cNvSpPr>
                <p:nvPr/>
              </p:nvSpPr>
              <p:spPr bwMode="auto">
                <a:xfrm>
                  <a:off x="11373624" y="4480383"/>
                  <a:ext cx="12812" cy="14235"/>
                </a:xfrm>
                <a:prstGeom prst="ellipse">
                  <a:avLst/>
                </a:pr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gradFill>
                    <a:latin typeface="Segoe UI Semilight"/>
                  </a:endParaRPr>
                </a:p>
              </p:txBody>
            </p:sp>
          </p:grpSp>
        </p:grpSp>
        <p:grpSp>
          <p:nvGrpSpPr>
            <p:cNvPr id="359" name="Group 358">
              <a:extLst>
                <a:ext uri="{FF2B5EF4-FFF2-40B4-BE49-F238E27FC236}">
                  <a16:creationId xmlns:a16="http://schemas.microsoft.com/office/drawing/2014/main" id="{77FC3504-E0F2-4D5F-AF4F-C60C5160A279}"/>
                </a:ext>
              </a:extLst>
            </p:cNvPr>
            <p:cNvGrpSpPr/>
            <p:nvPr/>
          </p:nvGrpSpPr>
          <p:grpSpPr>
            <a:xfrm>
              <a:off x="6645351" y="4097792"/>
              <a:ext cx="479366" cy="479366"/>
              <a:chOff x="3888602" y="4110297"/>
              <a:chExt cx="527686" cy="527686"/>
            </a:xfrm>
          </p:grpSpPr>
          <p:sp useBgFill="1">
            <p:nvSpPr>
              <p:cNvPr id="418" name="Oval 417">
                <a:extLst>
                  <a:ext uri="{FF2B5EF4-FFF2-40B4-BE49-F238E27FC236}">
                    <a16:creationId xmlns:a16="http://schemas.microsoft.com/office/drawing/2014/main" id="{4642847F-9A5C-4EFA-8374-3666B2283311}"/>
                  </a:ext>
                </a:extLst>
              </p:cNvPr>
              <p:cNvSpPr/>
              <p:nvPr/>
            </p:nvSpPr>
            <p:spPr bwMode="auto">
              <a:xfrm rot="4020000">
                <a:off x="3888602" y="4110297"/>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19" name="Freeform 41">
                <a:extLst>
                  <a:ext uri="{FF2B5EF4-FFF2-40B4-BE49-F238E27FC236}">
                    <a16:creationId xmlns:a16="http://schemas.microsoft.com/office/drawing/2014/main" id="{0DD6AA90-0C20-4246-A7E4-B19F77F56D9E}"/>
                  </a:ext>
                </a:extLst>
              </p:cNvPr>
              <p:cNvSpPr>
                <a:spLocks noEditPoints="1"/>
              </p:cNvSpPr>
              <p:nvPr/>
            </p:nvSpPr>
            <p:spPr bwMode="auto">
              <a:xfrm>
                <a:off x="3962698" y="4255548"/>
                <a:ext cx="379494" cy="237184"/>
              </a:xfrm>
              <a:custGeom>
                <a:avLst/>
                <a:gdLst>
                  <a:gd name="T0" fmla="*/ 208 w 208"/>
                  <a:gd name="T1" fmla="*/ 54 h 130"/>
                  <a:gd name="T2" fmla="*/ 208 w 208"/>
                  <a:gd name="T3" fmla="*/ 130 h 130"/>
                  <a:gd name="T4" fmla="*/ 0 w 208"/>
                  <a:gd name="T5" fmla="*/ 130 h 130"/>
                  <a:gd name="T6" fmla="*/ 0 w 208"/>
                  <a:gd name="T7" fmla="*/ 54 h 130"/>
                  <a:gd name="T8" fmla="*/ 40 w 208"/>
                  <a:gd name="T9" fmla="*/ 24 h 130"/>
                  <a:gd name="T10" fmla="*/ 40 w 208"/>
                  <a:gd name="T11" fmla="*/ 54 h 130"/>
                  <a:gd name="T12" fmla="*/ 85 w 208"/>
                  <a:gd name="T13" fmla="*/ 24 h 130"/>
                  <a:gd name="T14" fmla="*/ 85 w 208"/>
                  <a:gd name="T15" fmla="*/ 54 h 130"/>
                  <a:gd name="T16" fmla="*/ 208 w 208"/>
                  <a:gd name="T17" fmla="*/ 54 h 130"/>
                  <a:gd name="T18" fmla="*/ 163 w 208"/>
                  <a:gd name="T19" fmla="*/ 54 h 130"/>
                  <a:gd name="T20" fmla="*/ 153 w 208"/>
                  <a:gd name="T21" fmla="*/ 0 h 130"/>
                  <a:gd name="T22" fmla="*/ 144 w 208"/>
                  <a:gd name="T23" fmla="*/ 0 h 130"/>
                  <a:gd name="T24" fmla="*/ 136 w 208"/>
                  <a:gd name="T25" fmla="*/ 54 h 130"/>
                  <a:gd name="T26" fmla="*/ 200 w 208"/>
                  <a:gd name="T27" fmla="*/ 54 h 130"/>
                  <a:gd name="T28" fmla="*/ 189 w 208"/>
                  <a:gd name="T29" fmla="*/ 0 h 130"/>
                  <a:gd name="T30" fmla="*/ 180 w 208"/>
                  <a:gd name="T31" fmla="*/ 0 h 130"/>
                  <a:gd name="T32" fmla="*/ 171 w 208"/>
                  <a:gd name="T33" fmla="*/ 54 h 130"/>
                  <a:gd name="T34" fmla="*/ 30 w 208"/>
                  <a:gd name="T35" fmla="*/ 77 h 130"/>
                  <a:gd name="T36" fmla="*/ 19 w 208"/>
                  <a:gd name="T37" fmla="*/ 77 h 130"/>
                  <a:gd name="T38" fmla="*/ 19 w 208"/>
                  <a:gd name="T39" fmla="*/ 88 h 130"/>
                  <a:gd name="T40" fmla="*/ 30 w 208"/>
                  <a:gd name="T41" fmla="*/ 88 h 130"/>
                  <a:gd name="T42" fmla="*/ 30 w 208"/>
                  <a:gd name="T43" fmla="*/ 77 h 130"/>
                  <a:gd name="T44" fmla="*/ 69 w 208"/>
                  <a:gd name="T45" fmla="*/ 77 h 130"/>
                  <a:gd name="T46" fmla="*/ 59 w 208"/>
                  <a:gd name="T47" fmla="*/ 77 h 130"/>
                  <a:gd name="T48" fmla="*/ 59 w 208"/>
                  <a:gd name="T49" fmla="*/ 88 h 130"/>
                  <a:gd name="T50" fmla="*/ 69 w 208"/>
                  <a:gd name="T51" fmla="*/ 88 h 130"/>
                  <a:gd name="T52" fmla="*/ 69 w 208"/>
                  <a:gd name="T53" fmla="*/ 77 h 130"/>
                  <a:gd name="T54" fmla="*/ 109 w 208"/>
                  <a:gd name="T55" fmla="*/ 77 h 130"/>
                  <a:gd name="T56" fmla="*/ 99 w 208"/>
                  <a:gd name="T57" fmla="*/ 77 h 130"/>
                  <a:gd name="T58" fmla="*/ 99 w 208"/>
                  <a:gd name="T59" fmla="*/ 88 h 130"/>
                  <a:gd name="T60" fmla="*/ 109 w 208"/>
                  <a:gd name="T61" fmla="*/ 88 h 130"/>
                  <a:gd name="T62" fmla="*/ 109 w 208"/>
                  <a:gd name="T63" fmla="*/ 77 h 130"/>
                  <a:gd name="T64" fmla="*/ 149 w 208"/>
                  <a:gd name="T65" fmla="*/ 77 h 130"/>
                  <a:gd name="T66" fmla="*/ 139 w 208"/>
                  <a:gd name="T67" fmla="*/ 77 h 130"/>
                  <a:gd name="T68" fmla="*/ 139 w 208"/>
                  <a:gd name="T69" fmla="*/ 88 h 130"/>
                  <a:gd name="T70" fmla="*/ 149 w 208"/>
                  <a:gd name="T71" fmla="*/ 88 h 130"/>
                  <a:gd name="T72" fmla="*/ 149 w 208"/>
                  <a:gd name="T73" fmla="*/ 77 h 130"/>
                  <a:gd name="T74" fmla="*/ 189 w 208"/>
                  <a:gd name="T75" fmla="*/ 77 h 130"/>
                  <a:gd name="T76" fmla="*/ 179 w 208"/>
                  <a:gd name="T77" fmla="*/ 77 h 130"/>
                  <a:gd name="T78" fmla="*/ 179 w 208"/>
                  <a:gd name="T79" fmla="*/ 88 h 130"/>
                  <a:gd name="T80" fmla="*/ 189 w 208"/>
                  <a:gd name="T81" fmla="*/ 88 h 130"/>
                  <a:gd name="T82" fmla="*/ 189 w 208"/>
                  <a:gd name="T83"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8" h="130">
                    <a:moveTo>
                      <a:pt x="208" y="54"/>
                    </a:moveTo>
                    <a:lnTo>
                      <a:pt x="208" y="130"/>
                    </a:lnTo>
                    <a:lnTo>
                      <a:pt x="0" y="130"/>
                    </a:lnTo>
                    <a:lnTo>
                      <a:pt x="0" y="54"/>
                    </a:lnTo>
                    <a:lnTo>
                      <a:pt x="40" y="24"/>
                    </a:lnTo>
                    <a:lnTo>
                      <a:pt x="40" y="54"/>
                    </a:lnTo>
                    <a:lnTo>
                      <a:pt x="85" y="24"/>
                    </a:lnTo>
                    <a:lnTo>
                      <a:pt x="85" y="54"/>
                    </a:lnTo>
                    <a:lnTo>
                      <a:pt x="208" y="54"/>
                    </a:lnTo>
                    <a:moveTo>
                      <a:pt x="163" y="54"/>
                    </a:moveTo>
                    <a:lnTo>
                      <a:pt x="153" y="0"/>
                    </a:lnTo>
                    <a:lnTo>
                      <a:pt x="144" y="0"/>
                    </a:lnTo>
                    <a:lnTo>
                      <a:pt x="136" y="54"/>
                    </a:lnTo>
                    <a:moveTo>
                      <a:pt x="200" y="54"/>
                    </a:moveTo>
                    <a:lnTo>
                      <a:pt x="189" y="0"/>
                    </a:lnTo>
                    <a:lnTo>
                      <a:pt x="180" y="0"/>
                    </a:lnTo>
                    <a:lnTo>
                      <a:pt x="171" y="54"/>
                    </a:lnTo>
                    <a:moveTo>
                      <a:pt x="30" y="77"/>
                    </a:moveTo>
                    <a:lnTo>
                      <a:pt x="19" y="77"/>
                    </a:lnTo>
                    <a:lnTo>
                      <a:pt x="19" y="88"/>
                    </a:lnTo>
                    <a:lnTo>
                      <a:pt x="30" y="88"/>
                    </a:lnTo>
                    <a:lnTo>
                      <a:pt x="30" y="77"/>
                    </a:lnTo>
                    <a:moveTo>
                      <a:pt x="69" y="77"/>
                    </a:moveTo>
                    <a:lnTo>
                      <a:pt x="59" y="77"/>
                    </a:lnTo>
                    <a:lnTo>
                      <a:pt x="59" y="88"/>
                    </a:lnTo>
                    <a:lnTo>
                      <a:pt x="69" y="88"/>
                    </a:lnTo>
                    <a:lnTo>
                      <a:pt x="69" y="77"/>
                    </a:lnTo>
                    <a:moveTo>
                      <a:pt x="109" y="77"/>
                    </a:moveTo>
                    <a:lnTo>
                      <a:pt x="99" y="77"/>
                    </a:lnTo>
                    <a:lnTo>
                      <a:pt x="99" y="88"/>
                    </a:lnTo>
                    <a:lnTo>
                      <a:pt x="109" y="88"/>
                    </a:lnTo>
                    <a:lnTo>
                      <a:pt x="109" y="77"/>
                    </a:lnTo>
                    <a:moveTo>
                      <a:pt x="149" y="77"/>
                    </a:moveTo>
                    <a:lnTo>
                      <a:pt x="139" y="77"/>
                    </a:lnTo>
                    <a:lnTo>
                      <a:pt x="139" y="88"/>
                    </a:lnTo>
                    <a:lnTo>
                      <a:pt x="149" y="88"/>
                    </a:lnTo>
                    <a:lnTo>
                      <a:pt x="149" y="77"/>
                    </a:lnTo>
                    <a:moveTo>
                      <a:pt x="189" y="77"/>
                    </a:moveTo>
                    <a:lnTo>
                      <a:pt x="179" y="77"/>
                    </a:lnTo>
                    <a:lnTo>
                      <a:pt x="179" y="88"/>
                    </a:lnTo>
                    <a:lnTo>
                      <a:pt x="189" y="88"/>
                    </a:lnTo>
                    <a:lnTo>
                      <a:pt x="189" y="77"/>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lin ang="5400000" scaled="1"/>
                  </a:gradFill>
                  <a:latin typeface="Segoe UI Semilight"/>
                </a:endParaRPr>
              </a:p>
            </p:txBody>
          </p:sp>
        </p:grpSp>
        <p:grpSp>
          <p:nvGrpSpPr>
            <p:cNvPr id="360" name="Group 359">
              <a:extLst>
                <a:ext uri="{FF2B5EF4-FFF2-40B4-BE49-F238E27FC236}">
                  <a16:creationId xmlns:a16="http://schemas.microsoft.com/office/drawing/2014/main" id="{54AFC7EE-A7CC-4B06-9569-1BAD3F91752F}"/>
                </a:ext>
              </a:extLst>
            </p:cNvPr>
            <p:cNvGrpSpPr/>
            <p:nvPr/>
          </p:nvGrpSpPr>
          <p:grpSpPr>
            <a:xfrm>
              <a:off x="10398599" y="4097793"/>
              <a:ext cx="479364" cy="479363"/>
              <a:chOff x="8020188" y="4110298"/>
              <a:chExt cx="527684" cy="527684"/>
            </a:xfrm>
          </p:grpSpPr>
          <p:sp useBgFill="1">
            <p:nvSpPr>
              <p:cNvPr id="416" name="Oval 415">
                <a:extLst>
                  <a:ext uri="{FF2B5EF4-FFF2-40B4-BE49-F238E27FC236}">
                    <a16:creationId xmlns:a16="http://schemas.microsoft.com/office/drawing/2014/main" id="{BF35B63A-AC10-4C93-BF7F-BCAC084D85A6}"/>
                  </a:ext>
                </a:extLst>
              </p:cNvPr>
              <p:cNvSpPr/>
              <p:nvPr/>
            </p:nvSpPr>
            <p:spPr bwMode="auto">
              <a:xfrm rot="17580000" flipH="1">
                <a:off x="8020188" y="4110298"/>
                <a:ext cx="527684" cy="52768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17" name="bus">
                <a:extLst>
                  <a:ext uri="{FF2B5EF4-FFF2-40B4-BE49-F238E27FC236}">
                    <a16:creationId xmlns:a16="http://schemas.microsoft.com/office/drawing/2014/main" id="{E52ADC70-F3F2-495F-A848-3CE2ACA1F76B}"/>
                  </a:ext>
                </a:extLst>
              </p:cNvPr>
              <p:cNvSpPr>
                <a:spLocks noChangeAspect="1" noEditPoints="1"/>
              </p:cNvSpPr>
              <p:nvPr/>
            </p:nvSpPr>
            <p:spPr bwMode="auto">
              <a:xfrm>
                <a:off x="8162803" y="4252914"/>
                <a:ext cx="242456" cy="242454"/>
              </a:xfrm>
              <a:custGeom>
                <a:avLst/>
                <a:gdLst>
                  <a:gd name="T0" fmla="*/ 290 w 344"/>
                  <a:gd name="T1" fmla="*/ 0 h 343"/>
                  <a:gd name="T2" fmla="*/ 318 w 344"/>
                  <a:gd name="T3" fmla="*/ 28 h 343"/>
                  <a:gd name="T4" fmla="*/ 318 w 344"/>
                  <a:gd name="T5" fmla="*/ 314 h 343"/>
                  <a:gd name="T6" fmla="*/ 25 w 344"/>
                  <a:gd name="T7" fmla="*/ 314 h 343"/>
                  <a:gd name="T8" fmla="*/ 25 w 344"/>
                  <a:gd name="T9" fmla="*/ 28 h 343"/>
                  <a:gd name="T10" fmla="*/ 54 w 344"/>
                  <a:gd name="T11" fmla="*/ 0 h 343"/>
                  <a:gd name="T12" fmla="*/ 290 w 344"/>
                  <a:gd name="T13" fmla="*/ 0 h 343"/>
                  <a:gd name="T14" fmla="*/ 104 w 344"/>
                  <a:gd name="T15" fmla="*/ 46 h 343"/>
                  <a:gd name="T16" fmla="*/ 237 w 344"/>
                  <a:gd name="T17" fmla="*/ 46 h 343"/>
                  <a:gd name="T18" fmla="*/ 60 w 344"/>
                  <a:gd name="T19" fmla="*/ 224 h 343"/>
                  <a:gd name="T20" fmla="*/ 104 w 344"/>
                  <a:gd name="T21" fmla="*/ 224 h 343"/>
                  <a:gd name="T22" fmla="*/ 237 w 344"/>
                  <a:gd name="T23" fmla="*/ 224 h 343"/>
                  <a:gd name="T24" fmla="*/ 281 w 344"/>
                  <a:gd name="T25" fmla="*/ 224 h 343"/>
                  <a:gd name="T26" fmla="*/ 25 w 344"/>
                  <a:gd name="T27" fmla="*/ 92 h 343"/>
                  <a:gd name="T28" fmla="*/ 318 w 344"/>
                  <a:gd name="T29" fmla="*/ 92 h 343"/>
                  <a:gd name="T30" fmla="*/ 25 w 344"/>
                  <a:gd name="T31" fmla="*/ 179 h 343"/>
                  <a:gd name="T32" fmla="*/ 318 w 344"/>
                  <a:gd name="T33" fmla="*/ 179 h 343"/>
                  <a:gd name="T34" fmla="*/ 25 w 344"/>
                  <a:gd name="T35" fmla="*/ 268 h 343"/>
                  <a:gd name="T36" fmla="*/ 318 w 344"/>
                  <a:gd name="T37" fmla="*/ 268 h 343"/>
                  <a:gd name="T38" fmla="*/ 172 w 344"/>
                  <a:gd name="T39" fmla="*/ 92 h 343"/>
                  <a:gd name="T40" fmla="*/ 172 w 344"/>
                  <a:gd name="T41" fmla="*/ 179 h 343"/>
                  <a:gd name="T42" fmla="*/ 318 w 344"/>
                  <a:gd name="T43" fmla="*/ 124 h 343"/>
                  <a:gd name="T44" fmla="*/ 344 w 344"/>
                  <a:gd name="T45" fmla="*/ 124 h 343"/>
                  <a:gd name="T46" fmla="*/ 344 w 344"/>
                  <a:gd name="T47" fmla="*/ 83 h 343"/>
                  <a:gd name="T48" fmla="*/ 318 w 344"/>
                  <a:gd name="T49" fmla="*/ 83 h 343"/>
                  <a:gd name="T50" fmla="*/ 240 w 344"/>
                  <a:gd name="T51" fmla="*/ 314 h 343"/>
                  <a:gd name="T52" fmla="*/ 240 w 344"/>
                  <a:gd name="T53" fmla="*/ 343 h 343"/>
                  <a:gd name="T54" fmla="*/ 301 w 344"/>
                  <a:gd name="T55" fmla="*/ 343 h 343"/>
                  <a:gd name="T56" fmla="*/ 301 w 344"/>
                  <a:gd name="T57" fmla="*/ 314 h 343"/>
                  <a:gd name="T58" fmla="*/ 38 w 344"/>
                  <a:gd name="T59" fmla="*/ 314 h 343"/>
                  <a:gd name="T60" fmla="*/ 38 w 344"/>
                  <a:gd name="T61" fmla="*/ 343 h 343"/>
                  <a:gd name="T62" fmla="*/ 98 w 344"/>
                  <a:gd name="T63" fmla="*/ 343 h 343"/>
                  <a:gd name="T64" fmla="*/ 98 w 344"/>
                  <a:gd name="T65" fmla="*/ 314 h 343"/>
                  <a:gd name="T66" fmla="*/ 25 w 344"/>
                  <a:gd name="T67" fmla="*/ 83 h 343"/>
                  <a:gd name="T68" fmla="*/ 0 w 344"/>
                  <a:gd name="T69" fmla="*/ 83 h 343"/>
                  <a:gd name="T70" fmla="*/ 0 w 344"/>
                  <a:gd name="T71" fmla="*/ 124 h 343"/>
                  <a:gd name="T72" fmla="*/ 25 w 344"/>
                  <a:gd name="T73" fmla="*/ 124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343">
                    <a:moveTo>
                      <a:pt x="290" y="0"/>
                    </a:moveTo>
                    <a:cubicBezTo>
                      <a:pt x="305" y="0"/>
                      <a:pt x="318" y="12"/>
                      <a:pt x="318" y="28"/>
                    </a:cubicBezTo>
                    <a:cubicBezTo>
                      <a:pt x="318" y="314"/>
                      <a:pt x="318" y="314"/>
                      <a:pt x="318" y="314"/>
                    </a:cubicBezTo>
                    <a:cubicBezTo>
                      <a:pt x="25" y="314"/>
                      <a:pt x="25" y="314"/>
                      <a:pt x="25" y="314"/>
                    </a:cubicBezTo>
                    <a:cubicBezTo>
                      <a:pt x="25" y="28"/>
                      <a:pt x="25" y="28"/>
                      <a:pt x="25" y="28"/>
                    </a:cubicBezTo>
                    <a:cubicBezTo>
                      <a:pt x="25" y="12"/>
                      <a:pt x="38" y="0"/>
                      <a:pt x="54" y="0"/>
                    </a:cubicBezTo>
                    <a:lnTo>
                      <a:pt x="290" y="0"/>
                    </a:lnTo>
                    <a:close/>
                    <a:moveTo>
                      <a:pt x="104" y="46"/>
                    </a:moveTo>
                    <a:cubicBezTo>
                      <a:pt x="237" y="46"/>
                      <a:pt x="237" y="46"/>
                      <a:pt x="237" y="46"/>
                    </a:cubicBezTo>
                    <a:moveTo>
                      <a:pt x="60" y="224"/>
                    </a:moveTo>
                    <a:cubicBezTo>
                      <a:pt x="104" y="224"/>
                      <a:pt x="104" y="224"/>
                      <a:pt x="104" y="224"/>
                    </a:cubicBezTo>
                    <a:moveTo>
                      <a:pt x="237" y="224"/>
                    </a:moveTo>
                    <a:cubicBezTo>
                      <a:pt x="281" y="224"/>
                      <a:pt x="281" y="224"/>
                      <a:pt x="281" y="224"/>
                    </a:cubicBezTo>
                    <a:moveTo>
                      <a:pt x="25" y="92"/>
                    </a:moveTo>
                    <a:cubicBezTo>
                      <a:pt x="318" y="92"/>
                      <a:pt x="318" y="92"/>
                      <a:pt x="318" y="92"/>
                    </a:cubicBezTo>
                    <a:moveTo>
                      <a:pt x="25" y="179"/>
                    </a:moveTo>
                    <a:cubicBezTo>
                      <a:pt x="318" y="179"/>
                      <a:pt x="318" y="179"/>
                      <a:pt x="318" y="179"/>
                    </a:cubicBezTo>
                    <a:moveTo>
                      <a:pt x="25" y="268"/>
                    </a:moveTo>
                    <a:cubicBezTo>
                      <a:pt x="318" y="268"/>
                      <a:pt x="318" y="268"/>
                      <a:pt x="318" y="268"/>
                    </a:cubicBezTo>
                    <a:moveTo>
                      <a:pt x="172" y="92"/>
                    </a:moveTo>
                    <a:cubicBezTo>
                      <a:pt x="172" y="179"/>
                      <a:pt x="172" y="179"/>
                      <a:pt x="172" y="179"/>
                    </a:cubicBezTo>
                    <a:moveTo>
                      <a:pt x="318" y="124"/>
                    </a:moveTo>
                    <a:cubicBezTo>
                      <a:pt x="344" y="124"/>
                      <a:pt x="344" y="124"/>
                      <a:pt x="344" y="124"/>
                    </a:cubicBezTo>
                    <a:cubicBezTo>
                      <a:pt x="344" y="83"/>
                      <a:pt x="344" y="83"/>
                      <a:pt x="344" y="83"/>
                    </a:cubicBezTo>
                    <a:cubicBezTo>
                      <a:pt x="318" y="83"/>
                      <a:pt x="318" y="83"/>
                      <a:pt x="318" y="83"/>
                    </a:cubicBezTo>
                    <a:moveTo>
                      <a:pt x="240" y="314"/>
                    </a:moveTo>
                    <a:cubicBezTo>
                      <a:pt x="240" y="343"/>
                      <a:pt x="240" y="343"/>
                      <a:pt x="240" y="343"/>
                    </a:cubicBezTo>
                    <a:cubicBezTo>
                      <a:pt x="301" y="343"/>
                      <a:pt x="301" y="343"/>
                      <a:pt x="301" y="343"/>
                    </a:cubicBezTo>
                    <a:cubicBezTo>
                      <a:pt x="301" y="314"/>
                      <a:pt x="301" y="314"/>
                      <a:pt x="301" y="314"/>
                    </a:cubicBezTo>
                    <a:moveTo>
                      <a:pt x="38" y="314"/>
                    </a:moveTo>
                    <a:cubicBezTo>
                      <a:pt x="38" y="343"/>
                      <a:pt x="38" y="343"/>
                      <a:pt x="38" y="343"/>
                    </a:cubicBezTo>
                    <a:cubicBezTo>
                      <a:pt x="98" y="343"/>
                      <a:pt x="98" y="343"/>
                      <a:pt x="98" y="343"/>
                    </a:cubicBezTo>
                    <a:cubicBezTo>
                      <a:pt x="98" y="314"/>
                      <a:pt x="98" y="314"/>
                      <a:pt x="98" y="314"/>
                    </a:cubicBezTo>
                    <a:moveTo>
                      <a:pt x="25" y="83"/>
                    </a:moveTo>
                    <a:cubicBezTo>
                      <a:pt x="0" y="83"/>
                      <a:pt x="0" y="83"/>
                      <a:pt x="0" y="83"/>
                    </a:cubicBezTo>
                    <a:cubicBezTo>
                      <a:pt x="0" y="124"/>
                      <a:pt x="0" y="124"/>
                      <a:pt x="0" y="124"/>
                    </a:cubicBezTo>
                    <a:cubicBezTo>
                      <a:pt x="25" y="124"/>
                      <a:pt x="25" y="124"/>
                      <a:pt x="25" y="124"/>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gradFill>
                  <a:latin typeface="Segoe UI Semilight"/>
                </a:endParaRPr>
              </a:p>
            </p:txBody>
          </p:sp>
        </p:grpSp>
        <p:grpSp>
          <p:nvGrpSpPr>
            <p:cNvPr id="361" name="Group 360">
              <a:extLst>
                <a:ext uri="{FF2B5EF4-FFF2-40B4-BE49-F238E27FC236}">
                  <a16:creationId xmlns:a16="http://schemas.microsoft.com/office/drawing/2014/main" id="{1C075648-D9EF-4070-B51C-6BD23EDAD714}"/>
                </a:ext>
              </a:extLst>
            </p:cNvPr>
            <p:cNvGrpSpPr/>
            <p:nvPr/>
          </p:nvGrpSpPr>
          <p:grpSpPr>
            <a:xfrm>
              <a:off x="10560666" y="3301211"/>
              <a:ext cx="479366" cy="479366"/>
              <a:chOff x="8198591" y="3233420"/>
              <a:chExt cx="527686" cy="527686"/>
            </a:xfrm>
          </p:grpSpPr>
          <p:sp useBgFill="1">
            <p:nvSpPr>
              <p:cNvPr id="414" name="Oval 413">
                <a:extLst>
                  <a:ext uri="{FF2B5EF4-FFF2-40B4-BE49-F238E27FC236}">
                    <a16:creationId xmlns:a16="http://schemas.microsoft.com/office/drawing/2014/main" id="{B91E5411-B958-450B-A818-C7044A9B9777}"/>
                  </a:ext>
                </a:extLst>
              </p:cNvPr>
              <p:cNvSpPr/>
              <p:nvPr/>
            </p:nvSpPr>
            <p:spPr bwMode="auto">
              <a:xfrm rot="5400000">
                <a:off x="8198591" y="3233420"/>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15" name="Airplane_E709">
                <a:extLst>
                  <a:ext uri="{FF2B5EF4-FFF2-40B4-BE49-F238E27FC236}">
                    <a16:creationId xmlns:a16="http://schemas.microsoft.com/office/drawing/2014/main" id="{F57D05F4-3F3B-40D6-9473-A4FF7BACB280}"/>
                  </a:ext>
                </a:extLst>
              </p:cNvPr>
              <p:cNvSpPr>
                <a:spLocks noChangeAspect="1"/>
              </p:cNvSpPr>
              <p:nvPr/>
            </p:nvSpPr>
            <p:spPr bwMode="auto">
              <a:xfrm>
                <a:off x="8319857" y="3352801"/>
                <a:ext cx="285156" cy="288926"/>
              </a:xfrm>
              <a:custGeom>
                <a:avLst/>
                <a:gdLst>
                  <a:gd name="T0" fmla="*/ 1002 w 3707"/>
                  <a:gd name="T1" fmla="*/ 3755 h 3755"/>
                  <a:gd name="T2" fmla="*/ 1502 w 3707"/>
                  <a:gd name="T3" fmla="*/ 2253 h 3755"/>
                  <a:gd name="T4" fmla="*/ 751 w 3707"/>
                  <a:gd name="T5" fmla="*/ 2253 h 3755"/>
                  <a:gd name="T6" fmla="*/ 625 w 3707"/>
                  <a:gd name="T7" fmla="*/ 2503 h 3755"/>
                  <a:gd name="T8" fmla="*/ 0 w 3707"/>
                  <a:gd name="T9" fmla="*/ 2503 h 3755"/>
                  <a:gd name="T10" fmla="*/ 209 w 3707"/>
                  <a:gd name="T11" fmla="*/ 1877 h 3755"/>
                  <a:gd name="T12" fmla="*/ 0 w 3707"/>
                  <a:gd name="T13" fmla="*/ 1251 h 3755"/>
                  <a:gd name="T14" fmla="*/ 625 w 3707"/>
                  <a:gd name="T15" fmla="*/ 1251 h 3755"/>
                  <a:gd name="T16" fmla="*/ 751 w 3707"/>
                  <a:gd name="T17" fmla="*/ 1502 h 3755"/>
                  <a:gd name="T18" fmla="*/ 1502 w 3707"/>
                  <a:gd name="T19" fmla="*/ 1502 h 3755"/>
                  <a:gd name="T20" fmla="*/ 1002 w 3707"/>
                  <a:gd name="T21" fmla="*/ 0 h 3755"/>
                  <a:gd name="T22" fmla="*/ 1627 w 3707"/>
                  <a:gd name="T23" fmla="*/ 0 h 3755"/>
                  <a:gd name="T24" fmla="*/ 2378 w 3707"/>
                  <a:gd name="T25" fmla="*/ 1502 h 3755"/>
                  <a:gd name="T26" fmla="*/ 3331 w 3707"/>
                  <a:gd name="T27" fmla="*/ 1502 h 3755"/>
                  <a:gd name="T28" fmla="*/ 3707 w 3707"/>
                  <a:gd name="T29" fmla="*/ 1877 h 3755"/>
                  <a:gd name="T30" fmla="*/ 3331 w 3707"/>
                  <a:gd name="T31" fmla="*/ 2253 h 3755"/>
                  <a:gd name="T32" fmla="*/ 2378 w 3707"/>
                  <a:gd name="T33" fmla="*/ 2253 h 3755"/>
                  <a:gd name="T34" fmla="*/ 1627 w 3707"/>
                  <a:gd name="T35" fmla="*/ 3755 h 3755"/>
                  <a:gd name="T36" fmla="*/ 1002 w 3707"/>
                  <a:gd name="T37" fmla="*/ 3755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07" h="3755">
                    <a:moveTo>
                      <a:pt x="1002" y="3755"/>
                    </a:moveTo>
                    <a:cubicBezTo>
                      <a:pt x="1502" y="2253"/>
                      <a:pt x="1502" y="2253"/>
                      <a:pt x="1502" y="2253"/>
                    </a:cubicBezTo>
                    <a:cubicBezTo>
                      <a:pt x="751" y="2253"/>
                      <a:pt x="751" y="2253"/>
                      <a:pt x="751" y="2253"/>
                    </a:cubicBezTo>
                    <a:cubicBezTo>
                      <a:pt x="625" y="2503"/>
                      <a:pt x="625" y="2503"/>
                      <a:pt x="625" y="2503"/>
                    </a:cubicBezTo>
                    <a:cubicBezTo>
                      <a:pt x="0" y="2503"/>
                      <a:pt x="0" y="2503"/>
                      <a:pt x="0" y="2503"/>
                    </a:cubicBezTo>
                    <a:cubicBezTo>
                      <a:pt x="209" y="1877"/>
                      <a:pt x="209" y="1877"/>
                      <a:pt x="209" y="1877"/>
                    </a:cubicBezTo>
                    <a:cubicBezTo>
                      <a:pt x="0" y="1251"/>
                      <a:pt x="0" y="1251"/>
                      <a:pt x="0" y="1251"/>
                    </a:cubicBezTo>
                    <a:cubicBezTo>
                      <a:pt x="625" y="1251"/>
                      <a:pt x="625" y="1251"/>
                      <a:pt x="625" y="1251"/>
                    </a:cubicBezTo>
                    <a:cubicBezTo>
                      <a:pt x="751" y="1502"/>
                      <a:pt x="751" y="1502"/>
                      <a:pt x="751" y="1502"/>
                    </a:cubicBezTo>
                    <a:cubicBezTo>
                      <a:pt x="1502" y="1502"/>
                      <a:pt x="1502" y="1502"/>
                      <a:pt x="1502" y="1502"/>
                    </a:cubicBezTo>
                    <a:cubicBezTo>
                      <a:pt x="1002" y="0"/>
                      <a:pt x="1002" y="0"/>
                      <a:pt x="1002" y="0"/>
                    </a:cubicBezTo>
                    <a:cubicBezTo>
                      <a:pt x="1627" y="0"/>
                      <a:pt x="1627" y="0"/>
                      <a:pt x="1627" y="0"/>
                    </a:cubicBezTo>
                    <a:cubicBezTo>
                      <a:pt x="2378" y="1502"/>
                      <a:pt x="2378" y="1502"/>
                      <a:pt x="2378" y="1502"/>
                    </a:cubicBezTo>
                    <a:cubicBezTo>
                      <a:pt x="3331" y="1502"/>
                      <a:pt x="3331" y="1502"/>
                      <a:pt x="3331" y="1502"/>
                    </a:cubicBezTo>
                    <a:cubicBezTo>
                      <a:pt x="3538" y="1502"/>
                      <a:pt x="3707" y="1670"/>
                      <a:pt x="3707" y="1877"/>
                    </a:cubicBezTo>
                    <a:cubicBezTo>
                      <a:pt x="3707" y="2084"/>
                      <a:pt x="3538" y="2253"/>
                      <a:pt x="3331" y="2253"/>
                    </a:cubicBezTo>
                    <a:cubicBezTo>
                      <a:pt x="2378" y="2253"/>
                      <a:pt x="2378" y="2253"/>
                      <a:pt x="2378" y="2253"/>
                    </a:cubicBezTo>
                    <a:cubicBezTo>
                      <a:pt x="1627" y="3755"/>
                      <a:pt x="1627" y="3755"/>
                      <a:pt x="1627" y="3755"/>
                    </a:cubicBezTo>
                    <a:lnTo>
                      <a:pt x="1002" y="3755"/>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lin ang="5400000" scaled="1"/>
                  </a:gradFill>
                  <a:latin typeface="Segoe UI Semilight"/>
                </a:endParaRPr>
              </a:p>
            </p:txBody>
          </p:sp>
        </p:grpSp>
        <p:grpSp>
          <p:nvGrpSpPr>
            <p:cNvPr id="362" name="Group 361">
              <a:extLst>
                <a:ext uri="{FF2B5EF4-FFF2-40B4-BE49-F238E27FC236}">
                  <a16:creationId xmlns:a16="http://schemas.microsoft.com/office/drawing/2014/main" id="{98CE8600-D480-4F01-A505-0331C20C5CA1}"/>
                </a:ext>
              </a:extLst>
            </p:cNvPr>
            <p:cNvGrpSpPr/>
            <p:nvPr/>
          </p:nvGrpSpPr>
          <p:grpSpPr>
            <a:xfrm>
              <a:off x="7080401" y="4742782"/>
              <a:ext cx="479366" cy="479366"/>
              <a:chOff x="4367509" y="4820305"/>
              <a:chExt cx="527686" cy="527686"/>
            </a:xfrm>
          </p:grpSpPr>
          <p:sp useBgFill="1">
            <p:nvSpPr>
              <p:cNvPr id="408" name="Oval 407">
                <a:extLst>
                  <a:ext uri="{FF2B5EF4-FFF2-40B4-BE49-F238E27FC236}">
                    <a16:creationId xmlns:a16="http://schemas.microsoft.com/office/drawing/2014/main" id="{C63D2AF5-9D55-48D5-A57C-AEE42B720B0A}"/>
                  </a:ext>
                </a:extLst>
              </p:cNvPr>
              <p:cNvSpPr/>
              <p:nvPr/>
            </p:nvSpPr>
            <p:spPr bwMode="auto">
              <a:xfrm rot="2700000">
                <a:off x="4367509" y="4820305"/>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09" name="Group 4">
                <a:extLst>
                  <a:ext uri="{FF2B5EF4-FFF2-40B4-BE49-F238E27FC236}">
                    <a16:creationId xmlns:a16="http://schemas.microsoft.com/office/drawing/2014/main" id="{3A18E054-D87A-42BE-940C-9E1FBF3FFD15}"/>
                  </a:ext>
                </a:extLst>
              </p:cNvPr>
              <p:cNvGrpSpPr>
                <a:grpSpLocks noChangeAspect="1"/>
              </p:cNvGrpSpPr>
              <p:nvPr/>
            </p:nvGrpSpPr>
            <p:grpSpPr bwMode="auto">
              <a:xfrm>
                <a:off x="4493886" y="4948927"/>
                <a:ext cx="274932" cy="270442"/>
                <a:chOff x="3794" y="2083"/>
                <a:chExt cx="245" cy="241"/>
              </a:xfrm>
            </p:grpSpPr>
            <p:sp>
              <p:nvSpPr>
                <p:cNvPr id="410" name="Rectangle 409">
                  <a:extLst>
                    <a:ext uri="{FF2B5EF4-FFF2-40B4-BE49-F238E27FC236}">
                      <a16:creationId xmlns:a16="http://schemas.microsoft.com/office/drawing/2014/main" id="{BA1E839B-343A-48F8-9F73-1FF8CCFEBAE9}"/>
                    </a:ext>
                  </a:extLst>
                </p:cNvPr>
                <p:cNvSpPr>
                  <a:spLocks noChangeArrowheads="1"/>
                </p:cNvSpPr>
                <p:nvPr/>
              </p:nvSpPr>
              <p:spPr bwMode="auto">
                <a:xfrm>
                  <a:off x="3794" y="2083"/>
                  <a:ext cx="245" cy="138"/>
                </a:xfrm>
                <a:prstGeom prst="rect">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11" name="Freeform 6">
                  <a:extLst>
                    <a:ext uri="{FF2B5EF4-FFF2-40B4-BE49-F238E27FC236}">
                      <a16:creationId xmlns:a16="http://schemas.microsoft.com/office/drawing/2014/main" id="{FFEE198C-92E6-466F-B3C2-DF632E674A91}"/>
                    </a:ext>
                  </a:extLst>
                </p:cNvPr>
                <p:cNvSpPr>
                  <a:spLocks/>
                </p:cNvSpPr>
                <p:nvPr/>
              </p:nvSpPr>
              <p:spPr bwMode="auto">
                <a:xfrm>
                  <a:off x="3801" y="2287"/>
                  <a:ext cx="231" cy="37"/>
                </a:xfrm>
                <a:custGeom>
                  <a:avLst/>
                  <a:gdLst>
                    <a:gd name="T0" fmla="*/ 26 w 231"/>
                    <a:gd name="T1" fmla="*/ 0 h 37"/>
                    <a:gd name="T2" fmla="*/ 205 w 231"/>
                    <a:gd name="T3" fmla="*/ 0 h 37"/>
                    <a:gd name="T4" fmla="*/ 231 w 231"/>
                    <a:gd name="T5" fmla="*/ 37 h 37"/>
                    <a:gd name="T6" fmla="*/ 0 w 231"/>
                    <a:gd name="T7" fmla="*/ 37 h 37"/>
                    <a:gd name="T8" fmla="*/ 26 w 231"/>
                    <a:gd name="T9" fmla="*/ 0 h 37"/>
                  </a:gdLst>
                  <a:ahLst/>
                  <a:cxnLst>
                    <a:cxn ang="0">
                      <a:pos x="T0" y="T1"/>
                    </a:cxn>
                    <a:cxn ang="0">
                      <a:pos x="T2" y="T3"/>
                    </a:cxn>
                    <a:cxn ang="0">
                      <a:pos x="T4" y="T5"/>
                    </a:cxn>
                    <a:cxn ang="0">
                      <a:pos x="T6" y="T7"/>
                    </a:cxn>
                    <a:cxn ang="0">
                      <a:pos x="T8" y="T9"/>
                    </a:cxn>
                  </a:cxnLst>
                  <a:rect l="0" t="0" r="r" b="b"/>
                  <a:pathLst>
                    <a:path w="231" h="37">
                      <a:moveTo>
                        <a:pt x="26" y="0"/>
                      </a:moveTo>
                      <a:lnTo>
                        <a:pt x="205" y="0"/>
                      </a:lnTo>
                      <a:lnTo>
                        <a:pt x="231" y="37"/>
                      </a:lnTo>
                      <a:lnTo>
                        <a:pt x="0" y="37"/>
                      </a:lnTo>
                      <a:lnTo>
                        <a:pt x="26" y="0"/>
                      </a:lnTo>
                      <a:close/>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12" name="Line 7">
                  <a:extLst>
                    <a:ext uri="{FF2B5EF4-FFF2-40B4-BE49-F238E27FC236}">
                      <a16:creationId xmlns:a16="http://schemas.microsoft.com/office/drawing/2014/main" id="{C286618B-ACB6-454F-AB30-7BE7A3B2F922}"/>
                    </a:ext>
                  </a:extLst>
                </p:cNvPr>
                <p:cNvSpPr>
                  <a:spLocks noChangeShapeType="1"/>
                </p:cNvSpPr>
                <p:nvPr/>
              </p:nvSpPr>
              <p:spPr bwMode="auto">
                <a:xfrm>
                  <a:off x="3917" y="2221"/>
                  <a:ext cx="0" cy="36"/>
                </a:xfrm>
                <a:prstGeom prst="lin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413" name="Line 8">
                  <a:extLst>
                    <a:ext uri="{FF2B5EF4-FFF2-40B4-BE49-F238E27FC236}">
                      <a16:creationId xmlns:a16="http://schemas.microsoft.com/office/drawing/2014/main" id="{86F786FE-FA67-487A-BC63-96B4C363E94C}"/>
                    </a:ext>
                  </a:extLst>
                </p:cNvPr>
                <p:cNvSpPr>
                  <a:spLocks noChangeShapeType="1"/>
                </p:cNvSpPr>
                <p:nvPr/>
              </p:nvSpPr>
              <p:spPr bwMode="auto">
                <a:xfrm>
                  <a:off x="3873" y="2255"/>
                  <a:ext cx="86" cy="0"/>
                </a:xfrm>
                <a:prstGeom prst="lin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grpSp>
          <p:nvGrpSpPr>
            <p:cNvPr id="363" name="Group 362">
              <a:extLst>
                <a:ext uri="{FF2B5EF4-FFF2-40B4-BE49-F238E27FC236}">
                  <a16:creationId xmlns:a16="http://schemas.microsoft.com/office/drawing/2014/main" id="{21FDAC48-40EA-44AB-8B61-D0714ABA4DE1}"/>
                </a:ext>
              </a:extLst>
            </p:cNvPr>
            <p:cNvGrpSpPr/>
            <p:nvPr/>
          </p:nvGrpSpPr>
          <p:grpSpPr>
            <a:xfrm>
              <a:off x="10398599" y="2504630"/>
              <a:ext cx="479366" cy="479366"/>
              <a:chOff x="8020188" y="2356542"/>
              <a:chExt cx="527686" cy="527686"/>
            </a:xfrm>
          </p:grpSpPr>
          <p:sp useBgFill="1">
            <p:nvSpPr>
              <p:cNvPr id="406" name="Oval 405">
                <a:extLst>
                  <a:ext uri="{FF2B5EF4-FFF2-40B4-BE49-F238E27FC236}">
                    <a16:creationId xmlns:a16="http://schemas.microsoft.com/office/drawing/2014/main" id="{3D5F8B75-1EBA-4FAB-B94A-E63B89BA9A4F}"/>
                  </a:ext>
                </a:extLst>
              </p:cNvPr>
              <p:cNvSpPr/>
              <p:nvPr/>
            </p:nvSpPr>
            <p:spPr bwMode="auto">
              <a:xfrm rot="4020000">
                <a:off x="8020188" y="2356542"/>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07" name="Freeform 5">
                <a:extLst>
                  <a:ext uri="{FF2B5EF4-FFF2-40B4-BE49-F238E27FC236}">
                    <a16:creationId xmlns:a16="http://schemas.microsoft.com/office/drawing/2014/main" id="{79227B84-1351-46B7-A07D-870BB735747A}"/>
                  </a:ext>
                </a:extLst>
              </p:cNvPr>
              <p:cNvSpPr>
                <a:spLocks noEditPoints="1"/>
              </p:cNvSpPr>
              <p:nvPr/>
            </p:nvSpPr>
            <p:spPr bwMode="auto">
              <a:xfrm>
                <a:off x="8162249" y="2463220"/>
                <a:ext cx="243564" cy="314330"/>
              </a:xfrm>
              <a:custGeom>
                <a:avLst/>
                <a:gdLst>
                  <a:gd name="T0" fmla="*/ 1750 w 3000"/>
                  <a:gd name="T1" fmla="*/ 250 h 3875"/>
                  <a:gd name="T2" fmla="*/ 1500 w 3000"/>
                  <a:gd name="T3" fmla="*/ 500 h 3875"/>
                  <a:gd name="T4" fmla="*/ 1250 w 3000"/>
                  <a:gd name="T5" fmla="*/ 250 h 3875"/>
                  <a:gd name="T6" fmla="*/ 1500 w 3000"/>
                  <a:gd name="T7" fmla="*/ 0 h 3875"/>
                  <a:gd name="T8" fmla="*/ 1750 w 3000"/>
                  <a:gd name="T9" fmla="*/ 250 h 3875"/>
                  <a:gd name="T10" fmla="*/ 2500 w 3000"/>
                  <a:gd name="T11" fmla="*/ 2074 h 3875"/>
                  <a:gd name="T12" fmla="*/ 2500 w 3000"/>
                  <a:gd name="T13" fmla="*/ 1176 h 3875"/>
                  <a:gd name="T14" fmla="*/ 2324 w 3000"/>
                  <a:gd name="T15" fmla="*/ 1000 h 3875"/>
                  <a:gd name="T16" fmla="*/ 676 w 3000"/>
                  <a:gd name="T17" fmla="*/ 1000 h 3875"/>
                  <a:gd name="T18" fmla="*/ 500 w 3000"/>
                  <a:gd name="T19" fmla="*/ 1176 h 3875"/>
                  <a:gd name="T20" fmla="*/ 500 w 3000"/>
                  <a:gd name="T21" fmla="*/ 2074 h 3875"/>
                  <a:gd name="T22" fmla="*/ 676 w 3000"/>
                  <a:gd name="T23" fmla="*/ 2250 h 3875"/>
                  <a:gd name="T24" fmla="*/ 2324 w 3000"/>
                  <a:gd name="T25" fmla="*/ 2250 h 3875"/>
                  <a:gd name="T26" fmla="*/ 2500 w 3000"/>
                  <a:gd name="T27" fmla="*/ 2074 h 3875"/>
                  <a:gd name="T28" fmla="*/ 3000 w 3000"/>
                  <a:gd name="T29" fmla="*/ 3875 h 3875"/>
                  <a:gd name="T30" fmla="*/ 3000 w 3000"/>
                  <a:gd name="T31" fmla="*/ 2958 h 3875"/>
                  <a:gd name="T32" fmla="*/ 2792 w 3000"/>
                  <a:gd name="T33" fmla="*/ 2750 h 3875"/>
                  <a:gd name="T34" fmla="*/ 208 w 3000"/>
                  <a:gd name="T35" fmla="*/ 2750 h 3875"/>
                  <a:gd name="T36" fmla="*/ 0 w 3000"/>
                  <a:gd name="T37" fmla="*/ 2958 h 3875"/>
                  <a:gd name="T38" fmla="*/ 0 w 3000"/>
                  <a:gd name="T39" fmla="*/ 3875 h 3875"/>
                  <a:gd name="T40" fmla="*/ 1000 w 3000"/>
                  <a:gd name="T41" fmla="*/ 2250 h 3875"/>
                  <a:gd name="T42" fmla="*/ 1000 w 3000"/>
                  <a:gd name="T43" fmla="*/ 2750 h 3875"/>
                  <a:gd name="T44" fmla="*/ 1500 w 3000"/>
                  <a:gd name="T45" fmla="*/ 500 h 3875"/>
                  <a:gd name="T46" fmla="*/ 1500 w 3000"/>
                  <a:gd name="T47" fmla="*/ 1000 h 3875"/>
                  <a:gd name="T48" fmla="*/ 2000 w 3000"/>
                  <a:gd name="T49" fmla="*/ 2250 h 3875"/>
                  <a:gd name="T50" fmla="*/ 2000 w 3000"/>
                  <a:gd name="T51" fmla="*/ 2750 h 3875"/>
                  <a:gd name="T52" fmla="*/ 875 w 3000"/>
                  <a:gd name="T53" fmla="*/ 1500 h 3875"/>
                  <a:gd name="T54" fmla="*/ 1125 w 3000"/>
                  <a:gd name="T55" fmla="*/ 1500 h 3875"/>
                  <a:gd name="T56" fmla="*/ 1875 w 3000"/>
                  <a:gd name="T57" fmla="*/ 1500 h 3875"/>
                  <a:gd name="T58" fmla="*/ 2125 w 3000"/>
                  <a:gd name="T59" fmla="*/ 1500 h 3875"/>
                  <a:gd name="T60" fmla="*/ 381 w 3000"/>
                  <a:gd name="T61" fmla="*/ 1375 h 3875"/>
                  <a:gd name="T62" fmla="*/ 381 w 3000"/>
                  <a:gd name="T63" fmla="*/ 1875 h 3875"/>
                  <a:gd name="T64" fmla="*/ 2624 w 3000"/>
                  <a:gd name="T65" fmla="*/ 1375 h 3875"/>
                  <a:gd name="T66" fmla="*/ 2624 w 3000"/>
                  <a:gd name="T67" fmla="*/ 1875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0" h="3875">
                    <a:moveTo>
                      <a:pt x="1750" y="250"/>
                    </a:moveTo>
                    <a:cubicBezTo>
                      <a:pt x="1750" y="388"/>
                      <a:pt x="1638" y="500"/>
                      <a:pt x="1500" y="500"/>
                    </a:cubicBezTo>
                    <a:cubicBezTo>
                      <a:pt x="1362" y="500"/>
                      <a:pt x="1250" y="388"/>
                      <a:pt x="1250" y="250"/>
                    </a:cubicBezTo>
                    <a:cubicBezTo>
                      <a:pt x="1250" y="112"/>
                      <a:pt x="1362" y="0"/>
                      <a:pt x="1500" y="0"/>
                    </a:cubicBezTo>
                    <a:cubicBezTo>
                      <a:pt x="1638" y="0"/>
                      <a:pt x="1750" y="112"/>
                      <a:pt x="1750" y="250"/>
                    </a:cubicBezTo>
                    <a:close/>
                    <a:moveTo>
                      <a:pt x="2500" y="2074"/>
                    </a:moveTo>
                    <a:cubicBezTo>
                      <a:pt x="2500" y="1176"/>
                      <a:pt x="2500" y="1176"/>
                      <a:pt x="2500" y="1176"/>
                    </a:cubicBezTo>
                    <a:cubicBezTo>
                      <a:pt x="2500" y="1079"/>
                      <a:pt x="2421" y="1000"/>
                      <a:pt x="2324" y="1000"/>
                    </a:cubicBezTo>
                    <a:cubicBezTo>
                      <a:pt x="676" y="1000"/>
                      <a:pt x="676" y="1000"/>
                      <a:pt x="676" y="1000"/>
                    </a:cubicBezTo>
                    <a:cubicBezTo>
                      <a:pt x="579" y="1000"/>
                      <a:pt x="500" y="1079"/>
                      <a:pt x="500" y="1176"/>
                    </a:cubicBezTo>
                    <a:cubicBezTo>
                      <a:pt x="500" y="2074"/>
                      <a:pt x="500" y="2074"/>
                      <a:pt x="500" y="2074"/>
                    </a:cubicBezTo>
                    <a:cubicBezTo>
                      <a:pt x="500" y="2171"/>
                      <a:pt x="579" y="2250"/>
                      <a:pt x="676" y="2250"/>
                    </a:cubicBezTo>
                    <a:cubicBezTo>
                      <a:pt x="2324" y="2250"/>
                      <a:pt x="2324" y="2250"/>
                      <a:pt x="2324" y="2250"/>
                    </a:cubicBezTo>
                    <a:cubicBezTo>
                      <a:pt x="2421" y="2250"/>
                      <a:pt x="2500" y="2171"/>
                      <a:pt x="2500" y="2074"/>
                    </a:cubicBezTo>
                    <a:close/>
                    <a:moveTo>
                      <a:pt x="3000" y="3875"/>
                    </a:moveTo>
                    <a:cubicBezTo>
                      <a:pt x="3000" y="2958"/>
                      <a:pt x="3000" y="2958"/>
                      <a:pt x="3000" y="2958"/>
                    </a:cubicBezTo>
                    <a:cubicBezTo>
                      <a:pt x="3000" y="2843"/>
                      <a:pt x="2907" y="2750"/>
                      <a:pt x="2792" y="2750"/>
                    </a:cubicBezTo>
                    <a:cubicBezTo>
                      <a:pt x="208" y="2750"/>
                      <a:pt x="208" y="2750"/>
                      <a:pt x="208" y="2750"/>
                    </a:cubicBezTo>
                    <a:cubicBezTo>
                      <a:pt x="93" y="2750"/>
                      <a:pt x="0" y="2843"/>
                      <a:pt x="0" y="2958"/>
                    </a:cubicBezTo>
                    <a:cubicBezTo>
                      <a:pt x="0" y="3875"/>
                      <a:pt x="0" y="3875"/>
                      <a:pt x="0" y="3875"/>
                    </a:cubicBezTo>
                    <a:moveTo>
                      <a:pt x="1000" y="2250"/>
                    </a:moveTo>
                    <a:cubicBezTo>
                      <a:pt x="1000" y="2750"/>
                      <a:pt x="1000" y="2750"/>
                      <a:pt x="1000" y="2750"/>
                    </a:cubicBezTo>
                    <a:moveTo>
                      <a:pt x="1500" y="500"/>
                    </a:moveTo>
                    <a:cubicBezTo>
                      <a:pt x="1500" y="1000"/>
                      <a:pt x="1500" y="1000"/>
                      <a:pt x="1500" y="1000"/>
                    </a:cubicBezTo>
                    <a:moveTo>
                      <a:pt x="2000" y="2250"/>
                    </a:moveTo>
                    <a:cubicBezTo>
                      <a:pt x="2000" y="2750"/>
                      <a:pt x="2000" y="2750"/>
                      <a:pt x="2000" y="2750"/>
                    </a:cubicBezTo>
                    <a:moveTo>
                      <a:pt x="875" y="1500"/>
                    </a:moveTo>
                    <a:cubicBezTo>
                      <a:pt x="1125" y="1500"/>
                      <a:pt x="1125" y="1500"/>
                      <a:pt x="1125" y="1500"/>
                    </a:cubicBezTo>
                    <a:moveTo>
                      <a:pt x="1875" y="1500"/>
                    </a:moveTo>
                    <a:cubicBezTo>
                      <a:pt x="2125" y="1500"/>
                      <a:pt x="2125" y="1500"/>
                      <a:pt x="2125" y="1500"/>
                    </a:cubicBezTo>
                    <a:moveTo>
                      <a:pt x="381" y="1375"/>
                    </a:moveTo>
                    <a:cubicBezTo>
                      <a:pt x="381" y="1875"/>
                      <a:pt x="381" y="1875"/>
                      <a:pt x="381" y="1875"/>
                    </a:cubicBezTo>
                    <a:moveTo>
                      <a:pt x="2624" y="1375"/>
                    </a:moveTo>
                    <a:cubicBezTo>
                      <a:pt x="2624" y="1875"/>
                      <a:pt x="2624" y="1875"/>
                      <a:pt x="2624" y="187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lin ang="5400000" scaled="1"/>
                  </a:gradFill>
                  <a:latin typeface="Segoe UI Semilight"/>
                </a:endParaRPr>
              </a:p>
            </p:txBody>
          </p:sp>
        </p:grpSp>
        <p:grpSp>
          <p:nvGrpSpPr>
            <p:cNvPr id="364" name="Group 363">
              <a:extLst>
                <a:ext uri="{FF2B5EF4-FFF2-40B4-BE49-F238E27FC236}">
                  <a16:creationId xmlns:a16="http://schemas.microsoft.com/office/drawing/2014/main" id="{685F0583-CC52-4D46-A27F-7F76F8748DC1}"/>
                </a:ext>
              </a:extLst>
            </p:cNvPr>
            <p:cNvGrpSpPr/>
            <p:nvPr/>
          </p:nvGrpSpPr>
          <p:grpSpPr>
            <a:xfrm>
              <a:off x="9285680" y="5191450"/>
              <a:ext cx="479366" cy="479366"/>
              <a:chOff x="6795084" y="5314201"/>
              <a:chExt cx="527686" cy="527686"/>
            </a:xfrm>
          </p:grpSpPr>
          <p:sp useBgFill="1">
            <p:nvSpPr>
              <p:cNvPr id="402" name="Oval 401">
                <a:extLst>
                  <a:ext uri="{FF2B5EF4-FFF2-40B4-BE49-F238E27FC236}">
                    <a16:creationId xmlns:a16="http://schemas.microsoft.com/office/drawing/2014/main" id="{1F068A53-59E8-491E-94AA-B9FB728860C1}"/>
                  </a:ext>
                </a:extLst>
              </p:cNvPr>
              <p:cNvSpPr/>
              <p:nvPr/>
            </p:nvSpPr>
            <p:spPr bwMode="auto">
              <a:xfrm rot="20280000" flipH="1">
                <a:off x="6795084" y="5314201"/>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03" name="Group 8">
                <a:extLst>
                  <a:ext uri="{FF2B5EF4-FFF2-40B4-BE49-F238E27FC236}">
                    <a16:creationId xmlns:a16="http://schemas.microsoft.com/office/drawing/2014/main" id="{34349923-8D8B-4976-87ED-BDBAF14D1B4F}"/>
                  </a:ext>
                </a:extLst>
              </p:cNvPr>
              <p:cNvGrpSpPr>
                <a:grpSpLocks noChangeAspect="1"/>
              </p:cNvGrpSpPr>
              <p:nvPr/>
            </p:nvGrpSpPr>
            <p:grpSpPr bwMode="auto">
              <a:xfrm>
                <a:off x="6879509" y="5432267"/>
                <a:ext cx="358836" cy="291554"/>
                <a:chOff x="5458" y="3157"/>
                <a:chExt cx="304" cy="247"/>
              </a:xfrm>
            </p:grpSpPr>
            <p:sp>
              <p:nvSpPr>
                <p:cNvPr id="404" name="Freeform 9">
                  <a:extLst>
                    <a:ext uri="{FF2B5EF4-FFF2-40B4-BE49-F238E27FC236}">
                      <a16:creationId xmlns:a16="http://schemas.microsoft.com/office/drawing/2014/main" id="{A4147B0F-0BB2-4FCD-A0AA-CEB6DA32E361}"/>
                    </a:ext>
                  </a:extLst>
                </p:cNvPr>
                <p:cNvSpPr>
                  <a:spLocks noEditPoints="1"/>
                </p:cNvSpPr>
                <p:nvPr/>
              </p:nvSpPr>
              <p:spPr bwMode="auto">
                <a:xfrm>
                  <a:off x="5521" y="3157"/>
                  <a:ext cx="241" cy="247"/>
                </a:xfrm>
                <a:custGeom>
                  <a:avLst/>
                  <a:gdLst>
                    <a:gd name="T0" fmla="*/ 35 w 334"/>
                    <a:gd name="T1" fmla="*/ 160 h 341"/>
                    <a:gd name="T2" fmla="*/ 35 w 334"/>
                    <a:gd name="T3" fmla="*/ 61 h 341"/>
                    <a:gd name="T4" fmla="*/ 60 w 334"/>
                    <a:gd name="T5" fmla="*/ 36 h 341"/>
                    <a:gd name="T6" fmla="*/ 266 w 334"/>
                    <a:gd name="T7" fmla="*/ 36 h 341"/>
                    <a:gd name="T8" fmla="*/ 291 w 334"/>
                    <a:gd name="T9" fmla="*/ 61 h 341"/>
                    <a:gd name="T10" fmla="*/ 291 w 334"/>
                    <a:gd name="T11" fmla="*/ 273 h 341"/>
                    <a:gd name="T12" fmla="*/ 266 w 334"/>
                    <a:gd name="T13" fmla="*/ 298 h 341"/>
                    <a:gd name="T14" fmla="*/ 266 w 334"/>
                    <a:gd name="T15" fmla="*/ 298 h 341"/>
                    <a:gd name="T16" fmla="*/ 84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5 w 334"/>
                    <a:gd name="T35" fmla="*/ 0 h 341"/>
                    <a:gd name="T36" fmla="*/ 255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5 w 334"/>
                    <a:gd name="T59" fmla="*/ 78 h 341"/>
                    <a:gd name="T60" fmla="*/ 0 w 334"/>
                    <a:gd name="T61" fmla="*/ 78 h 341"/>
                    <a:gd name="T62" fmla="*/ 35 w 334"/>
                    <a:gd name="T63" fmla="*/ 121 h 341"/>
                    <a:gd name="T64" fmla="*/ 0 w 334"/>
                    <a:gd name="T65" fmla="*/ 121 h 341"/>
                    <a:gd name="T66" fmla="*/ 35 w 334"/>
                    <a:gd name="T67" fmla="*/ 163 h 341"/>
                    <a:gd name="T68" fmla="*/ 0 w 334"/>
                    <a:gd name="T69" fmla="*/ 163 h 341"/>
                    <a:gd name="T70" fmla="*/ 121 w 334"/>
                    <a:gd name="T71" fmla="*/ 298 h 341"/>
                    <a:gd name="T72" fmla="*/ 121 w 334"/>
                    <a:gd name="T73" fmla="*/ 341 h 341"/>
                    <a:gd name="T74" fmla="*/ 163 w 334"/>
                    <a:gd name="T75" fmla="*/ 341 h 341"/>
                    <a:gd name="T76" fmla="*/ 163 w 334"/>
                    <a:gd name="T77" fmla="*/ 298 h 341"/>
                    <a:gd name="T78" fmla="*/ 206 w 334"/>
                    <a:gd name="T79" fmla="*/ 298 h 341"/>
                    <a:gd name="T80" fmla="*/ 206 w 334"/>
                    <a:gd name="T81" fmla="*/ 341 h 341"/>
                    <a:gd name="T82" fmla="*/ 255 w 334"/>
                    <a:gd name="T83" fmla="*/ 298 h 341"/>
                    <a:gd name="T84" fmla="*/ 255 w 334"/>
                    <a:gd name="T85"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4" h="341">
                      <a:moveTo>
                        <a:pt x="35" y="160"/>
                      </a:moveTo>
                      <a:cubicBezTo>
                        <a:pt x="35" y="65"/>
                        <a:pt x="35" y="61"/>
                        <a:pt x="35" y="61"/>
                      </a:cubicBezTo>
                      <a:cubicBezTo>
                        <a:pt x="35" y="45"/>
                        <a:pt x="48" y="36"/>
                        <a:pt x="60" y="36"/>
                      </a:cubicBezTo>
                      <a:cubicBezTo>
                        <a:pt x="266" y="36"/>
                        <a:pt x="266" y="36"/>
                        <a:pt x="266" y="36"/>
                      </a:cubicBezTo>
                      <a:cubicBezTo>
                        <a:pt x="282" y="36"/>
                        <a:pt x="291" y="45"/>
                        <a:pt x="291" y="61"/>
                      </a:cubicBezTo>
                      <a:cubicBezTo>
                        <a:pt x="291" y="273"/>
                        <a:pt x="291" y="273"/>
                        <a:pt x="291" y="273"/>
                      </a:cubicBezTo>
                      <a:cubicBezTo>
                        <a:pt x="291" y="286"/>
                        <a:pt x="282" y="298"/>
                        <a:pt x="266" y="298"/>
                      </a:cubicBezTo>
                      <a:cubicBezTo>
                        <a:pt x="266" y="298"/>
                        <a:pt x="266" y="298"/>
                        <a:pt x="266" y="298"/>
                      </a:cubicBezTo>
                      <a:cubicBezTo>
                        <a:pt x="161" y="298"/>
                        <a:pt x="110" y="298"/>
                        <a:pt x="84" y="298"/>
                      </a:cubicBezTo>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5" y="0"/>
                      </a:moveTo>
                      <a:cubicBezTo>
                        <a:pt x="255" y="36"/>
                        <a:pt x="255" y="36"/>
                        <a:pt x="255"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5" y="78"/>
                      </a:moveTo>
                      <a:cubicBezTo>
                        <a:pt x="0" y="78"/>
                        <a:pt x="0" y="78"/>
                        <a:pt x="0" y="78"/>
                      </a:cubicBezTo>
                      <a:moveTo>
                        <a:pt x="35" y="121"/>
                      </a:moveTo>
                      <a:cubicBezTo>
                        <a:pt x="0" y="121"/>
                        <a:pt x="0" y="121"/>
                        <a:pt x="0" y="121"/>
                      </a:cubicBezTo>
                      <a:moveTo>
                        <a:pt x="35" y="163"/>
                      </a:moveTo>
                      <a:cubicBezTo>
                        <a:pt x="0" y="163"/>
                        <a:pt x="0" y="163"/>
                        <a:pt x="0" y="163"/>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5" y="298"/>
                      </a:moveTo>
                      <a:cubicBezTo>
                        <a:pt x="255" y="341"/>
                        <a:pt x="255" y="341"/>
                        <a:pt x="255" y="341"/>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lin ang="5400000" scaled="1"/>
                    </a:gradFill>
                    <a:latin typeface="Segoe UI Semilight"/>
                  </a:endParaRPr>
                </a:p>
              </p:txBody>
            </p:sp>
            <p:sp>
              <p:nvSpPr>
                <p:cNvPr id="405" name="Freeform 10">
                  <a:extLst>
                    <a:ext uri="{FF2B5EF4-FFF2-40B4-BE49-F238E27FC236}">
                      <a16:creationId xmlns:a16="http://schemas.microsoft.com/office/drawing/2014/main" id="{A53F4E67-4540-44E6-9F47-94D6BB560D65}"/>
                    </a:ext>
                  </a:extLst>
                </p:cNvPr>
                <p:cNvSpPr>
                  <a:spLocks noEditPoints="1"/>
                </p:cNvSpPr>
                <p:nvPr/>
              </p:nvSpPr>
              <p:spPr bwMode="auto">
                <a:xfrm>
                  <a:off x="5458" y="3262"/>
                  <a:ext cx="138" cy="141"/>
                </a:xfrm>
                <a:custGeom>
                  <a:avLst/>
                  <a:gdLst>
                    <a:gd name="T0" fmla="*/ 153 w 191"/>
                    <a:gd name="T1" fmla="*/ 171 h 195"/>
                    <a:gd name="T2" fmla="*/ 35 w 191"/>
                    <a:gd name="T3" fmla="*/ 171 h 195"/>
                    <a:gd name="T4" fmla="*/ 21 w 191"/>
                    <a:gd name="T5" fmla="*/ 156 h 195"/>
                    <a:gd name="T6" fmla="*/ 21 w 191"/>
                    <a:gd name="T7" fmla="*/ 35 h 195"/>
                    <a:gd name="T8" fmla="*/ 35 w 191"/>
                    <a:gd name="T9" fmla="*/ 20 h 195"/>
                    <a:gd name="T10" fmla="*/ 153 w 191"/>
                    <a:gd name="T11" fmla="*/ 20 h 195"/>
                    <a:gd name="T12" fmla="*/ 167 w 191"/>
                    <a:gd name="T13" fmla="*/ 35 h 195"/>
                    <a:gd name="T14" fmla="*/ 167 w 191"/>
                    <a:gd name="T15" fmla="*/ 156 h 195"/>
                    <a:gd name="T16" fmla="*/ 153 w 191"/>
                    <a:gd name="T17" fmla="*/ 171 h 195"/>
                    <a:gd name="T18" fmla="*/ 45 w 191"/>
                    <a:gd name="T19" fmla="*/ 20 h 195"/>
                    <a:gd name="T20" fmla="*/ 45 w 191"/>
                    <a:gd name="T21" fmla="*/ 0 h 195"/>
                    <a:gd name="T22" fmla="*/ 69 w 191"/>
                    <a:gd name="T23" fmla="*/ 20 h 195"/>
                    <a:gd name="T24" fmla="*/ 69 w 191"/>
                    <a:gd name="T25" fmla="*/ 0 h 195"/>
                    <a:gd name="T26" fmla="*/ 94 w 191"/>
                    <a:gd name="T27" fmla="*/ 0 h 195"/>
                    <a:gd name="T28" fmla="*/ 94 w 191"/>
                    <a:gd name="T29" fmla="*/ 20 h 195"/>
                    <a:gd name="T30" fmla="*/ 118 w 191"/>
                    <a:gd name="T31" fmla="*/ 0 h 195"/>
                    <a:gd name="T32" fmla="*/ 118 w 191"/>
                    <a:gd name="T33" fmla="*/ 20 h 195"/>
                    <a:gd name="T34" fmla="*/ 146 w 191"/>
                    <a:gd name="T35" fmla="*/ 0 h 195"/>
                    <a:gd name="T36" fmla="*/ 146 w 191"/>
                    <a:gd name="T37" fmla="*/ 20 h 195"/>
                    <a:gd name="T38" fmla="*/ 191 w 191"/>
                    <a:gd name="T39" fmla="*/ 45 h 195"/>
                    <a:gd name="T40" fmla="*/ 167 w 191"/>
                    <a:gd name="T41" fmla="*/ 45 h 195"/>
                    <a:gd name="T42" fmla="*/ 191 w 191"/>
                    <a:gd name="T43" fmla="*/ 69 h 195"/>
                    <a:gd name="T44" fmla="*/ 167 w 191"/>
                    <a:gd name="T45" fmla="*/ 69 h 195"/>
                    <a:gd name="T46" fmla="*/ 191 w 191"/>
                    <a:gd name="T47" fmla="*/ 93 h 195"/>
                    <a:gd name="T48" fmla="*/ 167 w 191"/>
                    <a:gd name="T49" fmla="*/ 93 h 195"/>
                    <a:gd name="T50" fmla="*/ 191 w 191"/>
                    <a:gd name="T51" fmla="*/ 122 h 195"/>
                    <a:gd name="T52" fmla="*/ 167 w 191"/>
                    <a:gd name="T53" fmla="*/ 122 h 195"/>
                    <a:gd name="T54" fmla="*/ 191 w 191"/>
                    <a:gd name="T55" fmla="*/ 146 h 195"/>
                    <a:gd name="T56" fmla="*/ 167 w 191"/>
                    <a:gd name="T57" fmla="*/ 146 h 195"/>
                    <a:gd name="T58" fmla="*/ 21 w 191"/>
                    <a:gd name="T59" fmla="*/ 45 h 195"/>
                    <a:gd name="T60" fmla="*/ 0 w 191"/>
                    <a:gd name="T61" fmla="*/ 45 h 195"/>
                    <a:gd name="T62" fmla="*/ 21 w 191"/>
                    <a:gd name="T63" fmla="*/ 69 h 195"/>
                    <a:gd name="T64" fmla="*/ 0 w 191"/>
                    <a:gd name="T65" fmla="*/ 69 h 195"/>
                    <a:gd name="T66" fmla="*/ 21 w 191"/>
                    <a:gd name="T67" fmla="*/ 93 h 195"/>
                    <a:gd name="T68" fmla="*/ 0 w 191"/>
                    <a:gd name="T69" fmla="*/ 93 h 195"/>
                    <a:gd name="T70" fmla="*/ 21 w 191"/>
                    <a:gd name="T71" fmla="*/ 122 h 195"/>
                    <a:gd name="T72" fmla="*/ 0 w 191"/>
                    <a:gd name="T73" fmla="*/ 122 h 195"/>
                    <a:gd name="T74" fmla="*/ 21 w 191"/>
                    <a:gd name="T75" fmla="*/ 146 h 195"/>
                    <a:gd name="T76" fmla="*/ 0 w 191"/>
                    <a:gd name="T77" fmla="*/ 146 h 195"/>
                    <a:gd name="T78" fmla="*/ 45 w 191"/>
                    <a:gd name="T79" fmla="*/ 171 h 195"/>
                    <a:gd name="T80" fmla="*/ 45 w 191"/>
                    <a:gd name="T81" fmla="*/ 195 h 195"/>
                    <a:gd name="T82" fmla="*/ 69 w 191"/>
                    <a:gd name="T83" fmla="*/ 171 h 195"/>
                    <a:gd name="T84" fmla="*/ 69 w 191"/>
                    <a:gd name="T85" fmla="*/ 195 h 195"/>
                    <a:gd name="T86" fmla="*/ 94 w 191"/>
                    <a:gd name="T87" fmla="*/ 195 h 195"/>
                    <a:gd name="T88" fmla="*/ 94 w 191"/>
                    <a:gd name="T89" fmla="*/ 171 h 195"/>
                    <a:gd name="T90" fmla="*/ 118 w 191"/>
                    <a:gd name="T91" fmla="*/ 171 h 195"/>
                    <a:gd name="T92" fmla="*/ 118 w 191"/>
                    <a:gd name="T93" fmla="*/ 195 h 195"/>
                    <a:gd name="T94" fmla="*/ 146 w 191"/>
                    <a:gd name="T95" fmla="*/ 171 h 195"/>
                    <a:gd name="T96" fmla="*/ 146 w 191"/>
                    <a:gd name="T9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1" h="195">
                      <a:moveTo>
                        <a:pt x="153" y="171"/>
                      </a:moveTo>
                      <a:cubicBezTo>
                        <a:pt x="35" y="171"/>
                        <a:pt x="35" y="171"/>
                        <a:pt x="35" y="171"/>
                      </a:cubicBezTo>
                      <a:cubicBezTo>
                        <a:pt x="28" y="171"/>
                        <a:pt x="21" y="163"/>
                        <a:pt x="21" y="156"/>
                      </a:cubicBezTo>
                      <a:cubicBezTo>
                        <a:pt x="21" y="35"/>
                        <a:pt x="21" y="35"/>
                        <a:pt x="21" y="35"/>
                      </a:cubicBezTo>
                      <a:cubicBezTo>
                        <a:pt x="21" y="26"/>
                        <a:pt x="28" y="20"/>
                        <a:pt x="35" y="20"/>
                      </a:cubicBezTo>
                      <a:cubicBezTo>
                        <a:pt x="153" y="20"/>
                        <a:pt x="153" y="20"/>
                        <a:pt x="153" y="20"/>
                      </a:cubicBezTo>
                      <a:cubicBezTo>
                        <a:pt x="162" y="20"/>
                        <a:pt x="167" y="26"/>
                        <a:pt x="167" y="35"/>
                      </a:cubicBezTo>
                      <a:cubicBezTo>
                        <a:pt x="167" y="156"/>
                        <a:pt x="167" y="156"/>
                        <a:pt x="167" y="156"/>
                      </a:cubicBezTo>
                      <a:cubicBezTo>
                        <a:pt x="167" y="163"/>
                        <a:pt x="162" y="171"/>
                        <a:pt x="153" y="171"/>
                      </a:cubicBezTo>
                      <a:close/>
                      <a:moveTo>
                        <a:pt x="45" y="20"/>
                      </a:moveTo>
                      <a:cubicBezTo>
                        <a:pt x="45" y="0"/>
                        <a:pt x="45" y="0"/>
                        <a:pt x="45" y="0"/>
                      </a:cubicBezTo>
                      <a:moveTo>
                        <a:pt x="69" y="20"/>
                      </a:moveTo>
                      <a:cubicBezTo>
                        <a:pt x="69" y="0"/>
                        <a:pt x="69" y="0"/>
                        <a:pt x="69" y="0"/>
                      </a:cubicBezTo>
                      <a:moveTo>
                        <a:pt x="94" y="0"/>
                      </a:moveTo>
                      <a:cubicBezTo>
                        <a:pt x="94" y="20"/>
                        <a:pt x="94" y="20"/>
                        <a:pt x="94" y="20"/>
                      </a:cubicBezTo>
                      <a:moveTo>
                        <a:pt x="118" y="0"/>
                      </a:moveTo>
                      <a:cubicBezTo>
                        <a:pt x="118" y="20"/>
                        <a:pt x="118" y="20"/>
                        <a:pt x="118" y="20"/>
                      </a:cubicBezTo>
                      <a:moveTo>
                        <a:pt x="146" y="0"/>
                      </a:moveTo>
                      <a:cubicBezTo>
                        <a:pt x="146" y="20"/>
                        <a:pt x="146" y="20"/>
                        <a:pt x="146" y="20"/>
                      </a:cubicBezTo>
                      <a:moveTo>
                        <a:pt x="191" y="45"/>
                      </a:moveTo>
                      <a:cubicBezTo>
                        <a:pt x="167" y="45"/>
                        <a:pt x="167" y="45"/>
                        <a:pt x="167" y="45"/>
                      </a:cubicBezTo>
                      <a:moveTo>
                        <a:pt x="191" y="69"/>
                      </a:moveTo>
                      <a:cubicBezTo>
                        <a:pt x="167" y="69"/>
                        <a:pt x="167" y="69"/>
                        <a:pt x="167" y="69"/>
                      </a:cubicBezTo>
                      <a:moveTo>
                        <a:pt x="191" y="93"/>
                      </a:moveTo>
                      <a:cubicBezTo>
                        <a:pt x="167" y="93"/>
                        <a:pt x="167" y="93"/>
                        <a:pt x="167" y="93"/>
                      </a:cubicBezTo>
                      <a:moveTo>
                        <a:pt x="191" y="122"/>
                      </a:moveTo>
                      <a:cubicBezTo>
                        <a:pt x="167" y="122"/>
                        <a:pt x="167" y="122"/>
                        <a:pt x="167" y="122"/>
                      </a:cubicBezTo>
                      <a:moveTo>
                        <a:pt x="191" y="146"/>
                      </a:moveTo>
                      <a:cubicBezTo>
                        <a:pt x="167" y="146"/>
                        <a:pt x="167" y="146"/>
                        <a:pt x="167" y="146"/>
                      </a:cubicBezTo>
                      <a:moveTo>
                        <a:pt x="21" y="45"/>
                      </a:moveTo>
                      <a:cubicBezTo>
                        <a:pt x="0" y="45"/>
                        <a:pt x="0" y="45"/>
                        <a:pt x="0" y="45"/>
                      </a:cubicBezTo>
                      <a:moveTo>
                        <a:pt x="21" y="69"/>
                      </a:moveTo>
                      <a:cubicBezTo>
                        <a:pt x="0" y="69"/>
                        <a:pt x="0" y="69"/>
                        <a:pt x="0" y="69"/>
                      </a:cubicBezTo>
                      <a:moveTo>
                        <a:pt x="21" y="93"/>
                      </a:moveTo>
                      <a:cubicBezTo>
                        <a:pt x="0" y="93"/>
                        <a:pt x="0" y="93"/>
                        <a:pt x="0" y="93"/>
                      </a:cubicBezTo>
                      <a:moveTo>
                        <a:pt x="21" y="122"/>
                      </a:moveTo>
                      <a:cubicBezTo>
                        <a:pt x="0" y="122"/>
                        <a:pt x="0" y="122"/>
                        <a:pt x="0" y="122"/>
                      </a:cubicBezTo>
                      <a:moveTo>
                        <a:pt x="21" y="146"/>
                      </a:moveTo>
                      <a:cubicBezTo>
                        <a:pt x="0" y="146"/>
                        <a:pt x="0" y="146"/>
                        <a:pt x="0" y="146"/>
                      </a:cubicBezTo>
                      <a:moveTo>
                        <a:pt x="45" y="171"/>
                      </a:moveTo>
                      <a:cubicBezTo>
                        <a:pt x="45" y="195"/>
                        <a:pt x="45" y="195"/>
                        <a:pt x="45" y="195"/>
                      </a:cubicBezTo>
                      <a:moveTo>
                        <a:pt x="69" y="171"/>
                      </a:moveTo>
                      <a:cubicBezTo>
                        <a:pt x="69" y="195"/>
                        <a:pt x="69" y="195"/>
                        <a:pt x="69" y="195"/>
                      </a:cubicBezTo>
                      <a:moveTo>
                        <a:pt x="94" y="195"/>
                      </a:moveTo>
                      <a:cubicBezTo>
                        <a:pt x="94" y="171"/>
                        <a:pt x="94" y="171"/>
                        <a:pt x="94" y="171"/>
                      </a:cubicBezTo>
                      <a:moveTo>
                        <a:pt x="118" y="171"/>
                      </a:moveTo>
                      <a:cubicBezTo>
                        <a:pt x="118" y="195"/>
                        <a:pt x="118" y="195"/>
                        <a:pt x="118" y="195"/>
                      </a:cubicBezTo>
                      <a:moveTo>
                        <a:pt x="146" y="171"/>
                      </a:moveTo>
                      <a:cubicBezTo>
                        <a:pt x="146" y="195"/>
                        <a:pt x="146" y="195"/>
                        <a:pt x="146" y="19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700">
                    <a:gradFill>
                      <a:gsLst>
                        <a:gs pos="0">
                          <a:srgbClr val="505050"/>
                        </a:gs>
                        <a:gs pos="100000">
                          <a:srgbClr val="505050"/>
                        </a:gs>
                      </a:gsLst>
                      <a:lin ang="5400000" scaled="1"/>
                    </a:gradFill>
                    <a:latin typeface="Segoe UI Semilight"/>
                  </a:endParaRPr>
                </a:p>
              </p:txBody>
            </p:sp>
          </p:grpSp>
        </p:grpSp>
        <p:grpSp>
          <p:nvGrpSpPr>
            <p:cNvPr id="365" name="Group 364">
              <a:extLst>
                <a:ext uri="{FF2B5EF4-FFF2-40B4-BE49-F238E27FC236}">
                  <a16:creationId xmlns:a16="http://schemas.microsoft.com/office/drawing/2014/main" id="{4F9781B1-C20E-4EE3-BDC8-459600AB1101}"/>
                </a:ext>
              </a:extLst>
            </p:cNvPr>
            <p:cNvGrpSpPr/>
            <p:nvPr/>
          </p:nvGrpSpPr>
          <p:grpSpPr>
            <a:xfrm>
              <a:off x="7121112" y="5382608"/>
              <a:ext cx="475710" cy="475710"/>
              <a:chOff x="4412323" y="5524629"/>
              <a:chExt cx="523664" cy="523664"/>
            </a:xfrm>
          </p:grpSpPr>
          <p:sp useBgFill="1">
            <p:nvSpPr>
              <p:cNvPr id="400" name="Oval 399">
                <a:extLst>
                  <a:ext uri="{FF2B5EF4-FFF2-40B4-BE49-F238E27FC236}">
                    <a16:creationId xmlns:a16="http://schemas.microsoft.com/office/drawing/2014/main" id="{FB9BA8C7-0EFD-432E-AB8C-78BFD2C3FC31}"/>
                  </a:ext>
                </a:extLst>
              </p:cNvPr>
              <p:cNvSpPr/>
              <p:nvPr/>
            </p:nvSpPr>
            <p:spPr bwMode="auto">
              <a:xfrm rot="2040000">
                <a:off x="4412323" y="5524629"/>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01" name="Freeform 25">
                <a:extLst>
                  <a:ext uri="{FF2B5EF4-FFF2-40B4-BE49-F238E27FC236}">
                    <a16:creationId xmlns:a16="http://schemas.microsoft.com/office/drawing/2014/main" id="{4343D672-2159-4B5B-AA86-6D42F6FCB136}"/>
                  </a:ext>
                </a:extLst>
              </p:cNvPr>
              <p:cNvSpPr>
                <a:spLocks noEditPoints="1"/>
              </p:cNvSpPr>
              <p:nvPr/>
            </p:nvSpPr>
            <p:spPr bwMode="auto">
              <a:xfrm>
                <a:off x="4522311" y="5638101"/>
                <a:ext cx="303690" cy="296722"/>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16" tIns="44808" rIns="89616" bIns="44808" numCol="1" anchor="t" anchorCtr="0" compatLnSpc="1">
                <a:prstTxWarp prst="textNoShape">
                  <a:avLst/>
                </a:prstTxWarp>
              </a:bodyPr>
              <a:lstStyle/>
              <a:p>
                <a:pPr defTabSz="896042">
                  <a:defRPr/>
                </a:pPr>
                <a:endParaRPr lang="en-US" sz="1400" kern="0">
                  <a:solidFill>
                    <a:sysClr val="windowText" lastClr="000000"/>
                  </a:solidFill>
                  <a:latin typeface="Segoe UI Semilight"/>
                </a:endParaRPr>
              </a:p>
            </p:txBody>
          </p:sp>
        </p:grpSp>
        <p:grpSp>
          <p:nvGrpSpPr>
            <p:cNvPr id="366" name="Group 365">
              <a:extLst>
                <a:ext uri="{FF2B5EF4-FFF2-40B4-BE49-F238E27FC236}">
                  <a16:creationId xmlns:a16="http://schemas.microsoft.com/office/drawing/2014/main" id="{4CFBE487-A6E9-4F5E-8E03-054A7CB4B592}"/>
                </a:ext>
              </a:extLst>
            </p:cNvPr>
            <p:cNvGrpSpPr/>
            <p:nvPr/>
          </p:nvGrpSpPr>
          <p:grpSpPr>
            <a:xfrm>
              <a:off x="10578574" y="4741805"/>
              <a:ext cx="475710" cy="475710"/>
              <a:chOff x="8218306" y="4819232"/>
              <a:chExt cx="523664" cy="523664"/>
            </a:xfrm>
          </p:grpSpPr>
          <p:sp useBgFill="1">
            <p:nvSpPr>
              <p:cNvPr id="398" name="Oval 397">
                <a:extLst>
                  <a:ext uri="{FF2B5EF4-FFF2-40B4-BE49-F238E27FC236}">
                    <a16:creationId xmlns:a16="http://schemas.microsoft.com/office/drawing/2014/main" id="{91C13AA3-9F00-4F98-A0AD-366568EEB3B1}"/>
                  </a:ext>
                </a:extLst>
              </p:cNvPr>
              <p:cNvSpPr/>
              <p:nvPr/>
            </p:nvSpPr>
            <p:spPr bwMode="auto">
              <a:xfrm rot="18300000" flipH="1">
                <a:off x="8218306" y="4819232"/>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99" name="speedometer_2">
                <a:extLst>
                  <a:ext uri="{FF2B5EF4-FFF2-40B4-BE49-F238E27FC236}">
                    <a16:creationId xmlns:a16="http://schemas.microsoft.com/office/drawing/2014/main" id="{6ABFEAF1-EF5B-4F34-A5A0-63C5F2B17CF8}"/>
                  </a:ext>
                </a:extLst>
              </p:cNvPr>
              <p:cNvSpPr>
                <a:spLocks noChangeAspect="1" noEditPoints="1"/>
              </p:cNvSpPr>
              <p:nvPr/>
            </p:nvSpPr>
            <p:spPr bwMode="auto">
              <a:xfrm>
                <a:off x="8333024" y="4933950"/>
                <a:ext cx="294228" cy="294228"/>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nvGrpSpPr>
            <p:cNvPr id="367" name="Group 366">
              <a:extLst>
                <a:ext uri="{FF2B5EF4-FFF2-40B4-BE49-F238E27FC236}">
                  <a16:creationId xmlns:a16="http://schemas.microsoft.com/office/drawing/2014/main" id="{B68C3F4E-1CCA-4BF4-B14D-B78EC8C0A87A}"/>
                </a:ext>
              </a:extLst>
            </p:cNvPr>
            <p:cNvGrpSpPr/>
            <p:nvPr/>
          </p:nvGrpSpPr>
          <p:grpSpPr>
            <a:xfrm>
              <a:off x="10977401" y="3824566"/>
              <a:ext cx="475710" cy="475710"/>
              <a:chOff x="8657336" y="3809532"/>
              <a:chExt cx="523664" cy="523664"/>
            </a:xfrm>
          </p:grpSpPr>
          <p:sp useBgFill="1">
            <p:nvSpPr>
              <p:cNvPr id="394" name="Oval 393">
                <a:extLst>
                  <a:ext uri="{FF2B5EF4-FFF2-40B4-BE49-F238E27FC236}">
                    <a16:creationId xmlns:a16="http://schemas.microsoft.com/office/drawing/2014/main" id="{9CE9F73B-6749-41AB-81B2-E88EFFDA6348}"/>
                  </a:ext>
                </a:extLst>
              </p:cNvPr>
              <p:cNvSpPr/>
              <p:nvPr/>
            </p:nvSpPr>
            <p:spPr bwMode="auto">
              <a:xfrm rot="16920000" flipH="1">
                <a:off x="8657336" y="3809532"/>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95" name="Group 394">
                <a:extLst>
                  <a:ext uri="{FF2B5EF4-FFF2-40B4-BE49-F238E27FC236}">
                    <a16:creationId xmlns:a16="http://schemas.microsoft.com/office/drawing/2014/main" id="{44EEAE4E-651A-43C6-8A06-62C78BC8BE71}"/>
                  </a:ext>
                </a:extLst>
              </p:cNvPr>
              <p:cNvGrpSpPr/>
              <p:nvPr/>
            </p:nvGrpSpPr>
            <p:grpSpPr>
              <a:xfrm>
                <a:off x="8746154" y="3970338"/>
                <a:ext cx="346030" cy="202052"/>
                <a:chOff x="11030366" y="2382953"/>
                <a:chExt cx="397040" cy="231838"/>
              </a:xfrm>
            </p:grpSpPr>
            <p:sp>
              <p:nvSpPr>
                <p:cNvPr id="396" name="Freeform 77">
                  <a:extLst>
                    <a:ext uri="{FF2B5EF4-FFF2-40B4-BE49-F238E27FC236}">
                      <a16:creationId xmlns:a16="http://schemas.microsoft.com/office/drawing/2014/main" id="{405F8DA5-A5D0-495D-AF97-43CE4E6617A4}"/>
                    </a:ext>
                  </a:extLst>
                </p:cNvPr>
                <p:cNvSpPr>
                  <a:spLocks/>
                </p:cNvSpPr>
                <p:nvPr/>
              </p:nvSpPr>
              <p:spPr bwMode="auto">
                <a:xfrm>
                  <a:off x="11030366" y="2382953"/>
                  <a:ext cx="397040" cy="231838"/>
                </a:xfrm>
                <a:custGeom>
                  <a:avLst/>
                  <a:gdLst>
                    <a:gd name="T0" fmla="*/ 308 w 395"/>
                    <a:gd name="T1" fmla="*/ 36 h 230"/>
                    <a:gd name="T2" fmla="*/ 270 w 395"/>
                    <a:gd name="T3" fmla="*/ 5 h 230"/>
                    <a:gd name="T4" fmla="*/ 234 w 395"/>
                    <a:gd name="T5" fmla="*/ 20 h 230"/>
                    <a:gd name="T6" fmla="*/ 200 w 395"/>
                    <a:gd name="T7" fmla="*/ 20 h 230"/>
                    <a:gd name="T8" fmla="*/ 196 w 395"/>
                    <a:gd name="T9" fmla="*/ 20 h 230"/>
                    <a:gd name="T10" fmla="*/ 161 w 395"/>
                    <a:gd name="T11" fmla="*/ 20 h 230"/>
                    <a:gd name="T12" fmla="*/ 126 w 395"/>
                    <a:gd name="T13" fmla="*/ 5 h 230"/>
                    <a:gd name="T14" fmla="*/ 87 w 395"/>
                    <a:gd name="T15" fmla="*/ 36 h 230"/>
                    <a:gd name="T16" fmla="*/ 48 w 395"/>
                    <a:gd name="T17" fmla="*/ 216 h 230"/>
                    <a:gd name="T18" fmla="*/ 75 w 395"/>
                    <a:gd name="T19" fmla="*/ 230 h 230"/>
                    <a:gd name="T20" fmla="*/ 113 w 395"/>
                    <a:gd name="T21" fmla="*/ 189 h 230"/>
                    <a:gd name="T22" fmla="*/ 162 w 395"/>
                    <a:gd name="T23" fmla="*/ 169 h 230"/>
                    <a:gd name="T24" fmla="*/ 233 w 395"/>
                    <a:gd name="T25" fmla="*/ 169 h 230"/>
                    <a:gd name="T26" fmla="*/ 283 w 395"/>
                    <a:gd name="T27" fmla="*/ 189 h 230"/>
                    <a:gd name="T28" fmla="*/ 320 w 395"/>
                    <a:gd name="T29" fmla="*/ 230 h 230"/>
                    <a:gd name="T30" fmla="*/ 347 w 395"/>
                    <a:gd name="T31" fmla="*/ 216 h 230"/>
                    <a:gd name="T32" fmla="*/ 308 w 395"/>
                    <a:gd name="T33" fmla="*/ 3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5" h="230">
                      <a:moveTo>
                        <a:pt x="308" y="36"/>
                      </a:moveTo>
                      <a:cubicBezTo>
                        <a:pt x="312" y="17"/>
                        <a:pt x="299" y="11"/>
                        <a:pt x="270" y="5"/>
                      </a:cubicBezTo>
                      <a:cubicBezTo>
                        <a:pt x="240" y="0"/>
                        <a:pt x="234" y="20"/>
                        <a:pt x="234" y="20"/>
                      </a:cubicBezTo>
                      <a:cubicBezTo>
                        <a:pt x="200" y="20"/>
                        <a:pt x="200" y="20"/>
                        <a:pt x="200" y="20"/>
                      </a:cubicBezTo>
                      <a:cubicBezTo>
                        <a:pt x="196" y="20"/>
                        <a:pt x="196" y="20"/>
                        <a:pt x="196" y="20"/>
                      </a:cubicBezTo>
                      <a:cubicBezTo>
                        <a:pt x="161" y="20"/>
                        <a:pt x="161" y="20"/>
                        <a:pt x="161" y="20"/>
                      </a:cubicBezTo>
                      <a:cubicBezTo>
                        <a:pt x="161" y="20"/>
                        <a:pt x="156" y="0"/>
                        <a:pt x="126" y="5"/>
                      </a:cubicBezTo>
                      <a:cubicBezTo>
                        <a:pt x="96" y="11"/>
                        <a:pt x="84" y="17"/>
                        <a:pt x="87" y="36"/>
                      </a:cubicBezTo>
                      <a:cubicBezTo>
                        <a:pt x="87" y="36"/>
                        <a:pt x="0" y="165"/>
                        <a:pt x="48" y="216"/>
                      </a:cubicBezTo>
                      <a:cubicBezTo>
                        <a:pt x="64" y="230"/>
                        <a:pt x="68" y="230"/>
                        <a:pt x="75" y="230"/>
                      </a:cubicBezTo>
                      <a:cubicBezTo>
                        <a:pt x="82" y="230"/>
                        <a:pt x="95" y="203"/>
                        <a:pt x="113" y="189"/>
                      </a:cubicBezTo>
                      <a:cubicBezTo>
                        <a:pt x="131" y="174"/>
                        <a:pt x="148" y="170"/>
                        <a:pt x="162" y="169"/>
                      </a:cubicBezTo>
                      <a:cubicBezTo>
                        <a:pt x="173" y="169"/>
                        <a:pt x="223" y="169"/>
                        <a:pt x="233" y="169"/>
                      </a:cubicBezTo>
                      <a:cubicBezTo>
                        <a:pt x="248" y="170"/>
                        <a:pt x="265" y="174"/>
                        <a:pt x="283" y="189"/>
                      </a:cubicBezTo>
                      <a:cubicBezTo>
                        <a:pt x="301" y="203"/>
                        <a:pt x="313" y="230"/>
                        <a:pt x="320" y="230"/>
                      </a:cubicBezTo>
                      <a:cubicBezTo>
                        <a:pt x="327" y="230"/>
                        <a:pt x="332" y="230"/>
                        <a:pt x="347" y="216"/>
                      </a:cubicBezTo>
                      <a:cubicBezTo>
                        <a:pt x="395" y="165"/>
                        <a:pt x="308" y="36"/>
                        <a:pt x="308" y="36"/>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sp>
              <p:nvSpPr>
                <p:cNvPr id="397" name="Freeform 78">
                  <a:extLst>
                    <a:ext uri="{FF2B5EF4-FFF2-40B4-BE49-F238E27FC236}">
                      <a16:creationId xmlns:a16="http://schemas.microsoft.com/office/drawing/2014/main" id="{D4C8C0B4-4861-4129-85AE-07DD9D340455}"/>
                    </a:ext>
                  </a:extLst>
                </p:cNvPr>
                <p:cNvSpPr>
                  <a:spLocks/>
                </p:cNvSpPr>
                <p:nvPr/>
              </p:nvSpPr>
              <p:spPr bwMode="auto">
                <a:xfrm>
                  <a:off x="11219168" y="2439871"/>
                  <a:ext cx="19436" cy="20824"/>
                </a:xfrm>
                <a:custGeom>
                  <a:avLst/>
                  <a:gdLst>
                    <a:gd name="T0" fmla="*/ 9 w 20"/>
                    <a:gd name="T1" fmla="*/ 20 h 20"/>
                    <a:gd name="T2" fmla="*/ 0 w 20"/>
                    <a:gd name="T3" fmla="*/ 10 h 20"/>
                    <a:gd name="T4" fmla="*/ 10 w 20"/>
                    <a:gd name="T5" fmla="*/ 0 h 20"/>
                    <a:gd name="T6" fmla="*/ 20 w 20"/>
                    <a:gd name="T7" fmla="*/ 11 h 20"/>
                    <a:gd name="T8" fmla="*/ 9 w 20"/>
                    <a:gd name="T9" fmla="*/ 20 h 20"/>
                  </a:gdLst>
                  <a:ahLst/>
                  <a:cxnLst>
                    <a:cxn ang="0">
                      <a:pos x="T0" y="T1"/>
                    </a:cxn>
                    <a:cxn ang="0">
                      <a:pos x="T2" y="T3"/>
                    </a:cxn>
                    <a:cxn ang="0">
                      <a:pos x="T4" y="T5"/>
                    </a:cxn>
                    <a:cxn ang="0">
                      <a:pos x="T6" y="T7"/>
                    </a:cxn>
                    <a:cxn ang="0">
                      <a:pos x="T8" y="T9"/>
                    </a:cxn>
                  </a:cxnLst>
                  <a:rect l="0" t="0" r="r" b="b"/>
                  <a:pathLst>
                    <a:path w="20" h="20">
                      <a:moveTo>
                        <a:pt x="9" y="20"/>
                      </a:moveTo>
                      <a:cubicBezTo>
                        <a:pt x="4" y="20"/>
                        <a:pt x="0" y="15"/>
                        <a:pt x="0" y="10"/>
                      </a:cubicBezTo>
                      <a:cubicBezTo>
                        <a:pt x="0" y="4"/>
                        <a:pt x="5" y="0"/>
                        <a:pt x="10" y="0"/>
                      </a:cubicBezTo>
                      <a:cubicBezTo>
                        <a:pt x="16" y="0"/>
                        <a:pt x="20" y="5"/>
                        <a:pt x="20" y="11"/>
                      </a:cubicBezTo>
                      <a:cubicBezTo>
                        <a:pt x="19" y="16"/>
                        <a:pt x="15" y="20"/>
                        <a:pt x="9" y="20"/>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sp useBgFill="1">
          <p:nvSpPr>
            <p:cNvPr id="368" name="Oval 367">
              <a:extLst>
                <a:ext uri="{FF2B5EF4-FFF2-40B4-BE49-F238E27FC236}">
                  <a16:creationId xmlns:a16="http://schemas.microsoft.com/office/drawing/2014/main" id="{00E81750-9D85-41DA-987E-F96A48DB69E0}"/>
                </a:ext>
              </a:extLst>
            </p:cNvPr>
            <p:cNvSpPr/>
            <p:nvPr/>
          </p:nvSpPr>
          <p:spPr bwMode="auto">
            <a:xfrm flipH="1">
              <a:off x="8521973" y="1262520"/>
              <a:ext cx="479366" cy="47936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useBgFill="1">
          <p:nvSpPr>
            <p:cNvPr id="369" name="Oval 368">
              <a:extLst>
                <a:ext uri="{FF2B5EF4-FFF2-40B4-BE49-F238E27FC236}">
                  <a16:creationId xmlns:a16="http://schemas.microsoft.com/office/drawing/2014/main" id="{0B80A4A7-BF09-4FDF-AF2B-B8D768E606B9}"/>
                </a:ext>
              </a:extLst>
            </p:cNvPr>
            <p:cNvSpPr/>
            <p:nvPr/>
          </p:nvSpPr>
          <p:spPr bwMode="auto">
            <a:xfrm rot="1320000">
              <a:off x="9285680" y="1410970"/>
              <a:ext cx="479366" cy="47936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useBgFill="1">
          <p:nvSpPr>
            <p:cNvPr id="370" name="Oval 369">
              <a:extLst>
                <a:ext uri="{FF2B5EF4-FFF2-40B4-BE49-F238E27FC236}">
                  <a16:creationId xmlns:a16="http://schemas.microsoft.com/office/drawing/2014/main" id="{73B1E46A-3009-48DB-A557-8B37B63179FA}"/>
                </a:ext>
              </a:extLst>
            </p:cNvPr>
            <p:cNvSpPr/>
            <p:nvPr/>
          </p:nvSpPr>
          <p:spPr bwMode="auto">
            <a:xfrm rot="20280000" flipH="1">
              <a:off x="7758267" y="1410970"/>
              <a:ext cx="479366" cy="47936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71" name="Group 370">
              <a:extLst>
                <a:ext uri="{FF2B5EF4-FFF2-40B4-BE49-F238E27FC236}">
                  <a16:creationId xmlns:a16="http://schemas.microsoft.com/office/drawing/2014/main" id="{15B6F99F-F75D-4601-A1B6-3C0315F0B120}"/>
                </a:ext>
              </a:extLst>
            </p:cNvPr>
            <p:cNvGrpSpPr/>
            <p:nvPr/>
          </p:nvGrpSpPr>
          <p:grpSpPr>
            <a:xfrm>
              <a:off x="7864452" y="1552736"/>
              <a:ext cx="266992" cy="195831"/>
              <a:chOff x="4036202" y="3031654"/>
              <a:chExt cx="514225" cy="377173"/>
            </a:xfrm>
          </p:grpSpPr>
          <p:sp>
            <p:nvSpPr>
              <p:cNvPr id="392" name="Freeform 9">
                <a:extLst>
                  <a:ext uri="{FF2B5EF4-FFF2-40B4-BE49-F238E27FC236}">
                    <a16:creationId xmlns:a16="http://schemas.microsoft.com/office/drawing/2014/main" id="{9A8B3B14-532F-442C-924F-10B46C248DF5}"/>
                  </a:ext>
                </a:extLst>
              </p:cNvPr>
              <p:cNvSpPr>
                <a:spLocks noEditPoints="1"/>
              </p:cNvSpPr>
              <p:nvPr/>
            </p:nvSpPr>
            <p:spPr bwMode="auto">
              <a:xfrm>
                <a:off x="4036202" y="3031654"/>
                <a:ext cx="514225" cy="377173"/>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16" tIns="44808" rIns="89616" bIns="44808" numCol="1" anchor="t" anchorCtr="0" compatLnSpc="1">
                <a:prstTxWarp prst="textNoShape">
                  <a:avLst/>
                </a:prstTxWarp>
              </a:bodyPr>
              <a:lstStyle/>
              <a:p>
                <a:pPr defTabSz="896042">
                  <a:defRPr/>
                </a:pPr>
                <a:endParaRPr lang="en-US" sz="1400" kern="0">
                  <a:solidFill>
                    <a:sysClr val="windowText" lastClr="000000"/>
                  </a:solidFill>
                  <a:latin typeface="Segoe UI Semilight"/>
                </a:endParaRPr>
              </a:p>
            </p:txBody>
          </p:sp>
          <p:sp>
            <p:nvSpPr>
              <p:cNvPr id="393" name="Rectangle 392">
                <a:extLst>
                  <a:ext uri="{FF2B5EF4-FFF2-40B4-BE49-F238E27FC236}">
                    <a16:creationId xmlns:a16="http://schemas.microsoft.com/office/drawing/2014/main" id="{452B3E76-CCFC-4B24-8D9C-EBA6E360E77E}"/>
                  </a:ext>
                </a:extLst>
              </p:cNvPr>
              <p:cNvSpPr/>
              <p:nvPr/>
            </p:nvSpPr>
            <p:spPr bwMode="auto">
              <a:xfrm>
                <a:off x="4203700" y="3117850"/>
                <a:ext cx="95250" cy="95250"/>
              </a:xfrm>
              <a:prstGeom prst="rect">
                <a:avLst/>
              </a:prstGeom>
              <a:noFill/>
              <a:ln>
                <a:no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72" name="Group 371">
              <a:extLst>
                <a:ext uri="{FF2B5EF4-FFF2-40B4-BE49-F238E27FC236}">
                  <a16:creationId xmlns:a16="http://schemas.microsoft.com/office/drawing/2014/main" id="{573C4CF1-1D57-4B81-A286-D867686301D3}"/>
                </a:ext>
              </a:extLst>
            </p:cNvPr>
            <p:cNvGrpSpPr/>
            <p:nvPr/>
          </p:nvGrpSpPr>
          <p:grpSpPr>
            <a:xfrm>
              <a:off x="8605427" y="1398030"/>
              <a:ext cx="312462" cy="208344"/>
              <a:chOff x="4658896" y="2838920"/>
              <a:chExt cx="854707" cy="569907"/>
            </a:xfrm>
          </p:grpSpPr>
          <p:sp>
            <p:nvSpPr>
              <p:cNvPr id="390" name="Freeform 5">
                <a:extLst>
                  <a:ext uri="{FF2B5EF4-FFF2-40B4-BE49-F238E27FC236}">
                    <a16:creationId xmlns:a16="http://schemas.microsoft.com/office/drawing/2014/main" id="{9BEFBDC4-CB6D-4110-B4C8-57C54D731623}"/>
                  </a:ext>
                </a:extLst>
              </p:cNvPr>
              <p:cNvSpPr>
                <a:spLocks noEditPoints="1"/>
              </p:cNvSpPr>
              <p:nvPr/>
            </p:nvSpPr>
            <p:spPr bwMode="auto">
              <a:xfrm>
                <a:off x="4658896" y="2838920"/>
                <a:ext cx="854707" cy="569907"/>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16" tIns="44808" rIns="89616" bIns="44808" numCol="1" anchor="t" anchorCtr="0" compatLnSpc="1">
                <a:prstTxWarp prst="textNoShape">
                  <a:avLst/>
                </a:prstTxWarp>
              </a:bodyPr>
              <a:lstStyle/>
              <a:p>
                <a:pPr defTabSz="896042">
                  <a:defRPr/>
                </a:pPr>
                <a:endParaRPr lang="en-US" sz="1400" kern="0">
                  <a:solidFill>
                    <a:sysClr val="windowText" lastClr="000000"/>
                  </a:solidFill>
                  <a:latin typeface="Segoe UI Semilight"/>
                </a:endParaRPr>
              </a:p>
            </p:txBody>
          </p:sp>
          <p:sp>
            <p:nvSpPr>
              <p:cNvPr id="391" name="Isosceles Triangle 390">
                <a:extLst>
                  <a:ext uri="{FF2B5EF4-FFF2-40B4-BE49-F238E27FC236}">
                    <a16:creationId xmlns:a16="http://schemas.microsoft.com/office/drawing/2014/main" id="{BCF9BF13-ABDD-4BFD-982E-199BB192C90C}"/>
                  </a:ext>
                </a:extLst>
              </p:cNvPr>
              <p:cNvSpPr/>
              <p:nvPr/>
            </p:nvSpPr>
            <p:spPr bwMode="auto">
              <a:xfrm>
                <a:off x="4921250" y="2965450"/>
                <a:ext cx="169418" cy="146050"/>
              </a:xfrm>
              <a:prstGeom prst="triangl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73" name="Group 372">
              <a:extLst>
                <a:ext uri="{FF2B5EF4-FFF2-40B4-BE49-F238E27FC236}">
                  <a16:creationId xmlns:a16="http://schemas.microsoft.com/office/drawing/2014/main" id="{3F9FED03-A3D3-4431-BDAE-8A5207519A64}"/>
                </a:ext>
              </a:extLst>
            </p:cNvPr>
            <p:cNvGrpSpPr/>
            <p:nvPr/>
          </p:nvGrpSpPr>
          <p:grpSpPr>
            <a:xfrm>
              <a:off x="9446385" y="1519300"/>
              <a:ext cx="157955" cy="262704"/>
              <a:chOff x="5622072" y="3034107"/>
              <a:chExt cx="225306" cy="374720"/>
            </a:xfrm>
          </p:grpSpPr>
          <p:sp>
            <p:nvSpPr>
              <p:cNvPr id="388" name="Freeform 5">
                <a:extLst>
                  <a:ext uri="{FF2B5EF4-FFF2-40B4-BE49-F238E27FC236}">
                    <a16:creationId xmlns:a16="http://schemas.microsoft.com/office/drawing/2014/main" id="{FD845A6A-7CAA-4887-A8AD-A03574512289}"/>
                  </a:ext>
                </a:extLst>
              </p:cNvPr>
              <p:cNvSpPr>
                <a:spLocks noEditPoints="1"/>
              </p:cNvSpPr>
              <p:nvPr/>
            </p:nvSpPr>
            <p:spPr bwMode="auto">
              <a:xfrm>
                <a:off x="5622072" y="3034107"/>
                <a:ext cx="225306" cy="37472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16" tIns="44808" rIns="89616" bIns="44808" numCol="1" anchor="t" anchorCtr="0" compatLnSpc="1">
                <a:prstTxWarp prst="textNoShape">
                  <a:avLst/>
                </a:prstTxWarp>
              </a:bodyPr>
              <a:lstStyle/>
              <a:p>
                <a:pPr defTabSz="896042">
                  <a:defRPr/>
                </a:pPr>
                <a:endParaRPr lang="en-US" sz="1400" kern="0">
                  <a:solidFill>
                    <a:sysClr val="windowText" lastClr="000000"/>
                  </a:solidFill>
                  <a:latin typeface="Segoe UI Semilight"/>
                </a:endParaRPr>
              </a:p>
            </p:txBody>
          </p:sp>
          <p:sp>
            <p:nvSpPr>
              <p:cNvPr id="389" name="Oval 388">
                <a:extLst>
                  <a:ext uri="{FF2B5EF4-FFF2-40B4-BE49-F238E27FC236}">
                    <a16:creationId xmlns:a16="http://schemas.microsoft.com/office/drawing/2014/main" id="{BDE9431E-D48D-437B-B17C-4546289B9359}"/>
                  </a:ext>
                </a:extLst>
              </p:cNvPr>
              <p:cNvSpPr/>
              <p:nvPr/>
            </p:nvSpPr>
            <p:spPr bwMode="auto">
              <a:xfrm>
                <a:off x="5670550" y="3124200"/>
                <a:ext cx="107950" cy="107950"/>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75" name="Group 374">
              <a:extLst>
                <a:ext uri="{FF2B5EF4-FFF2-40B4-BE49-F238E27FC236}">
                  <a16:creationId xmlns:a16="http://schemas.microsoft.com/office/drawing/2014/main" id="{C9C47839-F92F-44A2-B25A-89E962B4494B}"/>
                </a:ext>
              </a:extLst>
            </p:cNvPr>
            <p:cNvGrpSpPr/>
            <p:nvPr/>
          </p:nvGrpSpPr>
          <p:grpSpPr>
            <a:xfrm>
              <a:off x="8521978" y="5339900"/>
              <a:ext cx="479366" cy="479366"/>
              <a:chOff x="5954399" y="5477615"/>
              <a:chExt cx="527686" cy="527686"/>
            </a:xfrm>
          </p:grpSpPr>
          <p:sp useBgFill="1">
            <p:nvSpPr>
              <p:cNvPr id="379" name="Oval 378">
                <a:extLst>
                  <a:ext uri="{FF2B5EF4-FFF2-40B4-BE49-F238E27FC236}">
                    <a16:creationId xmlns:a16="http://schemas.microsoft.com/office/drawing/2014/main" id="{3449E6F1-E48E-4C2F-8C39-1C578371E4C5}"/>
                  </a:ext>
                </a:extLst>
              </p:cNvPr>
              <p:cNvSpPr/>
              <p:nvPr/>
            </p:nvSpPr>
            <p:spPr bwMode="auto">
              <a:xfrm>
                <a:off x="5954399" y="5477615"/>
                <a:ext cx="527686" cy="527686"/>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80" name="Group 196">
                <a:extLst>
                  <a:ext uri="{FF2B5EF4-FFF2-40B4-BE49-F238E27FC236}">
                    <a16:creationId xmlns:a16="http://schemas.microsoft.com/office/drawing/2014/main" id="{D20A8760-5E27-420D-BF31-9D8E27FCC16F}"/>
                  </a:ext>
                </a:extLst>
              </p:cNvPr>
              <p:cNvGrpSpPr>
                <a:grpSpLocks noChangeAspect="1"/>
              </p:cNvGrpSpPr>
              <p:nvPr/>
            </p:nvGrpSpPr>
            <p:grpSpPr bwMode="auto">
              <a:xfrm>
                <a:off x="6130027" y="5573481"/>
                <a:ext cx="176307" cy="335955"/>
                <a:chOff x="7261" y="805"/>
                <a:chExt cx="127" cy="242"/>
              </a:xfrm>
            </p:grpSpPr>
            <p:sp>
              <p:nvSpPr>
                <p:cNvPr id="381" name="Freeform 197">
                  <a:extLst>
                    <a:ext uri="{FF2B5EF4-FFF2-40B4-BE49-F238E27FC236}">
                      <a16:creationId xmlns:a16="http://schemas.microsoft.com/office/drawing/2014/main" id="{9CB1F2B4-1F40-4963-A155-A31F48A96592}"/>
                    </a:ext>
                  </a:extLst>
                </p:cNvPr>
                <p:cNvSpPr>
                  <a:spLocks/>
                </p:cNvSpPr>
                <p:nvPr/>
              </p:nvSpPr>
              <p:spPr bwMode="auto">
                <a:xfrm>
                  <a:off x="7323" y="805"/>
                  <a:ext cx="65" cy="194"/>
                </a:xfrm>
                <a:custGeom>
                  <a:avLst/>
                  <a:gdLst>
                    <a:gd name="T0" fmla="*/ 90 w 90"/>
                    <a:gd name="T1" fmla="*/ 166 h 268"/>
                    <a:gd name="T2" fmla="*/ 90 w 90"/>
                    <a:gd name="T3" fmla="*/ 46 h 268"/>
                    <a:gd name="T4" fmla="*/ 45 w 90"/>
                    <a:gd name="T5" fmla="*/ 0 h 268"/>
                    <a:gd name="T6" fmla="*/ 0 w 90"/>
                    <a:gd name="T7" fmla="*/ 46 h 268"/>
                    <a:gd name="T8" fmla="*/ 0 w 90"/>
                    <a:gd name="T9" fmla="*/ 268 h 268"/>
                  </a:gdLst>
                  <a:ahLst/>
                  <a:cxnLst>
                    <a:cxn ang="0">
                      <a:pos x="T0" y="T1"/>
                    </a:cxn>
                    <a:cxn ang="0">
                      <a:pos x="T2" y="T3"/>
                    </a:cxn>
                    <a:cxn ang="0">
                      <a:pos x="T4" y="T5"/>
                    </a:cxn>
                    <a:cxn ang="0">
                      <a:pos x="T6" y="T7"/>
                    </a:cxn>
                    <a:cxn ang="0">
                      <a:pos x="T8" y="T9"/>
                    </a:cxn>
                  </a:cxnLst>
                  <a:rect l="0" t="0" r="r" b="b"/>
                  <a:pathLst>
                    <a:path w="90" h="268">
                      <a:moveTo>
                        <a:pt x="90" y="166"/>
                      </a:moveTo>
                      <a:cubicBezTo>
                        <a:pt x="90" y="46"/>
                        <a:pt x="90" y="46"/>
                        <a:pt x="90" y="46"/>
                      </a:cubicBezTo>
                      <a:cubicBezTo>
                        <a:pt x="90" y="20"/>
                        <a:pt x="70" y="0"/>
                        <a:pt x="45" y="0"/>
                      </a:cubicBezTo>
                      <a:cubicBezTo>
                        <a:pt x="20" y="0"/>
                        <a:pt x="0" y="20"/>
                        <a:pt x="0" y="46"/>
                      </a:cubicBezTo>
                      <a:cubicBezTo>
                        <a:pt x="0" y="268"/>
                        <a:pt x="0" y="268"/>
                        <a:pt x="0" y="268"/>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sp>
              <p:nvSpPr>
                <p:cNvPr id="382" name="Freeform 198">
                  <a:extLst>
                    <a:ext uri="{FF2B5EF4-FFF2-40B4-BE49-F238E27FC236}">
                      <a16:creationId xmlns:a16="http://schemas.microsoft.com/office/drawing/2014/main" id="{C4D61A0B-D407-4860-86B8-3F6520EC87D5}"/>
                    </a:ext>
                  </a:extLst>
                </p:cNvPr>
                <p:cNvSpPr>
                  <a:spLocks/>
                </p:cNvSpPr>
                <p:nvPr/>
              </p:nvSpPr>
              <p:spPr bwMode="auto">
                <a:xfrm>
                  <a:off x="7261" y="805"/>
                  <a:ext cx="95" cy="194"/>
                </a:xfrm>
                <a:custGeom>
                  <a:avLst/>
                  <a:gdLst>
                    <a:gd name="T0" fmla="*/ 131 w 131"/>
                    <a:gd name="T1" fmla="*/ 0 h 268"/>
                    <a:gd name="T2" fmla="*/ 45 w 131"/>
                    <a:gd name="T3" fmla="*/ 0 h 268"/>
                    <a:gd name="T4" fmla="*/ 0 w 131"/>
                    <a:gd name="T5" fmla="*/ 46 h 268"/>
                    <a:gd name="T6" fmla="*/ 0 w 131"/>
                    <a:gd name="T7" fmla="*/ 268 h 268"/>
                  </a:gdLst>
                  <a:ahLst/>
                  <a:cxnLst>
                    <a:cxn ang="0">
                      <a:pos x="T0" y="T1"/>
                    </a:cxn>
                    <a:cxn ang="0">
                      <a:pos x="T2" y="T3"/>
                    </a:cxn>
                    <a:cxn ang="0">
                      <a:pos x="T4" y="T5"/>
                    </a:cxn>
                    <a:cxn ang="0">
                      <a:pos x="T6" y="T7"/>
                    </a:cxn>
                  </a:cxnLst>
                  <a:rect l="0" t="0" r="r" b="b"/>
                  <a:pathLst>
                    <a:path w="131" h="268">
                      <a:moveTo>
                        <a:pt x="131" y="0"/>
                      </a:moveTo>
                      <a:cubicBezTo>
                        <a:pt x="45" y="0"/>
                        <a:pt x="45" y="0"/>
                        <a:pt x="45" y="0"/>
                      </a:cubicBezTo>
                      <a:cubicBezTo>
                        <a:pt x="20" y="0"/>
                        <a:pt x="0" y="20"/>
                        <a:pt x="0" y="46"/>
                      </a:cubicBezTo>
                      <a:cubicBezTo>
                        <a:pt x="0" y="268"/>
                        <a:pt x="0" y="268"/>
                        <a:pt x="0" y="268"/>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sp>
              <p:nvSpPr>
                <p:cNvPr id="383" name="Freeform 199">
                  <a:extLst>
                    <a:ext uri="{FF2B5EF4-FFF2-40B4-BE49-F238E27FC236}">
                      <a16:creationId xmlns:a16="http://schemas.microsoft.com/office/drawing/2014/main" id="{564DAF39-5637-4ADA-9816-630B9204E6FE}"/>
                    </a:ext>
                  </a:extLst>
                </p:cNvPr>
                <p:cNvSpPr>
                  <a:spLocks/>
                </p:cNvSpPr>
                <p:nvPr/>
              </p:nvSpPr>
              <p:spPr bwMode="auto">
                <a:xfrm>
                  <a:off x="7322" y="992"/>
                  <a:ext cx="66" cy="55"/>
                </a:xfrm>
                <a:custGeom>
                  <a:avLst/>
                  <a:gdLst>
                    <a:gd name="T0" fmla="*/ 91 w 91"/>
                    <a:gd name="T1" fmla="*/ 0 h 77"/>
                    <a:gd name="T2" fmla="*/ 91 w 91"/>
                    <a:gd name="T3" fmla="*/ 32 h 77"/>
                    <a:gd name="T4" fmla="*/ 46 w 91"/>
                    <a:gd name="T5" fmla="*/ 77 h 77"/>
                    <a:gd name="T6" fmla="*/ 0 w 91"/>
                    <a:gd name="T7" fmla="*/ 32 h 77"/>
                    <a:gd name="T8" fmla="*/ 0 w 91"/>
                    <a:gd name="T9" fmla="*/ 6 h 77"/>
                  </a:gdLst>
                  <a:ahLst/>
                  <a:cxnLst>
                    <a:cxn ang="0">
                      <a:pos x="T0" y="T1"/>
                    </a:cxn>
                    <a:cxn ang="0">
                      <a:pos x="T2" y="T3"/>
                    </a:cxn>
                    <a:cxn ang="0">
                      <a:pos x="T4" y="T5"/>
                    </a:cxn>
                    <a:cxn ang="0">
                      <a:pos x="T6" y="T7"/>
                    </a:cxn>
                    <a:cxn ang="0">
                      <a:pos x="T8" y="T9"/>
                    </a:cxn>
                  </a:cxnLst>
                  <a:rect l="0" t="0" r="r" b="b"/>
                  <a:pathLst>
                    <a:path w="91" h="77">
                      <a:moveTo>
                        <a:pt x="91" y="0"/>
                      </a:moveTo>
                      <a:cubicBezTo>
                        <a:pt x="91" y="32"/>
                        <a:pt x="91" y="32"/>
                        <a:pt x="91" y="32"/>
                      </a:cubicBezTo>
                      <a:cubicBezTo>
                        <a:pt x="91" y="57"/>
                        <a:pt x="71" y="77"/>
                        <a:pt x="46" y="77"/>
                      </a:cubicBezTo>
                      <a:cubicBezTo>
                        <a:pt x="21" y="77"/>
                        <a:pt x="0" y="57"/>
                        <a:pt x="0" y="32"/>
                      </a:cubicBezTo>
                      <a:cubicBezTo>
                        <a:pt x="0" y="6"/>
                        <a:pt x="0" y="6"/>
                        <a:pt x="0" y="6"/>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sp>
              <p:nvSpPr>
                <p:cNvPr id="384" name="Freeform 200">
                  <a:extLst>
                    <a:ext uri="{FF2B5EF4-FFF2-40B4-BE49-F238E27FC236}">
                      <a16:creationId xmlns:a16="http://schemas.microsoft.com/office/drawing/2014/main" id="{A3D84543-9EBF-4070-B24A-F3F6C484A3BA}"/>
                    </a:ext>
                  </a:extLst>
                </p:cNvPr>
                <p:cNvSpPr>
                  <a:spLocks/>
                </p:cNvSpPr>
                <p:nvPr/>
              </p:nvSpPr>
              <p:spPr bwMode="auto">
                <a:xfrm>
                  <a:off x="7261" y="996"/>
                  <a:ext cx="95" cy="51"/>
                </a:xfrm>
                <a:custGeom>
                  <a:avLst/>
                  <a:gdLst>
                    <a:gd name="T0" fmla="*/ 131 w 131"/>
                    <a:gd name="T1" fmla="*/ 71 h 71"/>
                    <a:gd name="T2" fmla="*/ 45 w 131"/>
                    <a:gd name="T3" fmla="*/ 71 h 71"/>
                    <a:gd name="T4" fmla="*/ 0 w 131"/>
                    <a:gd name="T5" fmla="*/ 26 h 71"/>
                    <a:gd name="T6" fmla="*/ 0 w 131"/>
                    <a:gd name="T7" fmla="*/ 0 h 71"/>
                  </a:gdLst>
                  <a:ahLst/>
                  <a:cxnLst>
                    <a:cxn ang="0">
                      <a:pos x="T0" y="T1"/>
                    </a:cxn>
                    <a:cxn ang="0">
                      <a:pos x="T2" y="T3"/>
                    </a:cxn>
                    <a:cxn ang="0">
                      <a:pos x="T4" y="T5"/>
                    </a:cxn>
                    <a:cxn ang="0">
                      <a:pos x="T6" y="T7"/>
                    </a:cxn>
                  </a:cxnLst>
                  <a:rect l="0" t="0" r="r" b="b"/>
                  <a:pathLst>
                    <a:path w="131" h="71">
                      <a:moveTo>
                        <a:pt x="131" y="71"/>
                      </a:moveTo>
                      <a:cubicBezTo>
                        <a:pt x="45" y="71"/>
                        <a:pt x="45" y="71"/>
                        <a:pt x="45" y="71"/>
                      </a:cubicBezTo>
                      <a:cubicBezTo>
                        <a:pt x="20" y="71"/>
                        <a:pt x="0" y="51"/>
                        <a:pt x="0" y="26"/>
                      </a:cubicBezTo>
                      <a:cubicBezTo>
                        <a:pt x="0" y="0"/>
                        <a:pt x="0" y="0"/>
                        <a:pt x="0" y="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sp>
              <p:nvSpPr>
                <p:cNvPr id="385" name="Oval 201">
                  <a:extLst>
                    <a:ext uri="{FF2B5EF4-FFF2-40B4-BE49-F238E27FC236}">
                      <a16:creationId xmlns:a16="http://schemas.microsoft.com/office/drawing/2014/main" id="{C4551E1C-255D-4BA8-AC72-4ECE3ACC0FFC}"/>
                    </a:ext>
                  </a:extLst>
                </p:cNvPr>
                <p:cNvSpPr>
                  <a:spLocks noChangeArrowheads="1"/>
                </p:cNvSpPr>
                <p:nvPr/>
              </p:nvSpPr>
              <p:spPr bwMode="auto">
                <a:xfrm>
                  <a:off x="7287" y="878"/>
                  <a:ext cx="9" cy="8"/>
                </a:xfrm>
                <a:prstGeom prst="ellips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sp>
              <p:nvSpPr>
                <p:cNvPr id="386" name="Oval 202">
                  <a:extLst>
                    <a:ext uri="{FF2B5EF4-FFF2-40B4-BE49-F238E27FC236}">
                      <a16:creationId xmlns:a16="http://schemas.microsoft.com/office/drawing/2014/main" id="{D1F06499-A415-442B-9212-2A2938D75A25}"/>
                    </a:ext>
                  </a:extLst>
                </p:cNvPr>
                <p:cNvSpPr>
                  <a:spLocks noChangeArrowheads="1"/>
                </p:cNvSpPr>
                <p:nvPr/>
              </p:nvSpPr>
              <p:spPr bwMode="auto">
                <a:xfrm>
                  <a:off x="7287" y="923"/>
                  <a:ext cx="9" cy="8"/>
                </a:xfrm>
                <a:prstGeom prst="ellips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sp>
              <p:nvSpPr>
                <p:cNvPr id="387" name="Oval 203">
                  <a:extLst>
                    <a:ext uri="{FF2B5EF4-FFF2-40B4-BE49-F238E27FC236}">
                      <a16:creationId xmlns:a16="http://schemas.microsoft.com/office/drawing/2014/main" id="{4D25A554-A721-4C0C-BDF3-EEB3404831EC}"/>
                    </a:ext>
                  </a:extLst>
                </p:cNvPr>
                <p:cNvSpPr>
                  <a:spLocks noChangeArrowheads="1"/>
                </p:cNvSpPr>
                <p:nvPr/>
              </p:nvSpPr>
              <p:spPr bwMode="auto">
                <a:xfrm>
                  <a:off x="7287" y="967"/>
                  <a:ext cx="9" cy="8"/>
                </a:xfrm>
                <a:prstGeom prst="ellips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gradFill>
                      <a:gsLst>
                        <a:gs pos="0">
                          <a:srgbClr val="505050"/>
                        </a:gs>
                        <a:gs pos="100000">
                          <a:srgbClr val="505050"/>
                        </a:gs>
                      </a:gsLst>
                    </a:gradFill>
                    <a:latin typeface="Segoe UI Semilight"/>
                  </a:endParaRPr>
                </a:p>
              </p:txBody>
            </p:sp>
          </p:grpSp>
        </p:grpSp>
        <p:grpSp>
          <p:nvGrpSpPr>
            <p:cNvPr id="376" name="Group 375">
              <a:extLst>
                <a:ext uri="{FF2B5EF4-FFF2-40B4-BE49-F238E27FC236}">
                  <a16:creationId xmlns:a16="http://schemas.microsoft.com/office/drawing/2014/main" id="{6CEF46B0-2BF9-429F-BFCE-4B930E7E6D62}"/>
                </a:ext>
              </a:extLst>
            </p:cNvPr>
            <p:cNvGrpSpPr/>
            <p:nvPr/>
          </p:nvGrpSpPr>
          <p:grpSpPr>
            <a:xfrm>
              <a:off x="9889980" y="5406773"/>
              <a:ext cx="475710" cy="475710"/>
              <a:chOff x="7460301" y="5551229"/>
              <a:chExt cx="523664" cy="523664"/>
            </a:xfrm>
          </p:grpSpPr>
          <p:sp useBgFill="1">
            <p:nvSpPr>
              <p:cNvPr id="377" name="Oval 376">
                <a:extLst>
                  <a:ext uri="{FF2B5EF4-FFF2-40B4-BE49-F238E27FC236}">
                    <a16:creationId xmlns:a16="http://schemas.microsoft.com/office/drawing/2014/main" id="{829A03B0-6760-4B6D-B64A-86309E60A684}"/>
                  </a:ext>
                </a:extLst>
              </p:cNvPr>
              <p:cNvSpPr/>
              <p:nvPr/>
            </p:nvSpPr>
            <p:spPr bwMode="auto">
              <a:xfrm rot="19620000" flipH="1">
                <a:off x="7460301" y="5551229"/>
                <a:ext cx="523664" cy="523664"/>
              </a:xfrm>
              <a:prstGeom prst="ellipse">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5" tIns="143388" rIns="179235" bIns="143388" numCol="1" spcCol="0" rtlCol="0" fromWordArt="0" anchor="t" anchorCtr="0" forceAA="0" compatLnSpc="1">
                <a:prstTxWarp prst="textNoShape">
                  <a:avLst/>
                </a:prstTxWarp>
                <a:noAutofit/>
              </a:bodyPr>
              <a:lstStyle/>
              <a:p>
                <a:pPr algn="ctr" defTabSz="913750" fontAlgn="base">
                  <a:lnSpc>
                    <a:spcPct val="90000"/>
                  </a:lnSpc>
                  <a:spcBef>
                    <a:spcPct val="0"/>
                  </a:spcBef>
                  <a:spcAft>
                    <a:spcPct val="0"/>
                  </a:spcAft>
                  <a:defRPr/>
                </a:pPr>
                <a:endParaRPr lang="en-US"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78" name="document_6">
                <a:extLst>
                  <a:ext uri="{FF2B5EF4-FFF2-40B4-BE49-F238E27FC236}">
                    <a16:creationId xmlns:a16="http://schemas.microsoft.com/office/drawing/2014/main" id="{B50B7105-3D4F-453F-874C-6D38B42AC967}"/>
                  </a:ext>
                </a:extLst>
              </p:cNvPr>
              <p:cNvSpPr>
                <a:spLocks noChangeAspect="1" noEditPoints="1"/>
              </p:cNvSpPr>
              <p:nvPr/>
            </p:nvSpPr>
            <p:spPr bwMode="auto">
              <a:xfrm>
                <a:off x="7609395" y="5672138"/>
                <a:ext cx="225476" cy="281846"/>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6" tIns="44808" rIns="89616" bIns="44808" numCol="1" anchor="t" anchorCtr="0" compatLnSpc="1">
                <a:prstTxWarp prst="textNoShape">
                  <a:avLst/>
                </a:prstTxWarp>
              </a:bodyPr>
              <a:lstStyle/>
              <a:p>
                <a:pPr defTabSz="914015">
                  <a:defRPr/>
                </a:pPr>
                <a:endParaRPr lang="en-US" sz="1400">
                  <a:solidFill>
                    <a:srgbClr val="505050"/>
                  </a:solidFill>
                  <a:latin typeface="Segoe UI Semilight"/>
                </a:endParaRPr>
              </a:p>
            </p:txBody>
          </p:sp>
        </p:grpSp>
      </p:grpSp>
      <p:sp>
        <p:nvSpPr>
          <p:cNvPr id="279" name="Freeform: Shape 278">
            <a:extLst>
              <a:ext uri="{FF2B5EF4-FFF2-40B4-BE49-F238E27FC236}">
                <a16:creationId xmlns:a16="http://schemas.microsoft.com/office/drawing/2014/main" id="{75A26271-0C16-4CB6-97B8-BF69E3F8A31E}"/>
              </a:ext>
            </a:extLst>
          </p:cNvPr>
          <p:cNvSpPr/>
          <p:nvPr/>
        </p:nvSpPr>
        <p:spPr bwMode="auto">
          <a:xfrm>
            <a:off x="5664646" y="636759"/>
            <a:ext cx="5927340" cy="5927340"/>
          </a:xfrm>
          <a:custGeom>
            <a:avLst/>
            <a:gdLst>
              <a:gd name="connsiteX0" fmla="*/ 3023098 w 6046196"/>
              <a:gd name="connsiteY0" fmla="*/ 0 h 6046196"/>
              <a:gd name="connsiteX1" fmla="*/ 6046196 w 6046196"/>
              <a:gd name="connsiteY1" fmla="*/ 3023098 h 6046196"/>
              <a:gd name="connsiteX2" fmla="*/ 3023098 w 6046196"/>
              <a:gd name="connsiteY2" fmla="*/ 6046196 h 6046196"/>
              <a:gd name="connsiteX3" fmla="*/ 0 w 6046196"/>
              <a:gd name="connsiteY3" fmla="*/ 3023098 h 6046196"/>
              <a:gd name="connsiteX4" fmla="*/ 3023098 w 6046196"/>
              <a:gd name="connsiteY4" fmla="*/ 0 h 6046196"/>
              <a:gd name="connsiteX5" fmla="*/ 3023097 w 6046196"/>
              <a:gd name="connsiteY5" fmla="*/ 1607720 h 6046196"/>
              <a:gd name="connsiteX6" fmla="*/ 1607720 w 6046196"/>
              <a:gd name="connsiteY6" fmla="*/ 3023097 h 6046196"/>
              <a:gd name="connsiteX7" fmla="*/ 3023097 w 6046196"/>
              <a:gd name="connsiteY7" fmla="*/ 4438474 h 6046196"/>
              <a:gd name="connsiteX8" fmla="*/ 4438474 w 6046196"/>
              <a:gd name="connsiteY8" fmla="*/ 3023097 h 6046196"/>
              <a:gd name="connsiteX9" fmla="*/ 3023097 w 6046196"/>
              <a:gd name="connsiteY9" fmla="*/ 1607720 h 604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6196" h="6046196">
                <a:moveTo>
                  <a:pt x="3023098" y="0"/>
                </a:moveTo>
                <a:cubicBezTo>
                  <a:pt x="4692709" y="0"/>
                  <a:pt x="6046196" y="1353487"/>
                  <a:pt x="6046196" y="3023098"/>
                </a:cubicBezTo>
                <a:cubicBezTo>
                  <a:pt x="6046196" y="4692709"/>
                  <a:pt x="4692709" y="6046196"/>
                  <a:pt x="3023098" y="6046196"/>
                </a:cubicBezTo>
                <a:cubicBezTo>
                  <a:pt x="1353487" y="6046196"/>
                  <a:pt x="0" y="4692709"/>
                  <a:pt x="0" y="3023098"/>
                </a:cubicBezTo>
                <a:cubicBezTo>
                  <a:pt x="0" y="1353487"/>
                  <a:pt x="1353487" y="0"/>
                  <a:pt x="3023098" y="0"/>
                </a:cubicBezTo>
                <a:close/>
                <a:moveTo>
                  <a:pt x="3023097" y="1607720"/>
                </a:moveTo>
                <a:cubicBezTo>
                  <a:pt x="2241406" y="1607720"/>
                  <a:pt x="1607720" y="2241406"/>
                  <a:pt x="1607720" y="3023097"/>
                </a:cubicBezTo>
                <a:cubicBezTo>
                  <a:pt x="1607720" y="3804788"/>
                  <a:pt x="2241406" y="4438474"/>
                  <a:pt x="3023097" y="4438474"/>
                </a:cubicBezTo>
                <a:cubicBezTo>
                  <a:pt x="3804788" y="4438474"/>
                  <a:pt x="4438474" y="3804788"/>
                  <a:pt x="4438474" y="3023097"/>
                </a:cubicBezTo>
                <a:cubicBezTo>
                  <a:pt x="4438474" y="2241406"/>
                  <a:pt x="3804788" y="1607720"/>
                  <a:pt x="3023097" y="1607720"/>
                </a:cubicBezTo>
                <a:close/>
              </a:path>
            </a:pathLst>
          </a:cu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a:gradFill>
                <a:gsLst>
                  <a:gs pos="40075">
                    <a:srgbClr val="FFFFFF"/>
                  </a:gs>
                  <a:gs pos="30000">
                    <a:srgbClr val="FFFFFF"/>
                  </a:gs>
                </a:gsLst>
                <a:lin ang="5400000" scaled="0"/>
              </a:gradFill>
              <a:latin typeface="Segoe UI"/>
            </a:endParaRPr>
          </a:p>
        </p:txBody>
      </p:sp>
      <p:sp>
        <p:nvSpPr>
          <p:cNvPr id="268" name="TextBox 267">
            <a:extLst>
              <a:ext uri="{FF2B5EF4-FFF2-40B4-BE49-F238E27FC236}">
                <a16:creationId xmlns:a16="http://schemas.microsoft.com/office/drawing/2014/main" id="{B2F150D8-A2EC-42F4-B360-FFB185C928FD}"/>
              </a:ext>
            </a:extLst>
          </p:cNvPr>
          <p:cNvSpPr txBox="1"/>
          <p:nvPr/>
        </p:nvSpPr>
        <p:spPr>
          <a:xfrm>
            <a:off x="5440650" y="769117"/>
            <a:ext cx="2669318" cy="591719"/>
          </a:xfrm>
          <a:prstGeom prst="rect">
            <a:avLst/>
          </a:prstGeom>
          <a:noFill/>
          <a:ln>
            <a:noFill/>
          </a:ln>
        </p:spPr>
        <p:txBody>
          <a:bodyPr wrap="square" lIns="179259" tIns="143407" rIns="179259" bIns="143407" rtlCol="0">
            <a:spAutoFit/>
          </a:bodyPr>
          <a:lstStyle/>
          <a:p>
            <a:pPr algn="ctr" defTabSz="914139">
              <a:lnSpc>
                <a:spcPts val="2549"/>
              </a:lnSpc>
              <a:spcAft>
                <a:spcPts val="588"/>
              </a:spcAft>
              <a:defRPr/>
            </a:pPr>
            <a:r>
              <a:rPr lang="en-US" sz="1961">
                <a:solidFill>
                  <a:srgbClr val="282828"/>
                </a:solidFill>
                <a:latin typeface="Segoe UI Semibold"/>
              </a:rPr>
              <a:t>User and location</a:t>
            </a:r>
          </a:p>
        </p:txBody>
      </p:sp>
      <p:sp>
        <p:nvSpPr>
          <p:cNvPr id="269" name="TextBox 268">
            <a:extLst>
              <a:ext uri="{FF2B5EF4-FFF2-40B4-BE49-F238E27FC236}">
                <a16:creationId xmlns:a16="http://schemas.microsoft.com/office/drawing/2014/main" id="{069C7186-5B3C-4AF6-AAFF-46B453855509}"/>
              </a:ext>
            </a:extLst>
          </p:cNvPr>
          <p:cNvSpPr txBox="1"/>
          <p:nvPr/>
        </p:nvSpPr>
        <p:spPr>
          <a:xfrm>
            <a:off x="9839965" y="766110"/>
            <a:ext cx="1346539" cy="597734"/>
          </a:xfrm>
          <a:prstGeom prst="rect">
            <a:avLst/>
          </a:prstGeom>
          <a:noFill/>
          <a:ln>
            <a:noFill/>
          </a:ln>
        </p:spPr>
        <p:txBody>
          <a:bodyPr wrap="square" lIns="179259" tIns="143407" rIns="179259" bIns="143407" rtlCol="0">
            <a:spAutoFit/>
          </a:bodyPr>
          <a:lstStyle/>
          <a:p>
            <a:pPr algn="ctr" defTabSz="914139">
              <a:lnSpc>
                <a:spcPts val="2549"/>
              </a:lnSpc>
              <a:spcAft>
                <a:spcPts val="588"/>
              </a:spcAft>
              <a:defRPr/>
            </a:pPr>
            <a:r>
              <a:rPr lang="en-US" sz="1961">
                <a:solidFill>
                  <a:srgbClr val="282828"/>
                </a:solidFill>
                <a:latin typeface="Segoe UI Semibold"/>
              </a:rPr>
              <a:t>Device</a:t>
            </a:r>
          </a:p>
        </p:txBody>
      </p:sp>
      <p:sp>
        <p:nvSpPr>
          <p:cNvPr id="270" name="TextBox 269">
            <a:extLst>
              <a:ext uri="{FF2B5EF4-FFF2-40B4-BE49-F238E27FC236}">
                <a16:creationId xmlns:a16="http://schemas.microsoft.com/office/drawing/2014/main" id="{ECCD4A16-E6C9-4CF0-80FD-A989AFC684F2}"/>
              </a:ext>
            </a:extLst>
          </p:cNvPr>
          <p:cNvSpPr txBox="1"/>
          <p:nvPr/>
        </p:nvSpPr>
        <p:spPr>
          <a:xfrm>
            <a:off x="5416455" y="5421564"/>
            <a:ext cx="2703350" cy="597734"/>
          </a:xfrm>
          <a:prstGeom prst="rect">
            <a:avLst/>
          </a:prstGeom>
          <a:noFill/>
          <a:ln>
            <a:noFill/>
          </a:ln>
        </p:spPr>
        <p:txBody>
          <a:bodyPr wrap="square" lIns="179259" tIns="143407" rIns="179259" bIns="143407" rtlCol="0">
            <a:spAutoFit/>
          </a:bodyPr>
          <a:lstStyle/>
          <a:p>
            <a:pPr algn="ctr" defTabSz="914139">
              <a:lnSpc>
                <a:spcPts val="2549"/>
              </a:lnSpc>
              <a:spcAft>
                <a:spcPts val="588"/>
              </a:spcAft>
              <a:defRPr/>
            </a:pPr>
            <a:r>
              <a:rPr lang="en-US" sz="1961">
                <a:solidFill>
                  <a:srgbClr val="282828"/>
                </a:solidFill>
                <a:latin typeface="Segoe UI Semibold"/>
              </a:rPr>
              <a:t>Application </a:t>
            </a:r>
          </a:p>
        </p:txBody>
      </p:sp>
      <p:sp>
        <p:nvSpPr>
          <p:cNvPr id="271" name="TextBox 270">
            <a:extLst>
              <a:ext uri="{FF2B5EF4-FFF2-40B4-BE49-F238E27FC236}">
                <a16:creationId xmlns:a16="http://schemas.microsoft.com/office/drawing/2014/main" id="{200FA7CB-A6F9-4A7F-9C84-A34BAA6DB194}"/>
              </a:ext>
            </a:extLst>
          </p:cNvPr>
          <p:cNvSpPr txBox="1"/>
          <p:nvPr/>
        </p:nvSpPr>
        <p:spPr>
          <a:xfrm>
            <a:off x="9571396" y="5406374"/>
            <a:ext cx="1885434" cy="597734"/>
          </a:xfrm>
          <a:prstGeom prst="rect">
            <a:avLst/>
          </a:prstGeom>
          <a:noFill/>
          <a:ln>
            <a:noFill/>
          </a:ln>
        </p:spPr>
        <p:txBody>
          <a:bodyPr wrap="square" lIns="179259" tIns="143407" rIns="179259" bIns="143407" rtlCol="0">
            <a:spAutoFit/>
          </a:bodyPr>
          <a:lstStyle/>
          <a:p>
            <a:pPr algn="ctr" defTabSz="914139">
              <a:lnSpc>
                <a:spcPts val="2549"/>
              </a:lnSpc>
              <a:spcAft>
                <a:spcPts val="588"/>
              </a:spcAft>
              <a:defRPr/>
            </a:pPr>
            <a:r>
              <a:rPr lang="en-US" sz="1961">
                <a:solidFill>
                  <a:srgbClr val="282828"/>
                </a:solidFill>
                <a:latin typeface="Segoe UI Semibold"/>
              </a:rPr>
              <a:t>Real time risk</a:t>
            </a:r>
          </a:p>
        </p:txBody>
      </p:sp>
      <p:pic>
        <p:nvPicPr>
          <p:cNvPr id="13" name="Picture 12">
            <a:extLst>
              <a:ext uri="{FF2B5EF4-FFF2-40B4-BE49-F238E27FC236}">
                <a16:creationId xmlns:a16="http://schemas.microsoft.com/office/drawing/2014/main" id="{034EB511-3D25-B04C-820E-050A4EBD02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8151" r="8151" b="-1"/>
          <a:stretch/>
        </p:blipFill>
        <p:spPr>
          <a:xfrm flipH="1">
            <a:off x="294493" y="291090"/>
            <a:ext cx="4625783" cy="6275984"/>
          </a:xfrm>
          <a:prstGeom prst="rect">
            <a:avLst/>
          </a:prstGeom>
          <a:blipFill>
            <a:blip r:embed="rId4"/>
            <a:stretch>
              <a:fillRect/>
            </a:stretch>
          </a:blipFill>
          <a:effectLst>
            <a:outerShdw blurRad="254000" dist="50800" dir="2700000" algn="tl" rotWithShape="0">
              <a:prstClr val="black">
                <a:alpha val="25000"/>
              </a:prstClr>
            </a:outerShdw>
          </a:effectLst>
        </p:spPr>
      </p:pic>
      <p:sp>
        <p:nvSpPr>
          <p:cNvPr id="198" name="Rectangle 197">
            <a:extLst>
              <a:ext uri="{FF2B5EF4-FFF2-40B4-BE49-F238E27FC236}">
                <a16:creationId xmlns:a16="http://schemas.microsoft.com/office/drawing/2014/main" id="{4A1CEE70-0544-4C58-A872-F86DAA79B43B}"/>
              </a:ext>
            </a:extLst>
          </p:cNvPr>
          <p:cNvSpPr/>
          <p:nvPr/>
        </p:nvSpPr>
        <p:spPr bwMode="auto">
          <a:xfrm rot="5400000">
            <a:off x="-530457" y="1116180"/>
            <a:ext cx="6275985" cy="4625482"/>
          </a:xfrm>
          <a:prstGeom prst="rect">
            <a:avLst/>
          </a:prstGeom>
          <a:gradFill flip="none" rotWithShape="1">
            <a:gsLst>
              <a:gs pos="0">
                <a:srgbClr val="000000">
                  <a:alpha val="24000"/>
                </a:srgbClr>
              </a:gs>
              <a:gs pos="46000">
                <a:srgbClr val="000000">
                  <a:alpha val="57000"/>
                </a:srgbClr>
              </a:gs>
              <a:gs pos="100000">
                <a:srgbClr val="000000">
                  <a:alpha val="33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28" rIns="89642"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 name="Title 1">
            <a:extLst>
              <a:ext uri="{FF2B5EF4-FFF2-40B4-BE49-F238E27FC236}">
                <a16:creationId xmlns:a16="http://schemas.microsoft.com/office/drawing/2014/main" id="{7D57B3A0-10E2-7E41-95A8-CE898B440AEB}"/>
              </a:ext>
            </a:extLst>
          </p:cNvPr>
          <p:cNvSpPr txBox="1">
            <a:spLocks/>
          </p:cNvSpPr>
          <p:nvPr/>
        </p:nvSpPr>
        <p:spPr>
          <a:xfrm>
            <a:off x="5247486" y="165926"/>
            <a:ext cx="4597923" cy="739133"/>
          </a:xfrm>
          <a:prstGeom prst="rect">
            <a:avLst/>
          </a:prstGeom>
        </p:spPr>
        <p:txBody>
          <a:bodyPr vert="horz" wrap="square" lIns="0" tIns="161333"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defTabSz="914192">
              <a:defRPr/>
            </a:pPr>
            <a:endParaRPr lang="en-US" sz="2353" spc="-147">
              <a:solidFill>
                <a:srgbClr val="282828"/>
              </a:solidFill>
              <a:latin typeface="Segoe UI Semibold"/>
            </a:endParaRPr>
          </a:p>
        </p:txBody>
      </p:sp>
      <p:sp>
        <p:nvSpPr>
          <p:cNvPr id="39" name="TextBox 38">
            <a:extLst>
              <a:ext uri="{FF2B5EF4-FFF2-40B4-BE49-F238E27FC236}">
                <a16:creationId xmlns:a16="http://schemas.microsoft.com/office/drawing/2014/main" id="{42277BFE-5E0F-495A-B926-412C7EB11CBA}"/>
              </a:ext>
            </a:extLst>
          </p:cNvPr>
          <p:cNvSpPr txBox="1"/>
          <p:nvPr/>
        </p:nvSpPr>
        <p:spPr>
          <a:xfrm>
            <a:off x="716197" y="3506744"/>
            <a:ext cx="3774821" cy="1925013"/>
          </a:xfrm>
          <a:prstGeom prst="rect">
            <a:avLst/>
          </a:prstGeom>
          <a:noFill/>
        </p:spPr>
        <p:txBody>
          <a:bodyPr wrap="square" lIns="89642" rIns="89642" rtlCol="0">
            <a:spAutoFit/>
          </a:bodyPr>
          <a:lstStyle/>
          <a:p>
            <a:pPr algn="ctr" defTabSz="914139">
              <a:lnSpc>
                <a:spcPct val="95000"/>
              </a:lnSpc>
              <a:defRPr/>
            </a:pPr>
            <a:r>
              <a:rPr lang="en-US" sz="3137">
                <a:solidFill>
                  <a:srgbClr val="FFFFFF"/>
                </a:solidFill>
                <a:latin typeface="Segoe UI Semibold"/>
              </a:rPr>
              <a:t>with</a:t>
            </a:r>
          </a:p>
          <a:p>
            <a:pPr algn="ctr" defTabSz="914139">
              <a:lnSpc>
                <a:spcPct val="95000"/>
              </a:lnSpc>
              <a:defRPr/>
            </a:pPr>
            <a:endParaRPr lang="en-US" sz="3137">
              <a:solidFill>
                <a:srgbClr val="FFFFFF"/>
              </a:solidFill>
              <a:latin typeface="Segoe UI Semibold"/>
            </a:endParaRPr>
          </a:p>
          <a:p>
            <a:pPr algn="ctr" defTabSz="914139">
              <a:lnSpc>
                <a:spcPct val="95000"/>
              </a:lnSpc>
              <a:defRPr/>
            </a:pPr>
            <a:r>
              <a:rPr lang="en-US" sz="3137">
                <a:solidFill>
                  <a:srgbClr val="FFFFFF"/>
                </a:solidFill>
                <a:latin typeface="Segoe UI Semibold"/>
              </a:rPr>
              <a:t>Azure AD Conditional Access</a:t>
            </a:r>
          </a:p>
        </p:txBody>
      </p:sp>
      <p:sp>
        <p:nvSpPr>
          <p:cNvPr id="374" name="Cloud">
            <a:extLst>
              <a:ext uri="{FF2B5EF4-FFF2-40B4-BE49-F238E27FC236}">
                <a16:creationId xmlns:a16="http://schemas.microsoft.com/office/drawing/2014/main" id="{8445B169-CF97-47E6-80CF-143655F84A83}"/>
              </a:ext>
            </a:extLst>
          </p:cNvPr>
          <p:cNvSpPr>
            <a:spLocks noChangeAspect="1"/>
          </p:cNvSpPr>
          <p:nvPr/>
        </p:nvSpPr>
        <p:spPr bwMode="auto">
          <a:xfrm flipV="1">
            <a:off x="7414822" y="2660279"/>
            <a:ext cx="2418236" cy="133305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algn="ctr" defTabSz="896042">
              <a:defRPr/>
            </a:pPr>
            <a:endParaRPr lang="en-US" kern="0">
              <a:solidFill>
                <a:srgbClr val="353535"/>
              </a:solidFill>
              <a:latin typeface="Segoe UI Semilight"/>
            </a:endParaRPr>
          </a:p>
        </p:txBody>
      </p:sp>
      <p:sp>
        <p:nvSpPr>
          <p:cNvPr id="200" name="TextBox 199">
            <a:extLst>
              <a:ext uri="{FF2B5EF4-FFF2-40B4-BE49-F238E27FC236}">
                <a16:creationId xmlns:a16="http://schemas.microsoft.com/office/drawing/2014/main" id="{ADC73D7F-DDF7-43E5-B31F-CD3ECB06BBAE}"/>
              </a:ext>
            </a:extLst>
          </p:cNvPr>
          <p:cNvSpPr txBox="1"/>
          <p:nvPr/>
        </p:nvSpPr>
        <p:spPr>
          <a:xfrm>
            <a:off x="728648" y="3213550"/>
            <a:ext cx="3774821" cy="573280"/>
          </a:xfrm>
          <a:prstGeom prst="rect">
            <a:avLst/>
          </a:prstGeom>
          <a:noFill/>
        </p:spPr>
        <p:txBody>
          <a:bodyPr wrap="square" lIns="89642" rIns="89642" rtlCol="0">
            <a:spAutoFit/>
          </a:bodyPr>
          <a:lstStyle/>
          <a:p>
            <a:pPr algn="ctr" defTabSz="914139">
              <a:defRPr/>
            </a:pPr>
            <a:r>
              <a:rPr lang="en-US" sz="3137">
                <a:solidFill>
                  <a:srgbClr val="FFFFFF"/>
                </a:solidFill>
                <a:latin typeface="Segoe UI Semibold"/>
              </a:rPr>
              <a:t>Zero Trust</a:t>
            </a:r>
          </a:p>
        </p:txBody>
      </p:sp>
      <p:sp>
        <p:nvSpPr>
          <p:cNvPr id="204" name="Title 1">
            <a:extLst>
              <a:ext uri="{FF2B5EF4-FFF2-40B4-BE49-F238E27FC236}">
                <a16:creationId xmlns:a16="http://schemas.microsoft.com/office/drawing/2014/main" id="{C06C5383-2BD0-497D-9ED4-AA94C37CDBDB}"/>
              </a:ext>
            </a:extLst>
          </p:cNvPr>
          <p:cNvSpPr txBox="1">
            <a:spLocks/>
          </p:cNvSpPr>
          <p:nvPr/>
        </p:nvSpPr>
        <p:spPr>
          <a:xfrm>
            <a:off x="5284406" y="6921410"/>
            <a:ext cx="4597922" cy="739133"/>
          </a:xfrm>
          <a:prstGeom prst="rect">
            <a:avLst/>
          </a:prstGeom>
        </p:spPr>
        <p:txBody>
          <a:bodyPr vert="horz" wrap="square" lIns="0" tIns="161333"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defTabSz="914192">
              <a:defRPr/>
            </a:pPr>
            <a:endParaRPr lang="en-US" sz="2353" spc="-147">
              <a:solidFill>
                <a:srgbClr val="282828"/>
              </a:solidFill>
              <a:latin typeface="Segoe UI Semibold"/>
            </a:endParaRPr>
          </a:p>
        </p:txBody>
      </p:sp>
      <p:cxnSp>
        <p:nvCxnSpPr>
          <p:cNvPr id="214" name="Straight Arrow Connector 213">
            <a:extLst>
              <a:ext uri="{FF2B5EF4-FFF2-40B4-BE49-F238E27FC236}">
                <a16:creationId xmlns:a16="http://schemas.microsoft.com/office/drawing/2014/main" id="{1EC16990-9055-46BC-AB23-711487745C95}"/>
              </a:ext>
            </a:extLst>
          </p:cNvPr>
          <p:cNvCxnSpPr>
            <a:cxnSpLocks/>
          </p:cNvCxnSpPr>
          <p:nvPr/>
        </p:nvCxnSpPr>
        <p:spPr>
          <a:xfrm>
            <a:off x="7319448" y="2153895"/>
            <a:ext cx="457392" cy="3936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EB4CCE1-6E79-4135-B260-44815DA5579D}"/>
              </a:ext>
            </a:extLst>
          </p:cNvPr>
          <p:cNvGrpSpPr/>
          <p:nvPr/>
        </p:nvGrpSpPr>
        <p:grpSpPr>
          <a:xfrm>
            <a:off x="8214384" y="2982034"/>
            <a:ext cx="830435" cy="830433"/>
            <a:chOff x="8418143" y="3134381"/>
            <a:chExt cx="847087" cy="847085"/>
          </a:xfrm>
        </p:grpSpPr>
        <p:sp>
          <p:nvSpPr>
            <p:cNvPr id="250" name="Oval 249">
              <a:extLst>
                <a:ext uri="{FF2B5EF4-FFF2-40B4-BE49-F238E27FC236}">
                  <a16:creationId xmlns:a16="http://schemas.microsoft.com/office/drawing/2014/main" id="{4D62C808-CD55-4B7E-8CB5-A5451E8349F1}"/>
                </a:ext>
              </a:extLst>
            </p:cNvPr>
            <p:cNvSpPr/>
            <p:nvPr/>
          </p:nvSpPr>
          <p:spPr bwMode="auto">
            <a:xfrm>
              <a:off x="8418143" y="3134381"/>
              <a:ext cx="847087" cy="847085"/>
            </a:xfrm>
            <a:prstGeom prst="ellipse">
              <a:avLst/>
            </a:prstGeom>
            <a:solidFill>
              <a:srgbClr val="0078D7"/>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251" name="key" title="Icon of a key">
              <a:extLst>
                <a:ext uri="{FF2B5EF4-FFF2-40B4-BE49-F238E27FC236}">
                  <a16:creationId xmlns:a16="http://schemas.microsoft.com/office/drawing/2014/main" id="{3E79E4F5-C78C-4313-84FA-3E38263CC274}"/>
                </a:ext>
              </a:extLst>
            </p:cNvPr>
            <p:cNvSpPr>
              <a:spLocks noChangeAspect="1" noEditPoints="1"/>
            </p:cNvSpPr>
            <p:nvPr/>
          </p:nvSpPr>
          <p:spPr bwMode="auto">
            <a:xfrm>
              <a:off x="8661524" y="3378685"/>
              <a:ext cx="360325" cy="358477"/>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latin typeface="Segoe UI"/>
              </a:endParaRPr>
            </a:p>
          </p:txBody>
        </p:sp>
      </p:grpSp>
      <p:grpSp>
        <p:nvGrpSpPr>
          <p:cNvPr id="6" name="Group 5">
            <a:extLst>
              <a:ext uri="{FF2B5EF4-FFF2-40B4-BE49-F238E27FC236}">
                <a16:creationId xmlns:a16="http://schemas.microsoft.com/office/drawing/2014/main" id="{F6273300-DA8E-47C1-8497-7CB144871781}"/>
              </a:ext>
            </a:extLst>
          </p:cNvPr>
          <p:cNvGrpSpPr/>
          <p:nvPr/>
        </p:nvGrpSpPr>
        <p:grpSpPr>
          <a:xfrm>
            <a:off x="6354066" y="1363726"/>
            <a:ext cx="830435" cy="830433"/>
            <a:chOff x="7125831" y="7979779"/>
            <a:chExt cx="847087" cy="847085"/>
          </a:xfrm>
        </p:grpSpPr>
        <p:sp>
          <p:nvSpPr>
            <p:cNvPr id="257" name="Oval 256">
              <a:extLst>
                <a:ext uri="{FF2B5EF4-FFF2-40B4-BE49-F238E27FC236}">
                  <a16:creationId xmlns:a16="http://schemas.microsoft.com/office/drawing/2014/main" id="{F4895C3C-3ECC-4833-AD5C-5649052966F8}"/>
                </a:ext>
              </a:extLst>
            </p:cNvPr>
            <p:cNvSpPr/>
            <p:nvPr/>
          </p:nvSpPr>
          <p:spPr bwMode="auto">
            <a:xfrm>
              <a:off x="7125831" y="7979779"/>
              <a:ext cx="847087" cy="847085"/>
            </a:xfrm>
            <a:prstGeom prst="ellipse">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260" name="ID" title="Icon of a person with three stacked lines of text to the right of them">
              <a:extLst>
                <a:ext uri="{FF2B5EF4-FFF2-40B4-BE49-F238E27FC236}">
                  <a16:creationId xmlns:a16="http://schemas.microsoft.com/office/drawing/2014/main" id="{2A1E3B4B-34C0-43ED-848A-1269D6E09E6C}"/>
                </a:ext>
              </a:extLst>
            </p:cNvPr>
            <p:cNvSpPr>
              <a:spLocks noChangeAspect="1" noEditPoints="1"/>
            </p:cNvSpPr>
            <p:nvPr/>
          </p:nvSpPr>
          <p:spPr bwMode="auto">
            <a:xfrm>
              <a:off x="7308696" y="8264325"/>
              <a:ext cx="481356" cy="277992"/>
            </a:xfrm>
            <a:custGeom>
              <a:avLst/>
              <a:gdLst>
                <a:gd name="T0" fmla="*/ 20 w 356"/>
                <a:gd name="T1" fmla="*/ 62 h 204"/>
                <a:gd name="T2" fmla="*/ 81 w 356"/>
                <a:gd name="T3" fmla="*/ 0 h 204"/>
                <a:gd name="T4" fmla="*/ 143 w 356"/>
                <a:gd name="T5" fmla="*/ 62 h 204"/>
                <a:gd name="T6" fmla="*/ 81 w 356"/>
                <a:gd name="T7" fmla="*/ 123 h 204"/>
                <a:gd name="T8" fmla="*/ 20 w 356"/>
                <a:gd name="T9" fmla="*/ 62 h 204"/>
                <a:gd name="T10" fmla="*/ 162 w 356"/>
                <a:gd name="T11" fmla="*/ 204 h 204"/>
                <a:gd name="T12" fmla="*/ 81 w 356"/>
                <a:gd name="T13" fmla="*/ 123 h 204"/>
                <a:gd name="T14" fmla="*/ 0 w 356"/>
                <a:gd name="T15" fmla="*/ 204 h 204"/>
                <a:gd name="T16" fmla="*/ 199 w 356"/>
                <a:gd name="T17" fmla="*/ 3 h 204"/>
                <a:gd name="T18" fmla="*/ 356 w 356"/>
                <a:gd name="T19" fmla="*/ 3 h 204"/>
                <a:gd name="T20" fmla="*/ 199 w 356"/>
                <a:gd name="T21" fmla="*/ 97 h 204"/>
                <a:gd name="T22" fmla="*/ 356 w 356"/>
                <a:gd name="T23" fmla="*/ 97 h 204"/>
                <a:gd name="T24" fmla="*/ 199 w 356"/>
                <a:gd name="T25" fmla="*/ 192 h 204"/>
                <a:gd name="T26" fmla="*/ 356 w 356"/>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204">
                  <a:moveTo>
                    <a:pt x="20" y="62"/>
                  </a:moveTo>
                  <a:cubicBezTo>
                    <a:pt x="20" y="28"/>
                    <a:pt x="47" y="0"/>
                    <a:pt x="81" y="0"/>
                  </a:cubicBezTo>
                  <a:cubicBezTo>
                    <a:pt x="115" y="0"/>
                    <a:pt x="143" y="28"/>
                    <a:pt x="143" y="62"/>
                  </a:cubicBezTo>
                  <a:cubicBezTo>
                    <a:pt x="143" y="96"/>
                    <a:pt x="115" y="123"/>
                    <a:pt x="81" y="123"/>
                  </a:cubicBezTo>
                  <a:cubicBezTo>
                    <a:pt x="47" y="123"/>
                    <a:pt x="20" y="96"/>
                    <a:pt x="20" y="62"/>
                  </a:cubicBezTo>
                  <a:close/>
                  <a:moveTo>
                    <a:pt x="162" y="204"/>
                  </a:moveTo>
                  <a:cubicBezTo>
                    <a:pt x="162" y="160"/>
                    <a:pt x="126" y="123"/>
                    <a:pt x="81" y="123"/>
                  </a:cubicBezTo>
                  <a:cubicBezTo>
                    <a:pt x="37" y="123"/>
                    <a:pt x="0" y="160"/>
                    <a:pt x="0" y="204"/>
                  </a:cubicBezTo>
                  <a:moveTo>
                    <a:pt x="199" y="3"/>
                  </a:moveTo>
                  <a:cubicBezTo>
                    <a:pt x="356" y="3"/>
                    <a:pt x="356" y="3"/>
                    <a:pt x="356" y="3"/>
                  </a:cubicBezTo>
                  <a:moveTo>
                    <a:pt x="199" y="97"/>
                  </a:moveTo>
                  <a:cubicBezTo>
                    <a:pt x="356" y="97"/>
                    <a:pt x="356" y="97"/>
                    <a:pt x="356" y="97"/>
                  </a:cubicBezTo>
                  <a:moveTo>
                    <a:pt x="199" y="192"/>
                  </a:moveTo>
                  <a:cubicBezTo>
                    <a:pt x="356" y="192"/>
                    <a:pt x="356" y="192"/>
                    <a:pt x="356" y="192"/>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latin typeface="Segoe UI"/>
              </a:endParaRPr>
            </a:p>
          </p:txBody>
        </p:sp>
      </p:grpSp>
      <p:grpSp>
        <p:nvGrpSpPr>
          <p:cNvPr id="10" name="Group 9">
            <a:extLst>
              <a:ext uri="{FF2B5EF4-FFF2-40B4-BE49-F238E27FC236}">
                <a16:creationId xmlns:a16="http://schemas.microsoft.com/office/drawing/2014/main" id="{16AC1EE4-5F22-44A9-9866-070EF42699D3}"/>
              </a:ext>
            </a:extLst>
          </p:cNvPr>
          <p:cNvGrpSpPr/>
          <p:nvPr/>
        </p:nvGrpSpPr>
        <p:grpSpPr>
          <a:xfrm>
            <a:off x="10098018" y="1363726"/>
            <a:ext cx="830435" cy="830433"/>
            <a:chOff x="8657161" y="7979779"/>
            <a:chExt cx="847087" cy="847085"/>
          </a:xfrm>
        </p:grpSpPr>
        <p:sp>
          <p:nvSpPr>
            <p:cNvPr id="259" name="Oval 258">
              <a:extLst>
                <a:ext uri="{FF2B5EF4-FFF2-40B4-BE49-F238E27FC236}">
                  <a16:creationId xmlns:a16="http://schemas.microsoft.com/office/drawing/2014/main" id="{6E0D801D-FBF6-4A08-8D93-CEEBDB16AFA9}"/>
                </a:ext>
              </a:extLst>
            </p:cNvPr>
            <p:cNvSpPr/>
            <p:nvPr/>
          </p:nvSpPr>
          <p:spPr bwMode="auto">
            <a:xfrm>
              <a:off x="8657161" y="7979779"/>
              <a:ext cx="847087" cy="847085"/>
            </a:xfrm>
            <a:prstGeom prst="ellipse">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263" name="Devices3_EA6C" title="Icon of a cellphone in front of a monitor">
              <a:extLst>
                <a:ext uri="{FF2B5EF4-FFF2-40B4-BE49-F238E27FC236}">
                  <a16:creationId xmlns:a16="http://schemas.microsoft.com/office/drawing/2014/main" id="{98B8EB35-800C-4D28-BC8A-E44B8DFF596C}"/>
                </a:ext>
              </a:extLst>
            </p:cNvPr>
            <p:cNvSpPr>
              <a:spLocks noChangeAspect="1" noEditPoints="1"/>
            </p:cNvSpPr>
            <p:nvPr/>
          </p:nvSpPr>
          <p:spPr bwMode="auto">
            <a:xfrm>
              <a:off x="8852546" y="8245258"/>
              <a:ext cx="456316" cy="316126"/>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865">
                <a:gradFill>
                  <a:gsLst>
                    <a:gs pos="0">
                      <a:srgbClr val="505050"/>
                    </a:gs>
                    <a:gs pos="100000">
                      <a:srgbClr val="505050"/>
                    </a:gs>
                  </a:gsLst>
                </a:gradFill>
                <a:latin typeface="Segoe UI"/>
              </a:endParaRPr>
            </a:p>
          </p:txBody>
        </p:sp>
      </p:grpSp>
      <p:grpSp>
        <p:nvGrpSpPr>
          <p:cNvPr id="8" name="Group 7">
            <a:extLst>
              <a:ext uri="{FF2B5EF4-FFF2-40B4-BE49-F238E27FC236}">
                <a16:creationId xmlns:a16="http://schemas.microsoft.com/office/drawing/2014/main" id="{66248F82-43B0-4666-BCA8-B3554D209F0F}"/>
              </a:ext>
            </a:extLst>
          </p:cNvPr>
          <p:cNvGrpSpPr/>
          <p:nvPr/>
        </p:nvGrpSpPr>
        <p:grpSpPr>
          <a:xfrm>
            <a:off x="10088279" y="4583100"/>
            <a:ext cx="830435" cy="830433"/>
            <a:chOff x="10966234" y="10614272"/>
            <a:chExt cx="847087" cy="847085"/>
          </a:xfrm>
        </p:grpSpPr>
        <p:sp>
          <p:nvSpPr>
            <p:cNvPr id="265" name="Oval 264">
              <a:extLst>
                <a:ext uri="{FF2B5EF4-FFF2-40B4-BE49-F238E27FC236}">
                  <a16:creationId xmlns:a16="http://schemas.microsoft.com/office/drawing/2014/main" id="{DBFDE9E7-61DD-4828-A0D2-C41638E77284}"/>
                </a:ext>
              </a:extLst>
            </p:cNvPr>
            <p:cNvSpPr/>
            <p:nvPr/>
          </p:nvSpPr>
          <p:spPr bwMode="auto">
            <a:xfrm>
              <a:off x="10966234" y="10614272"/>
              <a:ext cx="847087" cy="847085"/>
            </a:xfrm>
            <a:prstGeom prst="ellipse">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266" name="Warning_E7BA" title="Icon of a triangle with an exclaimation point inside">
              <a:extLst>
                <a:ext uri="{FF2B5EF4-FFF2-40B4-BE49-F238E27FC236}">
                  <a16:creationId xmlns:a16="http://schemas.microsoft.com/office/drawing/2014/main" id="{329D5DDD-8B2E-41E9-8891-D3279FECCD3E}"/>
                </a:ext>
              </a:extLst>
            </p:cNvPr>
            <p:cNvSpPr>
              <a:spLocks noChangeAspect="1" noEditPoints="1"/>
            </p:cNvSpPr>
            <p:nvPr/>
          </p:nvSpPr>
          <p:spPr bwMode="auto">
            <a:xfrm>
              <a:off x="11184941" y="10805198"/>
              <a:ext cx="409673" cy="409882"/>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gradFill>
                  <a:gsLst>
                    <a:gs pos="0">
                      <a:srgbClr val="505050"/>
                    </a:gs>
                    <a:gs pos="100000">
                      <a:srgbClr val="505050"/>
                    </a:gs>
                  </a:gsLst>
                  <a:lin ang="5400000" scaled="1"/>
                </a:gradFill>
                <a:latin typeface="Segoe UI"/>
              </a:endParaRPr>
            </a:p>
          </p:txBody>
        </p:sp>
      </p:grpSp>
      <p:cxnSp>
        <p:nvCxnSpPr>
          <p:cNvPr id="285" name="Straight Arrow Connector 284">
            <a:extLst>
              <a:ext uri="{FF2B5EF4-FFF2-40B4-BE49-F238E27FC236}">
                <a16:creationId xmlns:a16="http://schemas.microsoft.com/office/drawing/2014/main" id="{345DF06F-C2DE-4990-9080-CC5849EE0919}"/>
              </a:ext>
            </a:extLst>
          </p:cNvPr>
          <p:cNvCxnSpPr>
            <a:cxnSpLocks/>
          </p:cNvCxnSpPr>
          <p:nvPr/>
        </p:nvCxnSpPr>
        <p:spPr>
          <a:xfrm flipH="1">
            <a:off x="9501548" y="2153895"/>
            <a:ext cx="457392" cy="3936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441AB3B1-EB88-4266-A293-08F77AF0A307}"/>
              </a:ext>
            </a:extLst>
          </p:cNvPr>
          <p:cNvCxnSpPr>
            <a:cxnSpLocks/>
          </p:cNvCxnSpPr>
          <p:nvPr/>
        </p:nvCxnSpPr>
        <p:spPr>
          <a:xfrm flipV="1">
            <a:off x="7319448" y="4255759"/>
            <a:ext cx="457392" cy="3936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6AAADAAD-29F5-49D5-B2D9-A6EFAD6D5A32}"/>
              </a:ext>
            </a:extLst>
          </p:cNvPr>
          <p:cNvCxnSpPr>
            <a:cxnSpLocks/>
          </p:cNvCxnSpPr>
          <p:nvPr/>
        </p:nvCxnSpPr>
        <p:spPr>
          <a:xfrm flipH="1" flipV="1">
            <a:off x="9501548" y="4255759"/>
            <a:ext cx="457392" cy="3936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16F722A-7655-458F-8A06-78D1445A336F}"/>
              </a:ext>
            </a:extLst>
          </p:cNvPr>
          <p:cNvSpPr/>
          <p:nvPr/>
        </p:nvSpPr>
        <p:spPr bwMode="auto">
          <a:xfrm>
            <a:off x="0" y="165928"/>
            <a:ext cx="299342" cy="6398173"/>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a:gradFill>
                <a:gsLst>
                  <a:gs pos="40075">
                    <a:srgbClr val="FFFFFF"/>
                  </a:gs>
                  <a:gs pos="30000">
                    <a:srgbClr val="FFFFFF"/>
                  </a:gs>
                </a:gsLst>
                <a:lin ang="5400000" scaled="0"/>
              </a:gradFill>
              <a:latin typeface="Segoe UI"/>
            </a:endParaRPr>
          </a:p>
        </p:txBody>
      </p:sp>
      <p:grpSp>
        <p:nvGrpSpPr>
          <p:cNvPr id="2" name="Group 1">
            <a:extLst>
              <a:ext uri="{FF2B5EF4-FFF2-40B4-BE49-F238E27FC236}">
                <a16:creationId xmlns:a16="http://schemas.microsoft.com/office/drawing/2014/main" id="{45F367FA-2CA6-41BB-8F1C-18B57635224E}"/>
              </a:ext>
            </a:extLst>
          </p:cNvPr>
          <p:cNvGrpSpPr/>
          <p:nvPr/>
        </p:nvGrpSpPr>
        <p:grpSpPr>
          <a:xfrm>
            <a:off x="6354066" y="4583100"/>
            <a:ext cx="830435" cy="830433"/>
            <a:chOff x="6481477" y="4674504"/>
            <a:chExt cx="847087" cy="847085"/>
          </a:xfrm>
        </p:grpSpPr>
        <p:grpSp>
          <p:nvGrpSpPr>
            <p:cNvPr id="9" name="Group 8">
              <a:extLst>
                <a:ext uri="{FF2B5EF4-FFF2-40B4-BE49-F238E27FC236}">
                  <a16:creationId xmlns:a16="http://schemas.microsoft.com/office/drawing/2014/main" id="{63E2F0A1-CA44-4A25-B67F-6BB910623637}"/>
                </a:ext>
              </a:extLst>
            </p:cNvPr>
            <p:cNvGrpSpPr/>
            <p:nvPr/>
          </p:nvGrpSpPr>
          <p:grpSpPr>
            <a:xfrm>
              <a:off x="6481477" y="4674504"/>
              <a:ext cx="847087" cy="847085"/>
              <a:chOff x="5588580" y="10722893"/>
              <a:chExt cx="847087" cy="847085"/>
            </a:xfrm>
          </p:grpSpPr>
          <p:sp>
            <p:nvSpPr>
              <p:cNvPr id="262" name="Oval 261">
                <a:extLst>
                  <a:ext uri="{FF2B5EF4-FFF2-40B4-BE49-F238E27FC236}">
                    <a16:creationId xmlns:a16="http://schemas.microsoft.com/office/drawing/2014/main" id="{690D7491-0B3C-48F7-9012-9764D31DB7B2}"/>
                  </a:ext>
                </a:extLst>
              </p:cNvPr>
              <p:cNvSpPr/>
              <p:nvPr/>
            </p:nvSpPr>
            <p:spPr bwMode="auto">
              <a:xfrm>
                <a:off x="5588580" y="10722893"/>
                <a:ext cx="847087" cy="847085"/>
              </a:xfrm>
              <a:prstGeom prst="ellipse">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a:gradFill>
                    <a:gsLst>
                      <a:gs pos="0">
                        <a:srgbClr val="FFFFFF"/>
                      </a:gs>
                      <a:gs pos="100000">
                        <a:srgbClr val="FFFFFF"/>
                      </a:gs>
                    </a:gsLst>
                    <a:lin ang="5400000" scaled="0"/>
                  </a:gradFill>
                  <a:latin typeface="Segoe UI Semilight"/>
                </a:endParaRPr>
              </a:p>
            </p:txBody>
          </p:sp>
          <p:sp>
            <p:nvSpPr>
              <p:cNvPr id="248" name="Rectangle 247">
                <a:extLst>
                  <a:ext uri="{FF2B5EF4-FFF2-40B4-BE49-F238E27FC236}">
                    <a16:creationId xmlns:a16="http://schemas.microsoft.com/office/drawing/2014/main" id="{DD25CBFF-0943-4235-905C-87DD8275CD6A}"/>
                  </a:ext>
                </a:extLst>
              </p:cNvPr>
              <p:cNvSpPr/>
              <p:nvPr/>
            </p:nvSpPr>
            <p:spPr bwMode="auto">
              <a:xfrm>
                <a:off x="5822165" y="10868942"/>
                <a:ext cx="228530" cy="592415"/>
              </a:xfrm>
              <a:prstGeom prst="rect">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a:solidFill>
                    <a:srgbClr val="282828"/>
                  </a:solidFill>
                  <a:latin typeface="Segoe UI"/>
                  <a:ea typeface="Segoe UI" pitchFamily="34" charset="0"/>
                  <a:cs typeface="Segoe UI" pitchFamily="34" charset="0"/>
                </a:endParaRPr>
              </a:p>
            </p:txBody>
          </p:sp>
        </p:grpSp>
        <p:sp>
          <p:nvSpPr>
            <p:cNvPr id="175" name="GenericApp_EB3B" title="Icon of an app window">
              <a:extLst>
                <a:ext uri="{FF2B5EF4-FFF2-40B4-BE49-F238E27FC236}">
                  <a16:creationId xmlns:a16="http://schemas.microsoft.com/office/drawing/2014/main" id="{7EA01FD4-37B7-4EB5-99FC-4580AFA0AA5C}"/>
                </a:ext>
              </a:extLst>
            </p:cNvPr>
            <p:cNvSpPr>
              <a:spLocks noChangeAspect="1" noEditPoints="1"/>
            </p:cNvSpPr>
            <p:nvPr/>
          </p:nvSpPr>
          <p:spPr bwMode="auto">
            <a:xfrm>
              <a:off x="6676701" y="4915319"/>
              <a:ext cx="456638" cy="365455"/>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1633">
                <a:solidFill>
                  <a:srgbClr val="505050"/>
                </a:solidFill>
                <a:latin typeface="Segoe UI"/>
              </a:endParaRPr>
            </a:p>
          </p:txBody>
        </p:sp>
      </p:grpSp>
    </p:spTree>
    <p:extLst>
      <p:ext uri="{BB962C8B-B14F-4D97-AF65-F5344CB8AC3E}">
        <p14:creationId xmlns:p14="http://schemas.microsoft.com/office/powerpoint/2010/main" val="215353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decel="100000" fill="hold" grpId="0" nodeType="clickEffect">
                                  <p:stCondLst>
                                    <p:cond delay="0"/>
                                  </p:stCondLst>
                                  <p:childTnLst>
                                    <p:animMotion origin="layout" path="M 2.51723E-6 -3.0867E-7 L 2.51723E-6 -0.07399 " pathEditMode="relative" rAng="0" ptsTypes="AA">
                                      <p:cBhvr>
                                        <p:cTn id="6" dur="750" fill="hold"/>
                                        <p:tgtEl>
                                          <p:spTgt spid="200"/>
                                        </p:tgtEl>
                                        <p:attrNameLst>
                                          <p:attrName>ppt_x</p:attrName>
                                          <p:attrName>ppt_y</p:attrName>
                                        </p:attrNameLst>
                                      </p:cBhvr>
                                      <p:rCtr x="0" y="-3700"/>
                                    </p:animMotion>
                                  </p:childTnLst>
                                </p:cTn>
                              </p:par>
                              <p:par>
                                <p:cTn id="7" presetID="2" presetClass="entr" presetSubtype="8" decel="100000" fill="hold" grpId="0" nodeType="withEffect">
                                  <p:stCondLst>
                                    <p:cond delay="250"/>
                                  </p:stCondLst>
                                  <p:childTnLst>
                                    <p:set>
                                      <p:cBhvr>
                                        <p:cTn id="8" dur="1" fill="hold">
                                          <p:stCondLst>
                                            <p:cond delay="0"/>
                                          </p:stCondLst>
                                        </p:cTn>
                                        <p:tgtEl>
                                          <p:spTgt spid="39"/>
                                        </p:tgtEl>
                                        <p:attrNameLst>
                                          <p:attrName>style.visibility</p:attrName>
                                        </p:attrNameLst>
                                      </p:cBhvr>
                                      <p:to>
                                        <p:strVal val="visible"/>
                                      </p:to>
                                    </p:set>
                                    <p:anim calcmode="lin" valueType="num">
                                      <p:cBhvr additive="base">
                                        <p:cTn id="9" dur="500" fill="hold"/>
                                        <p:tgtEl>
                                          <p:spTgt spid="39"/>
                                        </p:tgtEl>
                                        <p:attrNameLst>
                                          <p:attrName>ppt_x</p:attrName>
                                        </p:attrNameLst>
                                      </p:cBhvr>
                                      <p:tavLst>
                                        <p:tav tm="0">
                                          <p:val>
                                            <p:strVal val="0-#ppt_w/2"/>
                                          </p:val>
                                        </p:tav>
                                        <p:tav tm="100000">
                                          <p:val>
                                            <p:strVal val="#ppt_x"/>
                                          </p:val>
                                        </p:tav>
                                      </p:tavLst>
                                    </p:anim>
                                    <p:anim calcmode="lin" valueType="num">
                                      <p:cBhvr additive="base">
                                        <p:cTn id="10" dur="500" fill="hold"/>
                                        <p:tgtEl>
                                          <p:spTgt spid="39"/>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250"/>
                                  </p:stCondLst>
                                  <p:childTnLst>
                                    <p:set>
                                      <p:cBhvr>
                                        <p:cTn id="12" dur="1" fill="hold">
                                          <p:stCondLst>
                                            <p:cond delay="0"/>
                                          </p:stCondLst>
                                        </p:cTn>
                                        <p:tgtEl>
                                          <p:spTgt spid="279"/>
                                        </p:tgtEl>
                                        <p:attrNameLst>
                                          <p:attrName>style.visibility</p:attrName>
                                        </p:attrNameLst>
                                      </p:cBhvr>
                                      <p:to>
                                        <p:strVal val="visible"/>
                                      </p:to>
                                    </p:set>
                                    <p:animEffect transition="in" filter="fade">
                                      <p:cBhvr>
                                        <p:cTn id="13" dur="500"/>
                                        <p:tgtEl>
                                          <p:spTgt spid="279"/>
                                        </p:tgtEl>
                                      </p:cBhvr>
                                    </p:animEffect>
                                  </p:childTnLst>
                                </p:cTn>
                              </p:par>
                              <p:par>
                                <p:cTn id="14" presetID="53" presetClass="entr" presetSubtype="16"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750"/>
                            </p:stCondLst>
                            <p:childTnLst>
                              <p:par>
                                <p:cTn id="20" presetID="10" presetClass="entr" presetSubtype="0" fill="hold" grpId="0" nodeType="afterEffect">
                                  <p:stCondLst>
                                    <p:cond delay="250"/>
                                  </p:stCondLst>
                                  <p:childTnLst>
                                    <p:set>
                                      <p:cBhvr>
                                        <p:cTn id="21" dur="1" fill="hold">
                                          <p:stCondLst>
                                            <p:cond delay="0"/>
                                          </p:stCondLst>
                                        </p:cTn>
                                        <p:tgtEl>
                                          <p:spTgt spid="268"/>
                                        </p:tgtEl>
                                        <p:attrNameLst>
                                          <p:attrName>style.visibility</p:attrName>
                                        </p:attrNameLst>
                                      </p:cBhvr>
                                      <p:to>
                                        <p:strVal val="visible"/>
                                      </p:to>
                                    </p:set>
                                    <p:animEffect transition="in" filter="fade">
                                      <p:cBhvr>
                                        <p:cTn id="22" dur="500"/>
                                        <p:tgtEl>
                                          <p:spTgt spid="268"/>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69"/>
                                        </p:tgtEl>
                                        <p:attrNameLst>
                                          <p:attrName>style.visibility</p:attrName>
                                        </p:attrNameLst>
                                      </p:cBhvr>
                                      <p:to>
                                        <p:strVal val="visible"/>
                                      </p:to>
                                    </p:set>
                                    <p:animEffect transition="in" filter="fade">
                                      <p:cBhvr>
                                        <p:cTn id="25" dur="500"/>
                                        <p:tgtEl>
                                          <p:spTgt spid="269"/>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270"/>
                                        </p:tgtEl>
                                        <p:attrNameLst>
                                          <p:attrName>style.visibility</p:attrName>
                                        </p:attrNameLst>
                                      </p:cBhvr>
                                      <p:to>
                                        <p:strVal val="visible"/>
                                      </p:to>
                                    </p:set>
                                    <p:animEffect transition="in" filter="fade">
                                      <p:cBhvr>
                                        <p:cTn id="28" dur="500"/>
                                        <p:tgtEl>
                                          <p:spTgt spid="270"/>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71"/>
                                        </p:tgtEl>
                                        <p:attrNameLst>
                                          <p:attrName>style.visibility</p:attrName>
                                        </p:attrNameLst>
                                      </p:cBhvr>
                                      <p:to>
                                        <p:strVal val="visible"/>
                                      </p:to>
                                    </p:set>
                                    <p:animEffect transition="in" filter="fade">
                                      <p:cBhvr>
                                        <p:cTn id="31" dur="500"/>
                                        <p:tgtEl>
                                          <p:spTgt spid="271"/>
                                        </p:tgtEl>
                                      </p:cBhvr>
                                    </p:animEffect>
                                  </p:childTnLst>
                                </p:cTn>
                              </p:par>
                              <p:par>
                                <p:cTn id="32" presetID="10" presetClass="entr" presetSubtype="0" fill="hold" nodeType="withEffect">
                                  <p:stCondLst>
                                    <p:cond delay="25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25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25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25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22" presetClass="entr" presetSubtype="8" fill="hold" nodeType="withEffect">
                                  <p:stCondLst>
                                    <p:cond delay="750"/>
                                  </p:stCondLst>
                                  <p:childTnLst>
                                    <p:set>
                                      <p:cBhvr>
                                        <p:cTn id="45" dur="1" fill="hold">
                                          <p:stCondLst>
                                            <p:cond delay="0"/>
                                          </p:stCondLst>
                                        </p:cTn>
                                        <p:tgtEl>
                                          <p:spTgt spid="214"/>
                                        </p:tgtEl>
                                        <p:attrNameLst>
                                          <p:attrName>style.visibility</p:attrName>
                                        </p:attrNameLst>
                                      </p:cBhvr>
                                      <p:to>
                                        <p:strVal val="visible"/>
                                      </p:to>
                                    </p:set>
                                    <p:animEffect transition="in" filter="wipe(left)">
                                      <p:cBhvr>
                                        <p:cTn id="46" dur="500"/>
                                        <p:tgtEl>
                                          <p:spTgt spid="214"/>
                                        </p:tgtEl>
                                      </p:cBhvr>
                                    </p:animEffect>
                                  </p:childTnLst>
                                </p:cTn>
                              </p:par>
                              <p:par>
                                <p:cTn id="47" presetID="22" presetClass="entr" presetSubtype="8" fill="hold" nodeType="withEffect">
                                  <p:stCondLst>
                                    <p:cond delay="750"/>
                                  </p:stCondLst>
                                  <p:childTnLst>
                                    <p:set>
                                      <p:cBhvr>
                                        <p:cTn id="48" dur="1" fill="hold">
                                          <p:stCondLst>
                                            <p:cond delay="0"/>
                                          </p:stCondLst>
                                        </p:cTn>
                                        <p:tgtEl>
                                          <p:spTgt spid="288"/>
                                        </p:tgtEl>
                                        <p:attrNameLst>
                                          <p:attrName>style.visibility</p:attrName>
                                        </p:attrNameLst>
                                      </p:cBhvr>
                                      <p:to>
                                        <p:strVal val="visible"/>
                                      </p:to>
                                    </p:set>
                                    <p:animEffect transition="in" filter="wipe(left)">
                                      <p:cBhvr>
                                        <p:cTn id="49" dur="500"/>
                                        <p:tgtEl>
                                          <p:spTgt spid="288"/>
                                        </p:tgtEl>
                                      </p:cBhvr>
                                    </p:animEffect>
                                  </p:childTnLst>
                                </p:cTn>
                              </p:par>
                              <p:par>
                                <p:cTn id="50" presetID="22" presetClass="entr" presetSubtype="2" fill="hold" nodeType="withEffect">
                                  <p:stCondLst>
                                    <p:cond delay="750"/>
                                  </p:stCondLst>
                                  <p:childTnLst>
                                    <p:set>
                                      <p:cBhvr>
                                        <p:cTn id="51" dur="1" fill="hold">
                                          <p:stCondLst>
                                            <p:cond delay="0"/>
                                          </p:stCondLst>
                                        </p:cTn>
                                        <p:tgtEl>
                                          <p:spTgt spid="285"/>
                                        </p:tgtEl>
                                        <p:attrNameLst>
                                          <p:attrName>style.visibility</p:attrName>
                                        </p:attrNameLst>
                                      </p:cBhvr>
                                      <p:to>
                                        <p:strVal val="visible"/>
                                      </p:to>
                                    </p:set>
                                    <p:animEffect transition="in" filter="wipe(right)">
                                      <p:cBhvr>
                                        <p:cTn id="52" dur="500"/>
                                        <p:tgtEl>
                                          <p:spTgt spid="285"/>
                                        </p:tgtEl>
                                      </p:cBhvr>
                                    </p:animEffect>
                                  </p:childTnLst>
                                </p:cTn>
                              </p:par>
                              <p:par>
                                <p:cTn id="53" presetID="22" presetClass="entr" presetSubtype="2" fill="hold" nodeType="withEffect">
                                  <p:stCondLst>
                                    <p:cond delay="750"/>
                                  </p:stCondLst>
                                  <p:childTnLst>
                                    <p:set>
                                      <p:cBhvr>
                                        <p:cTn id="54" dur="1" fill="hold">
                                          <p:stCondLst>
                                            <p:cond delay="0"/>
                                          </p:stCondLst>
                                        </p:cTn>
                                        <p:tgtEl>
                                          <p:spTgt spid="289"/>
                                        </p:tgtEl>
                                        <p:attrNameLst>
                                          <p:attrName>style.visibility</p:attrName>
                                        </p:attrNameLst>
                                      </p:cBhvr>
                                      <p:to>
                                        <p:strVal val="visible"/>
                                      </p:to>
                                    </p:set>
                                    <p:animEffect transition="in" filter="wipe(right)">
                                      <p:cBhvr>
                                        <p:cTn id="55"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68" grpId="0"/>
      <p:bldP spid="269" grpId="0"/>
      <p:bldP spid="270" grpId="0"/>
      <p:bldP spid="271" grpId="0"/>
      <p:bldP spid="39" grpId="0"/>
      <p:bldP spid="2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7F178A-8DB7-42B1-A3CB-ECB4EDEAA2A1}"/>
              </a:ext>
            </a:extLst>
          </p:cNvPr>
          <p:cNvSpPr>
            <a:spLocks noGrp="1"/>
          </p:cNvSpPr>
          <p:nvPr>
            <p:ph type="body" sz="quarter" idx="12"/>
          </p:nvPr>
        </p:nvSpPr>
        <p:spPr/>
        <p:txBody>
          <a:bodyPr/>
          <a:lstStyle/>
          <a:p>
            <a:r>
              <a:rPr lang="en-US" sz="4000" b="1" dirty="0"/>
              <a:t>Password-less phone sign-in</a:t>
            </a:r>
          </a:p>
        </p:txBody>
      </p:sp>
    </p:spTree>
    <p:extLst>
      <p:ext uri="{BB962C8B-B14F-4D97-AF65-F5344CB8AC3E}">
        <p14:creationId xmlns:p14="http://schemas.microsoft.com/office/powerpoint/2010/main" val="180907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6C0E4-FBF4-4256-A467-04D7E7C5EC29}"/>
              </a:ext>
            </a:extLst>
          </p:cNvPr>
          <p:cNvSpPr>
            <a:spLocks noGrp="1"/>
          </p:cNvSpPr>
          <p:nvPr>
            <p:ph type="title"/>
          </p:nvPr>
        </p:nvSpPr>
        <p:spPr>
          <a:xfrm>
            <a:off x="588263" y="535231"/>
            <a:ext cx="11018520" cy="362072"/>
          </a:xfrm>
        </p:spPr>
        <p:txBody>
          <a:bodyPr>
            <a:normAutofit fontScale="90000"/>
          </a:bodyPr>
          <a:lstStyle/>
          <a:p>
            <a:r>
              <a:rPr lang="en-US" sz="2353"/>
              <a:t>Announcing</a:t>
            </a:r>
          </a:p>
        </p:txBody>
      </p:sp>
      <p:grpSp>
        <p:nvGrpSpPr>
          <p:cNvPr id="7" name="Group 6">
            <a:extLst>
              <a:ext uri="{FF2B5EF4-FFF2-40B4-BE49-F238E27FC236}">
                <a16:creationId xmlns:a16="http://schemas.microsoft.com/office/drawing/2014/main" id="{1063E2F3-F480-4316-B373-B491509C705D}"/>
              </a:ext>
            </a:extLst>
          </p:cNvPr>
          <p:cNvGrpSpPr/>
          <p:nvPr userDrawn="1"/>
        </p:nvGrpSpPr>
        <p:grpSpPr bwMode="ltGray">
          <a:xfrm>
            <a:off x="10495425" y="-20923"/>
            <a:ext cx="1168992" cy="1076943"/>
            <a:chOff x="7545167" y="-9139"/>
            <a:chExt cx="1192433" cy="1098538"/>
          </a:xfrm>
        </p:grpSpPr>
        <p:sp>
          <p:nvSpPr>
            <p:cNvPr id="12" name="Freeform: Shape 11">
              <a:extLst>
                <a:ext uri="{FF2B5EF4-FFF2-40B4-BE49-F238E27FC236}">
                  <a16:creationId xmlns:a16="http://schemas.microsoft.com/office/drawing/2014/main" id="{2DF97AF3-6528-41DC-994F-CB5A18A5E5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noAutofit/>
            </a:bodyPr>
            <a:lstStyle/>
            <a:p>
              <a:pPr defTabSz="896354">
                <a:defRPr/>
              </a:pPr>
              <a:endParaRPr lang="en-US" sz="1730">
                <a:solidFill>
                  <a:srgbClr val="1A1A1A"/>
                </a:solidFill>
                <a:latin typeface="Segoe UI"/>
              </a:endParaRPr>
            </a:p>
          </p:txBody>
        </p:sp>
        <p:sp>
          <p:nvSpPr>
            <p:cNvPr id="13" name="Freeform: Shape 12">
              <a:extLst>
                <a:ext uri="{FF2B5EF4-FFF2-40B4-BE49-F238E27FC236}">
                  <a16:creationId xmlns:a16="http://schemas.microsoft.com/office/drawing/2014/main" id="{98DF1CFA-75FF-47E4-ABB6-492DC2EC90D7}"/>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noAutofit/>
            </a:bodyPr>
            <a:lstStyle/>
            <a:p>
              <a:pPr defTabSz="896354">
                <a:defRPr/>
              </a:pPr>
              <a:endParaRPr lang="en-US" sz="1730">
                <a:solidFill>
                  <a:srgbClr val="1A1A1A"/>
                </a:solidFill>
                <a:latin typeface="Segoe UI"/>
              </a:endParaRPr>
            </a:p>
          </p:txBody>
        </p:sp>
        <p:sp>
          <p:nvSpPr>
            <p:cNvPr id="14" name="Freeform: Shape 13">
              <a:extLst>
                <a:ext uri="{FF2B5EF4-FFF2-40B4-BE49-F238E27FC236}">
                  <a16:creationId xmlns:a16="http://schemas.microsoft.com/office/drawing/2014/main" id="{2E053AF8-2A09-437D-A451-05E9FDEB4057}"/>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54">
                <a:defRPr/>
              </a:pPr>
              <a:endParaRPr lang="en-US" sz="1730">
                <a:solidFill>
                  <a:srgbClr val="1A1A1A"/>
                </a:solidFill>
                <a:latin typeface="Segoe UI"/>
              </a:endParaRPr>
            </a:p>
          </p:txBody>
        </p:sp>
      </p:grpSp>
      <p:grpSp>
        <p:nvGrpSpPr>
          <p:cNvPr id="8" name="Group 7">
            <a:extLst>
              <a:ext uri="{FF2B5EF4-FFF2-40B4-BE49-F238E27FC236}">
                <a16:creationId xmlns:a16="http://schemas.microsoft.com/office/drawing/2014/main" id="{5E659013-961F-4845-8C6B-3494160206EF}"/>
              </a:ext>
            </a:extLst>
          </p:cNvPr>
          <p:cNvGrpSpPr/>
          <p:nvPr userDrawn="1"/>
        </p:nvGrpSpPr>
        <p:grpSpPr bwMode="ltGray">
          <a:xfrm>
            <a:off x="9231714" y="5921036"/>
            <a:ext cx="1037114" cy="952220"/>
            <a:chOff x="6256117" y="5896894"/>
            <a:chExt cx="1057910" cy="971314"/>
          </a:xfrm>
        </p:grpSpPr>
        <p:sp>
          <p:nvSpPr>
            <p:cNvPr id="9" name="Freeform: Shape 8">
              <a:extLst>
                <a:ext uri="{FF2B5EF4-FFF2-40B4-BE49-F238E27FC236}">
                  <a16:creationId xmlns:a16="http://schemas.microsoft.com/office/drawing/2014/main" id="{A4580FE9-8F5E-4351-BD0F-8926E67BE17C}"/>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54">
                <a:defRPr/>
              </a:pPr>
              <a:endParaRPr lang="en-US" sz="1730">
                <a:solidFill>
                  <a:srgbClr val="1A1A1A"/>
                </a:solidFill>
                <a:latin typeface="Segoe UI"/>
              </a:endParaRPr>
            </a:p>
          </p:txBody>
        </p:sp>
        <p:sp>
          <p:nvSpPr>
            <p:cNvPr id="10" name="Freeform: Shape 9">
              <a:extLst>
                <a:ext uri="{FF2B5EF4-FFF2-40B4-BE49-F238E27FC236}">
                  <a16:creationId xmlns:a16="http://schemas.microsoft.com/office/drawing/2014/main" id="{704D20DE-BE64-411B-93AE-5A299A5E1221}"/>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54">
                <a:defRPr/>
              </a:pPr>
              <a:endParaRPr lang="en-US" sz="1730">
                <a:solidFill>
                  <a:srgbClr val="1A1A1A"/>
                </a:solidFill>
                <a:latin typeface="Segoe UI"/>
              </a:endParaRPr>
            </a:p>
          </p:txBody>
        </p:sp>
        <p:sp>
          <p:nvSpPr>
            <p:cNvPr id="11" name="Freeform: Shape 10">
              <a:extLst>
                <a:ext uri="{FF2B5EF4-FFF2-40B4-BE49-F238E27FC236}">
                  <a16:creationId xmlns:a16="http://schemas.microsoft.com/office/drawing/2014/main" id="{5B17743D-0F5A-4930-972D-17401C649F7D}"/>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54">
                <a:defRPr/>
              </a:pPr>
              <a:endParaRPr lang="en-US" sz="1730">
                <a:solidFill>
                  <a:srgbClr val="1A1A1A"/>
                </a:solidFill>
                <a:latin typeface="Segoe UI"/>
              </a:endParaRPr>
            </a:p>
          </p:txBody>
        </p:sp>
      </p:grpSp>
      <p:sp>
        <p:nvSpPr>
          <p:cNvPr id="15" name="Rectangle 14">
            <a:extLst>
              <a:ext uri="{FF2B5EF4-FFF2-40B4-BE49-F238E27FC236}">
                <a16:creationId xmlns:a16="http://schemas.microsoft.com/office/drawing/2014/main" id="{09CDA54B-9B01-4DB6-B939-1A6206501925}"/>
              </a:ext>
            </a:extLst>
          </p:cNvPr>
          <p:cNvSpPr/>
          <p:nvPr/>
        </p:nvSpPr>
        <p:spPr bwMode="auto">
          <a:xfrm>
            <a:off x="565833" y="1426671"/>
            <a:ext cx="9929592" cy="3847156"/>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48212" tIns="45713" rIns="268927" bIns="45713" numCol="1" rtlCol="0" anchor="ctr" anchorCtr="0" compatLnSpc="1">
            <a:prstTxWarp prst="textNoShape">
              <a:avLst/>
            </a:prstTxWarp>
          </a:bodyPr>
          <a:lstStyle/>
          <a:p>
            <a:pPr defTabSz="896354">
              <a:spcAft>
                <a:spcPts val="588"/>
              </a:spcAft>
              <a:defRPr/>
            </a:pPr>
            <a:r>
              <a:rPr lang="en-US" sz="3529" spc="-49" dirty="0">
                <a:solidFill>
                  <a:srgbClr val="1A1A1A"/>
                </a:solidFill>
                <a:latin typeface="Segoe UI Semibold"/>
              </a:rPr>
              <a:t>Azure AD password-less login</a:t>
            </a:r>
            <a:endParaRPr lang="en-US" sz="1961" dirty="0">
              <a:solidFill>
                <a:srgbClr val="1A1A1A"/>
              </a:solidFill>
              <a:latin typeface="Segoe UI" panose="020B0502040204020203" pitchFamily="34" charset="0"/>
              <a:cs typeface="Segoe UI" panose="020B0502040204020203" pitchFamily="34" charset="0"/>
            </a:endParaRPr>
          </a:p>
        </p:txBody>
      </p:sp>
      <p:cxnSp>
        <p:nvCxnSpPr>
          <p:cNvPr id="16" name="Straight Connector 15">
            <a:extLst>
              <a:ext uri="{FF2B5EF4-FFF2-40B4-BE49-F238E27FC236}">
                <a16:creationId xmlns:a16="http://schemas.microsoft.com/office/drawing/2014/main" id="{3528CA58-45A0-4C50-B921-9DA8E0A2A0D2}"/>
              </a:ext>
            </a:extLst>
          </p:cNvPr>
          <p:cNvCxnSpPr>
            <a:cxnSpLocks/>
          </p:cNvCxnSpPr>
          <p:nvPr/>
        </p:nvCxnSpPr>
        <p:spPr>
          <a:xfrm>
            <a:off x="2402918" y="738585"/>
            <a:ext cx="7350796" cy="0"/>
          </a:xfrm>
          <a:prstGeom prst="line">
            <a:avLst/>
          </a:prstGeom>
          <a:noFill/>
          <a:ln w="17526">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613558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15"/>
                                        </p:tgtEl>
                                      </p:cBhvr>
                                      <p:by x="0" y="0"/>
                                    </p:animScale>
                                  </p:childTnLst>
                                </p:cTn>
                              </p:par>
                              <p:par>
                                <p:cTn id="9" presetID="42" presetClass="path" presetSubtype="0" decel="100000" fill="hold" grpId="2" nodeType="withEffect">
                                  <p:stCondLst>
                                    <p:cond delay="500"/>
                                  </p:stCondLst>
                                  <p:childTnLst>
                                    <p:animMotion origin="layout" path="M -3.518E-6 -4.87517E-6 L -0.20998 0.37336 " pathEditMode="relative" rAng="0" ptsTypes="AA">
                                      <p:cBhvr>
                                        <p:cTn id="10" dur="500" spd="-100000" fill="hold"/>
                                        <p:tgtEl>
                                          <p:spTgt spid="15"/>
                                        </p:tgtEl>
                                        <p:attrNameLst>
                                          <p:attrName>ppt_x</p:attrName>
                                          <p:attrName>ppt_y</p:attrName>
                                        </p:attrNameLst>
                                      </p:cBhvr>
                                      <p:rCtr x="-10505" y="186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A person sitting at a table using a computer&#10;&#10;Description generated with high confidence">
            <a:extLst>
              <a:ext uri="{FF2B5EF4-FFF2-40B4-BE49-F238E27FC236}">
                <a16:creationId xmlns:a16="http://schemas.microsoft.com/office/drawing/2014/main" id="{FAFBBA18-0620-4280-A669-6DBDFD78BE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8434" y="578995"/>
            <a:ext cx="4317310" cy="5700010"/>
          </a:xfrm>
          <a:prstGeom prst="rect">
            <a:avLst/>
          </a:prstGeom>
          <a:blipFill>
            <a:blip r:embed="rId4"/>
            <a:stretch>
              <a:fillRect/>
            </a:stretch>
          </a:blipFill>
          <a:effectLst>
            <a:outerShdw blurRad="254000" dist="50800" dir="2700000" algn="tl" rotWithShape="0">
              <a:prstClr val="black">
                <a:alpha val="25000"/>
              </a:prstClr>
            </a:outerShdw>
          </a:effectLst>
        </p:spPr>
      </p:pic>
      <p:sp>
        <p:nvSpPr>
          <p:cNvPr id="40" name="TextBox 39">
            <a:extLst>
              <a:ext uri="{FF2B5EF4-FFF2-40B4-BE49-F238E27FC236}">
                <a16:creationId xmlns:a16="http://schemas.microsoft.com/office/drawing/2014/main" id="{61F3641E-AD28-457F-852D-95A322891B7C}"/>
              </a:ext>
            </a:extLst>
          </p:cNvPr>
          <p:cNvSpPr txBox="1"/>
          <p:nvPr/>
        </p:nvSpPr>
        <p:spPr>
          <a:xfrm>
            <a:off x="5076733" y="1141695"/>
            <a:ext cx="5689328" cy="1221245"/>
          </a:xfrm>
          <a:prstGeom prst="rect">
            <a:avLst/>
          </a:prstGeom>
          <a:noFill/>
        </p:spPr>
        <p:txBody>
          <a:bodyPr wrap="square" lIns="268927" tIns="0" rIns="89642" bIns="0" rtlCol="0" anchor="ctr">
            <a:noAutofit/>
          </a:bodyPr>
          <a:lstStyle/>
          <a:p>
            <a:pPr defTabSz="752961">
              <a:lnSpc>
                <a:spcPct val="90000"/>
              </a:lnSpc>
              <a:spcAft>
                <a:spcPts val="588"/>
              </a:spcAft>
              <a:defRPr/>
            </a:pPr>
            <a:r>
              <a:rPr lang="en-US" sz="1961">
                <a:solidFill>
                  <a:srgbClr val="1A1A1A"/>
                </a:solidFill>
                <a:latin typeface="Segoe UI Semibold"/>
              </a:rPr>
              <a:t>Turn on MFA</a:t>
            </a:r>
            <a:endParaRPr lang="en-US" sz="1372">
              <a:solidFill>
                <a:srgbClr val="1A1A1A"/>
              </a:solidFill>
              <a:latin typeface="Segoe UI"/>
            </a:endParaRPr>
          </a:p>
        </p:txBody>
      </p:sp>
      <p:sp>
        <p:nvSpPr>
          <p:cNvPr id="47" name="TextBox 46">
            <a:extLst>
              <a:ext uri="{FF2B5EF4-FFF2-40B4-BE49-F238E27FC236}">
                <a16:creationId xmlns:a16="http://schemas.microsoft.com/office/drawing/2014/main" id="{0A0B6598-29BA-4AE5-8320-12DEF3484C39}"/>
              </a:ext>
            </a:extLst>
          </p:cNvPr>
          <p:cNvSpPr txBox="1"/>
          <p:nvPr/>
        </p:nvSpPr>
        <p:spPr>
          <a:xfrm>
            <a:off x="5076733" y="4493873"/>
            <a:ext cx="4647874" cy="1242748"/>
          </a:xfrm>
          <a:prstGeom prst="rect">
            <a:avLst/>
          </a:prstGeom>
          <a:noFill/>
        </p:spPr>
        <p:txBody>
          <a:bodyPr wrap="square" lIns="268927" tIns="0" rIns="89642" bIns="0" rtlCol="0" anchor="ctr">
            <a:noAutofit/>
          </a:bodyPr>
          <a:lstStyle/>
          <a:p>
            <a:pPr defTabSz="752961">
              <a:lnSpc>
                <a:spcPct val="90000"/>
              </a:lnSpc>
              <a:spcAft>
                <a:spcPts val="588"/>
              </a:spcAft>
              <a:defRPr/>
            </a:pPr>
            <a:r>
              <a:rPr lang="en-US" sz="1961">
                <a:solidFill>
                  <a:srgbClr val="1A1A1A"/>
                </a:solidFill>
                <a:latin typeface="Segoe UI Semibold"/>
              </a:rPr>
              <a:t>Begin your password-less journey</a:t>
            </a:r>
          </a:p>
        </p:txBody>
      </p:sp>
      <p:sp>
        <p:nvSpPr>
          <p:cNvPr id="56" name="TextBox 55">
            <a:extLst>
              <a:ext uri="{FF2B5EF4-FFF2-40B4-BE49-F238E27FC236}">
                <a16:creationId xmlns:a16="http://schemas.microsoft.com/office/drawing/2014/main" id="{394E7036-8D83-4A6E-ABEE-C3BC74E0C884}"/>
              </a:ext>
            </a:extLst>
          </p:cNvPr>
          <p:cNvSpPr txBox="1"/>
          <p:nvPr/>
        </p:nvSpPr>
        <p:spPr>
          <a:xfrm>
            <a:off x="5076732" y="2822393"/>
            <a:ext cx="5675091" cy="1227979"/>
          </a:xfrm>
          <a:prstGeom prst="rect">
            <a:avLst/>
          </a:prstGeom>
          <a:noFill/>
        </p:spPr>
        <p:txBody>
          <a:bodyPr wrap="square" lIns="268927" tIns="0" rIns="89642" bIns="0" rtlCol="0" anchor="ctr">
            <a:noAutofit/>
          </a:bodyPr>
          <a:lstStyle/>
          <a:p>
            <a:pPr defTabSz="752961">
              <a:lnSpc>
                <a:spcPct val="90000"/>
              </a:lnSpc>
              <a:defRPr/>
            </a:pPr>
            <a:r>
              <a:rPr lang="en-US" sz="1961">
                <a:solidFill>
                  <a:srgbClr val="1A1A1A"/>
                </a:solidFill>
                <a:latin typeface="Segoe UI Semibold"/>
              </a:rPr>
              <a:t>Protect your apps Azure AD conditional access</a:t>
            </a:r>
          </a:p>
        </p:txBody>
      </p:sp>
      <p:sp>
        <p:nvSpPr>
          <p:cNvPr id="39" name="Rectangle 38">
            <a:extLst>
              <a:ext uri="{FF2B5EF4-FFF2-40B4-BE49-F238E27FC236}">
                <a16:creationId xmlns:a16="http://schemas.microsoft.com/office/drawing/2014/main" id="{386463B6-BC9C-4979-AF2C-F732F148B2EF}"/>
              </a:ext>
            </a:extLst>
          </p:cNvPr>
          <p:cNvSpPr/>
          <p:nvPr/>
        </p:nvSpPr>
        <p:spPr bwMode="auto">
          <a:xfrm>
            <a:off x="5036638" y="1121376"/>
            <a:ext cx="6082295" cy="1242748"/>
          </a:xfrm>
          <a:prstGeom prst="rect">
            <a:avLst/>
          </a:prstGeom>
          <a:no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err="1">
              <a:gradFill>
                <a:gsLst>
                  <a:gs pos="0">
                    <a:srgbClr val="FFFFFF"/>
                  </a:gs>
                  <a:gs pos="100000">
                    <a:srgbClr val="FFFFFF"/>
                  </a:gs>
                </a:gsLst>
                <a:lin ang="5400000" scaled="0"/>
              </a:gradFill>
              <a:latin typeface="Segoe UI"/>
              <a:cs typeface="Segoe UI" pitchFamily="34" charset="0"/>
            </a:endParaRPr>
          </a:p>
        </p:txBody>
      </p:sp>
      <p:sp>
        <p:nvSpPr>
          <p:cNvPr id="46" name="Rectangle 45">
            <a:extLst>
              <a:ext uri="{FF2B5EF4-FFF2-40B4-BE49-F238E27FC236}">
                <a16:creationId xmlns:a16="http://schemas.microsoft.com/office/drawing/2014/main" id="{FDCF7F33-E3BA-498A-9BC8-0F03B72F51F5}"/>
              </a:ext>
            </a:extLst>
          </p:cNvPr>
          <p:cNvSpPr/>
          <p:nvPr/>
        </p:nvSpPr>
        <p:spPr bwMode="auto">
          <a:xfrm>
            <a:off x="5036638" y="4493874"/>
            <a:ext cx="6082294" cy="1242748"/>
          </a:xfrm>
          <a:prstGeom prst="rect">
            <a:avLst/>
          </a:prstGeom>
          <a:no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err="1">
              <a:gradFill>
                <a:gsLst>
                  <a:gs pos="0">
                    <a:srgbClr val="FFFFFF"/>
                  </a:gs>
                  <a:gs pos="100000">
                    <a:srgbClr val="FFFFFF"/>
                  </a:gs>
                </a:gsLst>
                <a:lin ang="5400000" scaled="0"/>
              </a:gradFill>
              <a:latin typeface="Segoe UI"/>
              <a:cs typeface="Segoe UI" pitchFamily="34" charset="0"/>
            </a:endParaRPr>
          </a:p>
        </p:txBody>
      </p:sp>
      <p:sp>
        <p:nvSpPr>
          <p:cNvPr id="54" name="Rectangle 53">
            <a:extLst>
              <a:ext uri="{FF2B5EF4-FFF2-40B4-BE49-F238E27FC236}">
                <a16:creationId xmlns:a16="http://schemas.microsoft.com/office/drawing/2014/main" id="{18E942D0-8E01-4F11-B7FF-80B07DBF3162}"/>
              </a:ext>
            </a:extLst>
          </p:cNvPr>
          <p:cNvSpPr/>
          <p:nvPr/>
        </p:nvSpPr>
        <p:spPr bwMode="auto">
          <a:xfrm>
            <a:off x="5036638" y="2807625"/>
            <a:ext cx="6082294" cy="1242748"/>
          </a:xfrm>
          <a:prstGeom prst="rect">
            <a:avLst/>
          </a:prstGeom>
          <a:no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err="1">
              <a:gradFill>
                <a:gsLst>
                  <a:gs pos="0">
                    <a:srgbClr val="FFFFFF"/>
                  </a:gs>
                  <a:gs pos="100000">
                    <a:srgbClr val="FFFFFF"/>
                  </a:gs>
                </a:gsLst>
                <a:lin ang="5400000" scaled="0"/>
              </a:gradFill>
              <a:latin typeface="Segoe UI"/>
              <a:cs typeface="Segoe UI" pitchFamily="34" charset="0"/>
            </a:endParaRPr>
          </a:p>
        </p:txBody>
      </p:sp>
      <p:sp>
        <p:nvSpPr>
          <p:cNvPr id="99" name="Picture Placeholder 3">
            <a:extLst>
              <a:ext uri="{FF2B5EF4-FFF2-40B4-BE49-F238E27FC236}">
                <a16:creationId xmlns:a16="http://schemas.microsoft.com/office/drawing/2014/main" id="{89092610-7AFD-4DDC-BA3A-8D2A09ADE055}"/>
              </a:ext>
            </a:extLst>
          </p:cNvPr>
          <p:cNvSpPr txBox="1">
            <a:spLocks/>
          </p:cNvSpPr>
          <p:nvPr/>
        </p:nvSpPr>
        <p:spPr>
          <a:xfrm>
            <a:off x="576233" y="578996"/>
            <a:ext cx="4325269" cy="5700009"/>
          </a:xfrm>
          <a:prstGeom prst="rect">
            <a:avLst/>
          </a:prstGeom>
          <a:solidFill>
            <a:schemeClr val="tx1">
              <a:alpha val="39000"/>
            </a:schemeClr>
          </a:solidFill>
        </p:spPr>
        <p:txBody>
          <a:bodyPr lIns="358570"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67">
              <a:lnSpc>
                <a:spcPct val="100000"/>
              </a:lnSpc>
              <a:spcBef>
                <a:spcPct val="0"/>
              </a:spcBef>
              <a:buSzTx/>
              <a:buNone/>
              <a:defRPr/>
            </a:pPr>
            <a:r>
              <a:rPr lang="en-US" sz="3529">
                <a:ln w="3175">
                  <a:noFill/>
                </a:ln>
                <a:solidFill>
                  <a:srgbClr val="FFFFFF"/>
                </a:solidFill>
                <a:latin typeface="Segoe UI Semibold"/>
                <a:cs typeface="Segoe UI Semilight" panose="020B0402040204020203" pitchFamily="34" charset="0"/>
              </a:rPr>
              <a:t>Identity &amp; access</a:t>
            </a:r>
            <a:br>
              <a:rPr lang="en-US" sz="3529">
                <a:ln w="3175">
                  <a:noFill/>
                </a:ln>
                <a:solidFill>
                  <a:srgbClr val="FFFFFF"/>
                </a:solidFill>
                <a:latin typeface="Segoe UI Semibold"/>
                <a:cs typeface="Segoe UI Semilight" panose="020B0402040204020203" pitchFamily="34" charset="0"/>
              </a:rPr>
            </a:br>
            <a:r>
              <a:rPr lang="en-US" sz="3529">
                <a:ln w="3175">
                  <a:noFill/>
                </a:ln>
                <a:solidFill>
                  <a:srgbClr val="FFFFFF"/>
                </a:solidFill>
                <a:latin typeface="Segoe UI Semibold"/>
                <a:cs typeface="Segoe UI Semilight" panose="020B0402040204020203" pitchFamily="34" charset="0"/>
              </a:rPr>
              <a:t>management </a:t>
            </a:r>
          </a:p>
        </p:txBody>
      </p:sp>
      <p:grpSp>
        <p:nvGrpSpPr>
          <p:cNvPr id="6" name="Group 5">
            <a:extLst>
              <a:ext uri="{FF2B5EF4-FFF2-40B4-BE49-F238E27FC236}">
                <a16:creationId xmlns:a16="http://schemas.microsoft.com/office/drawing/2014/main" id="{74A3AB89-F489-4970-99C0-F5CFB873ACA5}"/>
              </a:ext>
            </a:extLst>
          </p:cNvPr>
          <p:cNvGrpSpPr/>
          <p:nvPr/>
        </p:nvGrpSpPr>
        <p:grpSpPr>
          <a:xfrm>
            <a:off x="10793324" y="3109181"/>
            <a:ext cx="639636" cy="639636"/>
            <a:chOff x="11572082" y="2535988"/>
            <a:chExt cx="652462" cy="652462"/>
          </a:xfrm>
          <a:solidFill>
            <a:schemeClr val="bg2"/>
          </a:solidFill>
        </p:grpSpPr>
        <p:sp>
          <p:nvSpPr>
            <p:cNvPr id="16" name="Oval 15">
              <a:extLst>
                <a:ext uri="{FF2B5EF4-FFF2-40B4-BE49-F238E27FC236}">
                  <a16:creationId xmlns:a16="http://schemas.microsoft.com/office/drawing/2014/main" id="{E830FD34-A3BF-493E-8313-9F88140B3885}"/>
                </a:ext>
              </a:extLst>
            </p:cNvPr>
            <p:cNvSpPr/>
            <p:nvPr/>
          </p:nvSpPr>
          <p:spPr bwMode="auto">
            <a:xfrm>
              <a:off x="11572082" y="2535988"/>
              <a:ext cx="652462" cy="65246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a:gradFill>
                  <a:gsLst>
                    <a:gs pos="0">
                      <a:srgbClr val="FFFFFF"/>
                    </a:gs>
                    <a:gs pos="100000">
                      <a:srgbClr val="FFFFFF"/>
                    </a:gs>
                  </a:gsLst>
                  <a:lin ang="5400000" scaled="0"/>
                </a:gradFill>
                <a:latin typeface="Segoe UI"/>
                <a:cs typeface="Segoe UI" pitchFamily="34" charset="0"/>
              </a:endParaRPr>
            </a:p>
          </p:txBody>
        </p:sp>
        <p:sp>
          <p:nvSpPr>
            <p:cNvPr id="18" name="Oval 17">
              <a:extLst>
                <a:ext uri="{FF2B5EF4-FFF2-40B4-BE49-F238E27FC236}">
                  <a16:creationId xmlns:a16="http://schemas.microsoft.com/office/drawing/2014/main" id="{55F4E026-70F9-49D1-90E9-A6D7F452E786}"/>
                </a:ext>
              </a:extLst>
            </p:cNvPr>
            <p:cNvSpPr/>
            <p:nvPr/>
          </p:nvSpPr>
          <p:spPr bwMode="auto">
            <a:xfrm>
              <a:off x="11625584" y="2589490"/>
              <a:ext cx="545459" cy="545459"/>
            </a:xfrm>
            <a:prstGeom prst="ellipse">
              <a:avLst/>
            </a:prstGeom>
            <a:grp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a:gradFill>
                  <a:gsLst>
                    <a:gs pos="0">
                      <a:srgbClr val="FFFFFF"/>
                    </a:gs>
                    <a:gs pos="100000">
                      <a:srgbClr val="FFFFFF"/>
                    </a:gs>
                  </a:gsLst>
                  <a:lin ang="5400000" scaled="0"/>
                </a:gradFill>
                <a:latin typeface="Segoe UI"/>
                <a:cs typeface="Segoe UI" pitchFamily="34" charset="0"/>
              </a:endParaRPr>
            </a:p>
          </p:txBody>
        </p:sp>
      </p:grpSp>
      <p:sp>
        <p:nvSpPr>
          <p:cNvPr id="14" name="check" title="Icon of a checkmark">
            <a:extLst>
              <a:ext uri="{FF2B5EF4-FFF2-40B4-BE49-F238E27FC236}">
                <a16:creationId xmlns:a16="http://schemas.microsoft.com/office/drawing/2014/main" id="{1FFD72BD-479B-4872-BB45-316E9186B5D9}"/>
              </a:ext>
            </a:extLst>
          </p:cNvPr>
          <p:cNvSpPr>
            <a:spLocks noChangeAspect="1"/>
          </p:cNvSpPr>
          <p:nvPr/>
        </p:nvSpPr>
        <p:spPr bwMode="auto">
          <a:xfrm>
            <a:off x="10986667" y="3336386"/>
            <a:ext cx="273866" cy="193381"/>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285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865">
              <a:gradFill>
                <a:gsLst>
                  <a:gs pos="0">
                    <a:srgbClr val="505050"/>
                  </a:gs>
                  <a:gs pos="100000">
                    <a:srgbClr val="505050"/>
                  </a:gs>
                </a:gsLst>
                <a:lin ang="5400000" scaled="1"/>
              </a:gradFill>
              <a:latin typeface="Segoe UI"/>
            </a:endParaRPr>
          </a:p>
        </p:txBody>
      </p:sp>
      <p:grpSp>
        <p:nvGrpSpPr>
          <p:cNvPr id="22" name="Group 21">
            <a:extLst>
              <a:ext uri="{FF2B5EF4-FFF2-40B4-BE49-F238E27FC236}">
                <a16:creationId xmlns:a16="http://schemas.microsoft.com/office/drawing/2014/main" id="{B20CE360-C9DC-4E2A-BFD4-05000AA6819C}"/>
              </a:ext>
            </a:extLst>
          </p:cNvPr>
          <p:cNvGrpSpPr/>
          <p:nvPr/>
        </p:nvGrpSpPr>
        <p:grpSpPr>
          <a:xfrm>
            <a:off x="10793324" y="1422932"/>
            <a:ext cx="639636" cy="639636"/>
            <a:chOff x="11572082" y="2535988"/>
            <a:chExt cx="652462" cy="652462"/>
          </a:xfrm>
          <a:solidFill>
            <a:schemeClr val="bg2"/>
          </a:solidFill>
        </p:grpSpPr>
        <p:sp>
          <p:nvSpPr>
            <p:cNvPr id="24" name="Oval 23">
              <a:extLst>
                <a:ext uri="{FF2B5EF4-FFF2-40B4-BE49-F238E27FC236}">
                  <a16:creationId xmlns:a16="http://schemas.microsoft.com/office/drawing/2014/main" id="{37B53834-17B2-48F2-BFF6-096E87A5C12E}"/>
                </a:ext>
              </a:extLst>
            </p:cNvPr>
            <p:cNvSpPr/>
            <p:nvPr/>
          </p:nvSpPr>
          <p:spPr bwMode="auto">
            <a:xfrm>
              <a:off x="11572082" y="2535988"/>
              <a:ext cx="652462" cy="65246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a:gradFill>
                  <a:gsLst>
                    <a:gs pos="0">
                      <a:srgbClr val="FFFFFF"/>
                    </a:gs>
                    <a:gs pos="100000">
                      <a:srgbClr val="FFFFFF"/>
                    </a:gs>
                  </a:gsLst>
                  <a:lin ang="5400000" scaled="0"/>
                </a:gradFill>
                <a:latin typeface="Segoe UI"/>
                <a:cs typeface="Segoe UI" pitchFamily="34" charset="0"/>
              </a:endParaRPr>
            </a:p>
          </p:txBody>
        </p:sp>
        <p:sp>
          <p:nvSpPr>
            <p:cNvPr id="25" name="Oval 24">
              <a:extLst>
                <a:ext uri="{FF2B5EF4-FFF2-40B4-BE49-F238E27FC236}">
                  <a16:creationId xmlns:a16="http://schemas.microsoft.com/office/drawing/2014/main" id="{8E7FE6C6-FD03-4F05-AD6B-E55CA4CA8518}"/>
                </a:ext>
              </a:extLst>
            </p:cNvPr>
            <p:cNvSpPr/>
            <p:nvPr/>
          </p:nvSpPr>
          <p:spPr bwMode="auto">
            <a:xfrm>
              <a:off x="11625584" y="2589490"/>
              <a:ext cx="545459" cy="545459"/>
            </a:xfrm>
            <a:prstGeom prst="ellipse">
              <a:avLst/>
            </a:prstGeom>
            <a:grp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a:gradFill>
                  <a:gsLst>
                    <a:gs pos="0">
                      <a:srgbClr val="FFFFFF"/>
                    </a:gs>
                    <a:gs pos="100000">
                      <a:srgbClr val="FFFFFF"/>
                    </a:gs>
                  </a:gsLst>
                  <a:lin ang="5400000" scaled="0"/>
                </a:gradFill>
                <a:latin typeface="Segoe UI"/>
                <a:cs typeface="Segoe UI" pitchFamily="34" charset="0"/>
              </a:endParaRPr>
            </a:p>
          </p:txBody>
        </p:sp>
      </p:grpSp>
      <p:sp>
        <p:nvSpPr>
          <p:cNvPr id="23" name="check" title="Icon of a checkmark">
            <a:extLst>
              <a:ext uri="{FF2B5EF4-FFF2-40B4-BE49-F238E27FC236}">
                <a16:creationId xmlns:a16="http://schemas.microsoft.com/office/drawing/2014/main" id="{F357DB72-BD61-4823-AA13-D675189DFED8}"/>
              </a:ext>
            </a:extLst>
          </p:cNvPr>
          <p:cNvSpPr>
            <a:spLocks noChangeAspect="1"/>
          </p:cNvSpPr>
          <p:nvPr/>
        </p:nvSpPr>
        <p:spPr bwMode="auto">
          <a:xfrm>
            <a:off x="10986667" y="1650137"/>
            <a:ext cx="273866" cy="193381"/>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285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865">
              <a:gradFill>
                <a:gsLst>
                  <a:gs pos="0">
                    <a:srgbClr val="505050"/>
                  </a:gs>
                  <a:gs pos="100000">
                    <a:srgbClr val="505050"/>
                  </a:gs>
                </a:gsLst>
                <a:lin ang="5400000" scaled="1"/>
              </a:gradFill>
              <a:latin typeface="Segoe UI"/>
            </a:endParaRPr>
          </a:p>
        </p:txBody>
      </p:sp>
      <p:grpSp>
        <p:nvGrpSpPr>
          <p:cNvPr id="27" name="Group 26">
            <a:extLst>
              <a:ext uri="{FF2B5EF4-FFF2-40B4-BE49-F238E27FC236}">
                <a16:creationId xmlns:a16="http://schemas.microsoft.com/office/drawing/2014/main" id="{59CAC668-1FDC-42F1-8A15-6A1B6D902A5C}"/>
              </a:ext>
            </a:extLst>
          </p:cNvPr>
          <p:cNvGrpSpPr/>
          <p:nvPr/>
        </p:nvGrpSpPr>
        <p:grpSpPr>
          <a:xfrm>
            <a:off x="10793324" y="4795430"/>
            <a:ext cx="639636" cy="639636"/>
            <a:chOff x="11572082" y="2535988"/>
            <a:chExt cx="652462" cy="652462"/>
          </a:xfrm>
          <a:solidFill>
            <a:schemeClr val="bg2"/>
          </a:solidFill>
        </p:grpSpPr>
        <p:sp>
          <p:nvSpPr>
            <p:cNvPr id="29" name="Oval 28">
              <a:extLst>
                <a:ext uri="{FF2B5EF4-FFF2-40B4-BE49-F238E27FC236}">
                  <a16:creationId xmlns:a16="http://schemas.microsoft.com/office/drawing/2014/main" id="{BF1EE6D5-953E-4FBE-A0F6-3077EC0227C6}"/>
                </a:ext>
              </a:extLst>
            </p:cNvPr>
            <p:cNvSpPr/>
            <p:nvPr/>
          </p:nvSpPr>
          <p:spPr bwMode="auto">
            <a:xfrm>
              <a:off x="11572082" y="2535988"/>
              <a:ext cx="652462" cy="65246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a:gradFill>
                  <a:gsLst>
                    <a:gs pos="0">
                      <a:srgbClr val="FFFFFF"/>
                    </a:gs>
                    <a:gs pos="100000">
                      <a:srgbClr val="FFFFFF"/>
                    </a:gs>
                  </a:gsLst>
                  <a:lin ang="5400000" scaled="0"/>
                </a:gradFill>
                <a:latin typeface="Segoe UI"/>
                <a:cs typeface="Segoe UI" pitchFamily="34" charset="0"/>
              </a:endParaRPr>
            </a:p>
          </p:txBody>
        </p:sp>
        <p:sp>
          <p:nvSpPr>
            <p:cNvPr id="30" name="Oval 29">
              <a:extLst>
                <a:ext uri="{FF2B5EF4-FFF2-40B4-BE49-F238E27FC236}">
                  <a16:creationId xmlns:a16="http://schemas.microsoft.com/office/drawing/2014/main" id="{C96DFB71-9D07-4D25-B3F6-96AFFE76686E}"/>
                </a:ext>
              </a:extLst>
            </p:cNvPr>
            <p:cNvSpPr/>
            <p:nvPr/>
          </p:nvSpPr>
          <p:spPr bwMode="auto">
            <a:xfrm>
              <a:off x="11625584" y="2589490"/>
              <a:ext cx="545459" cy="545459"/>
            </a:xfrm>
            <a:prstGeom prst="ellipse">
              <a:avLst/>
            </a:prstGeom>
            <a:grp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8224" tIns="110581" rIns="138224" bIns="110581" numCol="1" spcCol="0" rtlCol="0" fromWordArt="0" anchor="t" anchorCtr="0" forceAA="0" compatLnSpc="1">
              <a:prstTxWarp prst="textNoShape">
                <a:avLst/>
              </a:prstTxWarp>
              <a:noAutofit/>
            </a:bodyPr>
            <a:lstStyle/>
            <a:p>
              <a:pPr defTabSz="704751" fontAlgn="base">
                <a:spcBef>
                  <a:spcPct val="0"/>
                </a:spcBef>
                <a:spcAft>
                  <a:spcPct val="0"/>
                </a:spcAft>
                <a:defRPr/>
              </a:pPr>
              <a:endParaRPr lang="en-US" sz="1814">
                <a:gradFill>
                  <a:gsLst>
                    <a:gs pos="0">
                      <a:srgbClr val="FFFFFF"/>
                    </a:gs>
                    <a:gs pos="100000">
                      <a:srgbClr val="FFFFFF"/>
                    </a:gs>
                  </a:gsLst>
                  <a:lin ang="5400000" scaled="0"/>
                </a:gradFill>
                <a:latin typeface="Segoe UI"/>
                <a:cs typeface="Segoe UI" pitchFamily="34" charset="0"/>
              </a:endParaRPr>
            </a:p>
          </p:txBody>
        </p:sp>
      </p:grpSp>
      <p:sp>
        <p:nvSpPr>
          <p:cNvPr id="28" name="check" title="Icon of a checkmark">
            <a:extLst>
              <a:ext uri="{FF2B5EF4-FFF2-40B4-BE49-F238E27FC236}">
                <a16:creationId xmlns:a16="http://schemas.microsoft.com/office/drawing/2014/main" id="{BA3DD488-ED9A-4D33-A3A2-8C1473130811}"/>
              </a:ext>
            </a:extLst>
          </p:cNvPr>
          <p:cNvSpPr>
            <a:spLocks noChangeAspect="1"/>
          </p:cNvSpPr>
          <p:nvPr/>
        </p:nvSpPr>
        <p:spPr bwMode="auto">
          <a:xfrm>
            <a:off x="10986667" y="5022635"/>
            <a:ext cx="273866" cy="193381"/>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285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57" tIns="43929" rIns="87857" bIns="43929" numCol="1" anchor="t" anchorCtr="0" compatLnSpc="1">
            <a:prstTxWarp prst="textNoShape">
              <a:avLst/>
            </a:prstTxWarp>
          </a:bodyPr>
          <a:lstStyle/>
          <a:p>
            <a:pPr algn="ctr" defTabSz="878548" fontAlgn="base">
              <a:defRPr/>
            </a:pPr>
            <a:endParaRPr lang="en-US" sz="865">
              <a:gradFill>
                <a:gsLst>
                  <a:gs pos="0">
                    <a:srgbClr val="505050"/>
                  </a:gs>
                  <a:gs pos="100000">
                    <a:srgbClr val="505050"/>
                  </a:gs>
                </a:gsLst>
                <a:lin ang="5400000" scaled="1"/>
              </a:gradFill>
              <a:latin typeface="Segoe UI"/>
            </a:endParaRPr>
          </a:p>
        </p:txBody>
      </p:sp>
    </p:spTree>
    <p:extLst>
      <p:ext uri="{BB962C8B-B14F-4D97-AF65-F5344CB8AC3E}">
        <p14:creationId xmlns:p14="http://schemas.microsoft.com/office/powerpoint/2010/main" val="116355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p:bldP spid="56" grpId="0"/>
      <p:bldP spid="14" grpId="0" animBg="1"/>
      <p:bldP spid="23"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69C30CB-6CD9-40F0-8B44-96B602A907B8}"/>
              </a:ext>
            </a:extLst>
          </p:cNvPr>
          <p:cNvSpPr/>
          <p:nvPr/>
        </p:nvSpPr>
        <p:spPr bwMode="auto">
          <a:xfrm>
            <a:off x="311322" y="295364"/>
            <a:ext cx="11569357" cy="6282774"/>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568">
              <a:gradFill>
                <a:gsLst>
                  <a:gs pos="40075">
                    <a:srgbClr val="FFFFFF"/>
                  </a:gs>
                  <a:gs pos="30000">
                    <a:srgbClr val="FFFFFF"/>
                  </a:gs>
                </a:gsLst>
                <a:lin ang="5400000" scaled="0"/>
              </a:gradFill>
              <a:latin typeface="Segoe UI"/>
            </a:endParaRPr>
          </a:p>
        </p:txBody>
      </p:sp>
      <p:pic>
        <p:nvPicPr>
          <p:cNvPr id="13" name="Picture 12">
            <a:extLst>
              <a:ext uri="{FF2B5EF4-FFF2-40B4-BE49-F238E27FC236}">
                <a16:creationId xmlns:a16="http://schemas.microsoft.com/office/drawing/2014/main" id="{C584794F-166C-44B0-A179-A91959F2B1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1315" y="293646"/>
            <a:ext cx="11569363" cy="6284816"/>
          </a:xfrm>
          <a:prstGeom prst="rect">
            <a:avLst/>
          </a:prstGeom>
          <a:solidFill>
            <a:schemeClr val="accent3"/>
          </a:solidFill>
          <a:effectLst/>
        </p:spPr>
      </p:pic>
      <p:grpSp>
        <p:nvGrpSpPr>
          <p:cNvPr id="2" name="Group 1">
            <a:extLst>
              <a:ext uri="{FF2B5EF4-FFF2-40B4-BE49-F238E27FC236}">
                <a16:creationId xmlns:a16="http://schemas.microsoft.com/office/drawing/2014/main" id="{699D0283-2474-4C30-BD86-0D0578A259A1}"/>
              </a:ext>
            </a:extLst>
          </p:cNvPr>
          <p:cNvGrpSpPr/>
          <p:nvPr/>
        </p:nvGrpSpPr>
        <p:grpSpPr>
          <a:xfrm>
            <a:off x="311320" y="279538"/>
            <a:ext cx="11569362" cy="6305402"/>
            <a:chOff x="317562" y="277708"/>
            <a:chExt cx="11801352" cy="6431838"/>
          </a:xfrm>
          <a:effectLst/>
        </p:grpSpPr>
        <p:pic>
          <p:nvPicPr>
            <p:cNvPr id="6" name="Picture 5">
              <a:extLst>
                <a:ext uri="{FF2B5EF4-FFF2-40B4-BE49-F238E27FC236}">
                  <a16:creationId xmlns:a16="http://schemas.microsoft.com/office/drawing/2014/main" id="{5331A3AD-91D2-4EBE-A3EB-720FB6DFA5E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7562" y="277709"/>
              <a:ext cx="11801348" cy="6431837"/>
            </a:xfrm>
            <a:prstGeom prst="rect">
              <a:avLst/>
            </a:prstGeom>
          </p:spPr>
        </p:pic>
        <p:sp>
          <p:nvSpPr>
            <p:cNvPr id="10" name="Rectangle 9">
              <a:extLst>
                <a:ext uri="{FF2B5EF4-FFF2-40B4-BE49-F238E27FC236}">
                  <a16:creationId xmlns:a16="http://schemas.microsoft.com/office/drawing/2014/main" id="{5D4E9ACD-0C82-4320-BABF-4AFAC3D66831}"/>
                </a:ext>
              </a:extLst>
            </p:cNvPr>
            <p:cNvSpPr/>
            <p:nvPr/>
          </p:nvSpPr>
          <p:spPr bwMode="auto">
            <a:xfrm rot="5400000">
              <a:off x="3002321" y="-2407048"/>
              <a:ext cx="6431837" cy="11801349"/>
            </a:xfrm>
            <a:prstGeom prst="rect">
              <a:avLst/>
            </a:prstGeom>
            <a:gradFill flip="none" rotWithShape="1">
              <a:gsLst>
                <a:gs pos="0">
                  <a:srgbClr val="000000">
                    <a:alpha val="18000"/>
                  </a:srgbClr>
                </a:gs>
                <a:gs pos="46000">
                  <a:srgbClr val="000000">
                    <a:alpha val="34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8" name="Title 1">
            <a:extLst>
              <a:ext uri="{FF2B5EF4-FFF2-40B4-BE49-F238E27FC236}">
                <a16:creationId xmlns:a16="http://schemas.microsoft.com/office/drawing/2014/main" id="{46726B3F-D26F-41D0-992D-98A7C5AB6365}"/>
              </a:ext>
            </a:extLst>
          </p:cNvPr>
          <p:cNvSpPr txBox="1">
            <a:spLocks/>
          </p:cNvSpPr>
          <p:nvPr/>
        </p:nvSpPr>
        <p:spPr>
          <a:xfrm>
            <a:off x="862158" y="2964087"/>
            <a:ext cx="11018520" cy="553920"/>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3600">
                <a:solidFill>
                  <a:schemeClr val="bg1"/>
                </a:solidFill>
              </a:rPr>
              <a:t>Let’s put an end to the era of passwords</a:t>
            </a:r>
          </a:p>
        </p:txBody>
      </p:sp>
    </p:spTree>
    <p:extLst>
      <p:ext uri="{BB962C8B-B14F-4D97-AF65-F5344CB8AC3E}">
        <p14:creationId xmlns:p14="http://schemas.microsoft.com/office/powerpoint/2010/main" val="613106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BFCDC2-C3D6-4408-9697-27DA64300073}"/>
              </a:ext>
            </a:extLst>
          </p:cNvPr>
          <p:cNvPicPr>
            <a:picLocks noChangeAspect="1"/>
          </p:cNvPicPr>
          <p:nvPr/>
        </p:nvPicPr>
        <p:blipFill>
          <a:blip r:embed="rId3"/>
          <a:stretch>
            <a:fillRect/>
          </a:stretch>
        </p:blipFill>
        <p:spPr>
          <a:xfrm>
            <a:off x="3103966" y="1779719"/>
            <a:ext cx="8310721" cy="3941338"/>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7031A7F4-F32A-4B85-9FC6-903388581D88}"/>
              </a:ext>
            </a:extLst>
          </p:cNvPr>
          <p:cNvPicPr>
            <a:picLocks/>
          </p:cNvPicPr>
          <p:nvPr/>
        </p:nvPicPr>
        <p:blipFill>
          <a:blip r:embed="rId4"/>
          <a:stretch>
            <a:fillRect/>
          </a:stretch>
        </p:blipFill>
        <p:spPr>
          <a:xfrm>
            <a:off x="2530455" y="931944"/>
            <a:ext cx="9454896" cy="5660136"/>
          </a:xfrm>
          <a:prstGeom prst="rect">
            <a:avLst/>
          </a:prstGeom>
          <a:ln>
            <a:noFill/>
          </a:ln>
          <a:effectLst/>
        </p:spPr>
      </p:pic>
      <p:sp>
        <p:nvSpPr>
          <p:cNvPr id="3" name="Text Placeholder 2">
            <a:extLst>
              <a:ext uri="{FF2B5EF4-FFF2-40B4-BE49-F238E27FC236}">
                <a16:creationId xmlns:a16="http://schemas.microsoft.com/office/drawing/2014/main" id="{EB03E4EA-274B-4BE4-9A52-00B5B2697A08}"/>
              </a:ext>
            </a:extLst>
          </p:cNvPr>
          <p:cNvSpPr>
            <a:spLocks noGrp="1"/>
          </p:cNvSpPr>
          <p:nvPr>
            <p:ph type="body" sz="quarter" idx="10"/>
          </p:nvPr>
        </p:nvSpPr>
        <p:spPr>
          <a:xfrm>
            <a:off x="107155" y="992238"/>
            <a:ext cx="2257043" cy="363882"/>
          </a:xfrm>
        </p:spPr>
        <p:txBody>
          <a:bodyPr>
            <a:noAutofit/>
          </a:bodyPr>
          <a:lstStyle/>
          <a:p>
            <a:pPr>
              <a:lnSpc>
                <a:spcPct val="150000"/>
              </a:lnSpc>
            </a:pPr>
            <a:r>
              <a:rPr lang="en-US" sz="1800" dirty="0">
                <a:gradFill>
                  <a:gsLst>
                    <a:gs pos="1250">
                      <a:srgbClr val="1A1A1A"/>
                    </a:gs>
                    <a:gs pos="100000">
                      <a:srgbClr val="1A1A1A"/>
                    </a:gs>
                  </a:gsLst>
                  <a:lin ang="5400000" scaled="0"/>
                </a:gradFill>
                <a:latin typeface="Segoe UI"/>
              </a:rPr>
              <a:t>MFA</a:t>
            </a:r>
          </a:p>
        </p:txBody>
      </p:sp>
      <p:sp>
        <p:nvSpPr>
          <p:cNvPr id="11" name="Title 7">
            <a:extLst>
              <a:ext uri="{FF2B5EF4-FFF2-40B4-BE49-F238E27FC236}">
                <a16:creationId xmlns:a16="http://schemas.microsoft.com/office/drawing/2014/main" id="{15317922-E103-44C9-9D08-84937AFCEB46}"/>
              </a:ext>
            </a:extLst>
          </p:cNvPr>
          <p:cNvSpPr txBox="1">
            <a:spLocks/>
          </p:cNvSpPr>
          <p:nvPr/>
        </p:nvSpPr>
        <p:spPr>
          <a:xfrm>
            <a:off x="169495" y="119411"/>
            <a:ext cx="9181674" cy="553998"/>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1" kern="1200" cap="none" spc="-49" baseline="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49"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Semilight" panose="020B0402040204020203" pitchFamily="34" charset="0"/>
              </a:rPr>
              <a:t>Security Identity Tools</a:t>
            </a:r>
          </a:p>
        </p:txBody>
      </p:sp>
      <p:sp>
        <p:nvSpPr>
          <p:cNvPr id="41" name="Text Placeholder 2">
            <a:extLst>
              <a:ext uri="{FF2B5EF4-FFF2-40B4-BE49-F238E27FC236}">
                <a16:creationId xmlns:a16="http://schemas.microsoft.com/office/drawing/2014/main" id="{A1136B18-29A8-4B3E-8E1A-11FE5389070D}"/>
              </a:ext>
            </a:extLst>
          </p:cNvPr>
          <p:cNvSpPr txBox="1">
            <a:spLocks/>
          </p:cNvSpPr>
          <p:nvPr/>
        </p:nvSpPr>
        <p:spPr>
          <a:xfrm>
            <a:off x="-36652" y="1472957"/>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Groups</a:t>
            </a:r>
          </a:p>
        </p:txBody>
      </p:sp>
      <p:sp>
        <p:nvSpPr>
          <p:cNvPr id="43" name="Text Placeholder 2">
            <a:extLst>
              <a:ext uri="{FF2B5EF4-FFF2-40B4-BE49-F238E27FC236}">
                <a16:creationId xmlns:a16="http://schemas.microsoft.com/office/drawing/2014/main" id="{4AA07A10-9952-44B2-9029-1DD37F7D145B}"/>
              </a:ext>
            </a:extLst>
          </p:cNvPr>
          <p:cNvSpPr txBox="1">
            <a:spLocks/>
          </p:cNvSpPr>
          <p:nvPr/>
        </p:nvSpPr>
        <p:spPr>
          <a:xfrm>
            <a:off x="-36652" y="1910302"/>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Self Service Pass Reset</a:t>
            </a:r>
          </a:p>
        </p:txBody>
      </p:sp>
      <p:sp>
        <p:nvSpPr>
          <p:cNvPr id="44" name="Text Placeholder 2">
            <a:extLst>
              <a:ext uri="{FF2B5EF4-FFF2-40B4-BE49-F238E27FC236}">
                <a16:creationId xmlns:a16="http://schemas.microsoft.com/office/drawing/2014/main" id="{19EF1F00-367E-436A-BB3F-D434D1622113}"/>
              </a:ext>
            </a:extLst>
          </p:cNvPr>
          <p:cNvSpPr txBox="1">
            <a:spLocks/>
          </p:cNvSpPr>
          <p:nvPr/>
        </p:nvSpPr>
        <p:spPr>
          <a:xfrm>
            <a:off x="-22292" y="2358084"/>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Conditional Access</a:t>
            </a:r>
          </a:p>
        </p:txBody>
      </p:sp>
      <p:sp>
        <p:nvSpPr>
          <p:cNvPr id="45" name="Text Placeholder 2">
            <a:extLst>
              <a:ext uri="{FF2B5EF4-FFF2-40B4-BE49-F238E27FC236}">
                <a16:creationId xmlns:a16="http://schemas.microsoft.com/office/drawing/2014/main" id="{995B677F-3544-4136-A5DF-B403AADCE599}"/>
              </a:ext>
            </a:extLst>
          </p:cNvPr>
          <p:cNvSpPr txBox="1">
            <a:spLocks/>
          </p:cNvSpPr>
          <p:nvPr/>
        </p:nvSpPr>
        <p:spPr>
          <a:xfrm>
            <a:off x="-13515" y="2743218"/>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marR="0" lvl="1" indent="-342900" algn="l" defTabSz="932742" rtl="0" eaLnBrk="1" fontAlgn="auto" latinLnBrk="0" hangingPunct="1">
              <a:lnSpc>
                <a:spcPct val="15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What If</a:t>
            </a:r>
          </a:p>
        </p:txBody>
      </p:sp>
      <p:sp>
        <p:nvSpPr>
          <p:cNvPr id="46" name="Text Placeholder 2">
            <a:extLst>
              <a:ext uri="{FF2B5EF4-FFF2-40B4-BE49-F238E27FC236}">
                <a16:creationId xmlns:a16="http://schemas.microsoft.com/office/drawing/2014/main" id="{6372F7F6-4A39-44C3-BAB4-F13D94AE908B}"/>
              </a:ext>
            </a:extLst>
          </p:cNvPr>
          <p:cNvSpPr txBox="1">
            <a:spLocks/>
          </p:cNvSpPr>
          <p:nvPr/>
        </p:nvSpPr>
        <p:spPr>
          <a:xfrm>
            <a:off x="-36652" y="3168379"/>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Identity Protection</a:t>
            </a:r>
          </a:p>
        </p:txBody>
      </p:sp>
      <p:sp>
        <p:nvSpPr>
          <p:cNvPr id="47" name="Text Placeholder 2">
            <a:extLst>
              <a:ext uri="{FF2B5EF4-FFF2-40B4-BE49-F238E27FC236}">
                <a16:creationId xmlns:a16="http://schemas.microsoft.com/office/drawing/2014/main" id="{4CEAEF6A-B68F-456E-BCD4-0FD5A9AA7159}"/>
              </a:ext>
            </a:extLst>
          </p:cNvPr>
          <p:cNvSpPr txBox="1">
            <a:spLocks/>
          </p:cNvSpPr>
          <p:nvPr/>
        </p:nvSpPr>
        <p:spPr>
          <a:xfrm>
            <a:off x="-22292" y="3587819"/>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marR="0" lvl="1" indent="-342900" algn="l" defTabSz="932742" rtl="0" eaLnBrk="1" fontAlgn="auto" latinLnBrk="0" hangingPunct="1">
              <a:lnSpc>
                <a:spcPct val="15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User risk policy</a:t>
            </a:r>
          </a:p>
        </p:txBody>
      </p:sp>
      <p:sp>
        <p:nvSpPr>
          <p:cNvPr id="48" name="Text Placeholder 2">
            <a:extLst>
              <a:ext uri="{FF2B5EF4-FFF2-40B4-BE49-F238E27FC236}">
                <a16:creationId xmlns:a16="http://schemas.microsoft.com/office/drawing/2014/main" id="{BCDAB33E-AD38-41E3-AA21-7159BB8D85E7}"/>
              </a:ext>
            </a:extLst>
          </p:cNvPr>
          <p:cNvSpPr txBox="1">
            <a:spLocks/>
          </p:cNvSpPr>
          <p:nvPr/>
        </p:nvSpPr>
        <p:spPr>
          <a:xfrm>
            <a:off x="-22292" y="3991456"/>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marR="0" lvl="1" indent="-342900" algn="l" defTabSz="932742" rtl="0" eaLnBrk="1" fontAlgn="auto" latinLnBrk="0" hangingPunct="1">
              <a:lnSpc>
                <a:spcPct val="15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Sign-in risk policy</a:t>
            </a:r>
          </a:p>
        </p:txBody>
      </p:sp>
      <p:sp>
        <p:nvSpPr>
          <p:cNvPr id="49" name="Text Placeholder 2">
            <a:extLst>
              <a:ext uri="{FF2B5EF4-FFF2-40B4-BE49-F238E27FC236}">
                <a16:creationId xmlns:a16="http://schemas.microsoft.com/office/drawing/2014/main" id="{DAECC084-EDC4-4D45-AD97-377F8DF01A25}"/>
              </a:ext>
            </a:extLst>
          </p:cNvPr>
          <p:cNvSpPr txBox="1">
            <a:spLocks/>
          </p:cNvSpPr>
          <p:nvPr/>
        </p:nvSpPr>
        <p:spPr>
          <a:xfrm>
            <a:off x="-26915" y="4402015"/>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marR="0" lvl="1" indent="-342900" algn="l" defTabSz="932742" rtl="0" eaLnBrk="1" fontAlgn="auto" latinLnBrk="0" hangingPunct="1">
              <a:lnSpc>
                <a:spcPct val="15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Alerts</a:t>
            </a:r>
          </a:p>
        </p:txBody>
      </p:sp>
      <p:sp>
        <p:nvSpPr>
          <p:cNvPr id="50" name="Text Placeholder 2">
            <a:extLst>
              <a:ext uri="{FF2B5EF4-FFF2-40B4-BE49-F238E27FC236}">
                <a16:creationId xmlns:a16="http://schemas.microsoft.com/office/drawing/2014/main" id="{A49FD171-55FA-4236-95D9-88BBC77D1416}"/>
              </a:ext>
            </a:extLst>
          </p:cNvPr>
          <p:cNvSpPr txBox="1">
            <a:spLocks/>
          </p:cNvSpPr>
          <p:nvPr/>
        </p:nvSpPr>
        <p:spPr>
          <a:xfrm>
            <a:off x="-26915" y="5217825"/>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Trusted IPs</a:t>
            </a:r>
          </a:p>
        </p:txBody>
      </p:sp>
      <p:sp>
        <p:nvSpPr>
          <p:cNvPr id="51" name="Text Placeholder 2">
            <a:extLst>
              <a:ext uri="{FF2B5EF4-FFF2-40B4-BE49-F238E27FC236}">
                <a16:creationId xmlns:a16="http://schemas.microsoft.com/office/drawing/2014/main" id="{0A5726B5-9134-4C64-80D6-A97F2C46D19E}"/>
              </a:ext>
            </a:extLst>
          </p:cNvPr>
          <p:cNvSpPr txBox="1">
            <a:spLocks/>
          </p:cNvSpPr>
          <p:nvPr/>
        </p:nvSpPr>
        <p:spPr>
          <a:xfrm>
            <a:off x="-26915" y="4806386"/>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marR="0" lvl="1" indent="-342900" algn="l" defTabSz="932742" rtl="0" eaLnBrk="1" fontAlgn="auto" latinLnBrk="0" hangingPunct="1">
              <a:lnSpc>
                <a:spcPct val="15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Weekly digest</a:t>
            </a:r>
          </a:p>
        </p:txBody>
      </p:sp>
      <p:sp>
        <p:nvSpPr>
          <p:cNvPr id="52" name="Text Placeholder 2">
            <a:extLst>
              <a:ext uri="{FF2B5EF4-FFF2-40B4-BE49-F238E27FC236}">
                <a16:creationId xmlns:a16="http://schemas.microsoft.com/office/drawing/2014/main" id="{0539D919-F050-4E30-9464-305D4606CC86}"/>
              </a:ext>
            </a:extLst>
          </p:cNvPr>
          <p:cNvSpPr txBox="1">
            <a:spLocks/>
          </p:cNvSpPr>
          <p:nvPr/>
        </p:nvSpPr>
        <p:spPr>
          <a:xfrm>
            <a:off x="1561" y="5652709"/>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Password hash sync</a:t>
            </a:r>
          </a:p>
        </p:txBody>
      </p:sp>
      <p:sp>
        <p:nvSpPr>
          <p:cNvPr id="57" name="Text Placeholder 2">
            <a:extLst>
              <a:ext uri="{FF2B5EF4-FFF2-40B4-BE49-F238E27FC236}">
                <a16:creationId xmlns:a16="http://schemas.microsoft.com/office/drawing/2014/main" id="{523C833D-8D62-4A7B-9BE0-7BBA38D14D07}"/>
              </a:ext>
            </a:extLst>
          </p:cNvPr>
          <p:cNvSpPr txBox="1">
            <a:spLocks/>
          </p:cNvSpPr>
          <p:nvPr/>
        </p:nvSpPr>
        <p:spPr>
          <a:xfrm>
            <a:off x="1561" y="6088236"/>
            <a:ext cx="2560720" cy="363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indent="0" algn="l" defTabSz="932742" rtl="0" eaLnBrk="1" fontAlgn="auto" latinLnBrk="0" hangingPunct="1">
              <a:lnSpc>
                <a:spcPct val="15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Password writeback</a:t>
            </a:r>
          </a:p>
        </p:txBody>
      </p:sp>
      <p:pic>
        <p:nvPicPr>
          <p:cNvPr id="7" name="Picture 6">
            <a:extLst>
              <a:ext uri="{FF2B5EF4-FFF2-40B4-BE49-F238E27FC236}">
                <a16:creationId xmlns:a16="http://schemas.microsoft.com/office/drawing/2014/main" id="{FAECCBAC-8573-4804-B47E-C5813ECB4045}"/>
              </a:ext>
            </a:extLst>
          </p:cNvPr>
          <p:cNvPicPr>
            <a:picLocks/>
          </p:cNvPicPr>
          <p:nvPr/>
        </p:nvPicPr>
        <p:blipFill>
          <a:blip r:embed="rId5"/>
          <a:stretch>
            <a:fillRect/>
          </a:stretch>
        </p:blipFill>
        <p:spPr>
          <a:xfrm>
            <a:off x="2530455" y="942435"/>
            <a:ext cx="9454896" cy="5660136"/>
          </a:xfrm>
          <a:prstGeom prst="rect">
            <a:avLst/>
          </a:prstGeom>
          <a:ln>
            <a:noFill/>
          </a:ln>
          <a:effectLst/>
        </p:spPr>
      </p:pic>
      <p:pic>
        <p:nvPicPr>
          <p:cNvPr id="8" name="Picture 7">
            <a:extLst>
              <a:ext uri="{FF2B5EF4-FFF2-40B4-BE49-F238E27FC236}">
                <a16:creationId xmlns:a16="http://schemas.microsoft.com/office/drawing/2014/main" id="{3C0DB220-5F48-4404-AB32-4EDF3008555D}"/>
              </a:ext>
            </a:extLst>
          </p:cNvPr>
          <p:cNvPicPr>
            <a:picLocks/>
          </p:cNvPicPr>
          <p:nvPr/>
        </p:nvPicPr>
        <p:blipFill>
          <a:blip r:embed="rId6"/>
          <a:stretch>
            <a:fillRect/>
          </a:stretch>
        </p:blipFill>
        <p:spPr>
          <a:xfrm>
            <a:off x="2530460" y="926821"/>
            <a:ext cx="9454896" cy="5660136"/>
          </a:xfrm>
          <a:prstGeom prst="rect">
            <a:avLst/>
          </a:prstGeom>
          <a:ln>
            <a:noFill/>
          </a:ln>
          <a:effectLst/>
        </p:spPr>
      </p:pic>
      <p:pic>
        <p:nvPicPr>
          <p:cNvPr id="12" name="Picture 11">
            <a:extLst>
              <a:ext uri="{FF2B5EF4-FFF2-40B4-BE49-F238E27FC236}">
                <a16:creationId xmlns:a16="http://schemas.microsoft.com/office/drawing/2014/main" id="{7AB99793-C807-405E-A9DD-E0BF19915024}"/>
              </a:ext>
            </a:extLst>
          </p:cNvPr>
          <p:cNvPicPr>
            <a:picLocks/>
          </p:cNvPicPr>
          <p:nvPr/>
        </p:nvPicPr>
        <p:blipFill>
          <a:blip r:embed="rId7"/>
          <a:stretch>
            <a:fillRect/>
          </a:stretch>
        </p:blipFill>
        <p:spPr>
          <a:xfrm>
            <a:off x="2530460" y="929230"/>
            <a:ext cx="9454896" cy="5660136"/>
          </a:xfrm>
          <a:prstGeom prst="rect">
            <a:avLst/>
          </a:prstGeom>
          <a:ln>
            <a:noFill/>
          </a:ln>
          <a:effectLst/>
        </p:spPr>
      </p:pic>
      <p:pic>
        <p:nvPicPr>
          <p:cNvPr id="18" name="Picture 17">
            <a:extLst>
              <a:ext uri="{FF2B5EF4-FFF2-40B4-BE49-F238E27FC236}">
                <a16:creationId xmlns:a16="http://schemas.microsoft.com/office/drawing/2014/main" id="{1336E9FD-DF20-4668-9346-1D4D14EF6748}"/>
              </a:ext>
            </a:extLst>
          </p:cNvPr>
          <p:cNvPicPr>
            <a:picLocks/>
          </p:cNvPicPr>
          <p:nvPr/>
        </p:nvPicPr>
        <p:blipFill>
          <a:blip r:embed="rId8"/>
          <a:stretch>
            <a:fillRect/>
          </a:stretch>
        </p:blipFill>
        <p:spPr>
          <a:xfrm>
            <a:off x="2530460" y="920320"/>
            <a:ext cx="9454896" cy="5660136"/>
          </a:xfrm>
          <a:prstGeom prst="rect">
            <a:avLst/>
          </a:prstGeom>
          <a:ln>
            <a:noFill/>
          </a:ln>
          <a:effectLst/>
        </p:spPr>
      </p:pic>
      <p:pic>
        <p:nvPicPr>
          <p:cNvPr id="23" name="Picture 22">
            <a:extLst>
              <a:ext uri="{FF2B5EF4-FFF2-40B4-BE49-F238E27FC236}">
                <a16:creationId xmlns:a16="http://schemas.microsoft.com/office/drawing/2014/main" id="{3A7D0950-E3B7-4B7A-AEFF-4EA471D8005B}"/>
              </a:ext>
            </a:extLst>
          </p:cNvPr>
          <p:cNvPicPr>
            <a:picLocks/>
          </p:cNvPicPr>
          <p:nvPr/>
        </p:nvPicPr>
        <p:blipFill>
          <a:blip r:embed="rId9"/>
          <a:stretch>
            <a:fillRect/>
          </a:stretch>
        </p:blipFill>
        <p:spPr>
          <a:xfrm>
            <a:off x="2530460" y="938140"/>
            <a:ext cx="9454896" cy="5660136"/>
          </a:xfrm>
          <a:prstGeom prst="rect">
            <a:avLst/>
          </a:prstGeom>
          <a:ln>
            <a:noFill/>
          </a:ln>
          <a:effectLst/>
        </p:spPr>
      </p:pic>
      <p:pic>
        <p:nvPicPr>
          <p:cNvPr id="24" name="Picture 23">
            <a:extLst>
              <a:ext uri="{FF2B5EF4-FFF2-40B4-BE49-F238E27FC236}">
                <a16:creationId xmlns:a16="http://schemas.microsoft.com/office/drawing/2014/main" id="{AC9BBEF6-C708-4E2E-85E3-39B0935DAB88}"/>
              </a:ext>
            </a:extLst>
          </p:cNvPr>
          <p:cNvPicPr>
            <a:picLocks/>
          </p:cNvPicPr>
          <p:nvPr/>
        </p:nvPicPr>
        <p:blipFill>
          <a:blip r:embed="rId10"/>
          <a:stretch>
            <a:fillRect/>
          </a:stretch>
        </p:blipFill>
        <p:spPr>
          <a:xfrm>
            <a:off x="2530450" y="928240"/>
            <a:ext cx="9454896" cy="5660136"/>
          </a:xfrm>
          <a:prstGeom prst="rect">
            <a:avLst/>
          </a:prstGeom>
          <a:ln>
            <a:noFill/>
          </a:ln>
          <a:effectLst/>
        </p:spPr>
      </p:pic>
      <p:pic>
        <p:nvPicPr>
          <p:cNvPr id="25" name="Picture 24">
            <a:extLst>
              <a:ext uri="{FF2B5EF4-FFF2-40B4-BE49-F238E27FC236}">
                <a16:creationId xmlns:a16="http://schemas.microsoft.com/office/drawing/2014/main" id="{A476BCB1-3324-4118-B39F-EE627990572E}"/>
              </a:ext>
            </a:extLst>
          </p:cNvPr>
          <p:cNvPicPr>
            <a:picLocks/>
          </p:cNvPicPr>
          <p:nvPr/>
        </p:nvPicPr>
        <p:blipFill>
          <a:blip r:embed="rId11"/>
          <a:stretch>
            <a:fillRect/>
          </a:stretch>
        </p:blipFill>
        <p:spPr>
          <a:xfrm>
            <a:off x="2524761" y="937744"/>
            <a:ext cx="9454896" cy="5660136"/>
          </a:xfrm>
          <a:prstGeom prst="rect">
            <a:avLst/>
          </a:prstGeom>
          <a:ln>
            <a:noFill/>
          </a:ln>
          <a:effectLst/>
        </p:spPr>
      </p:pic>
      <p:pic>
        <p:nvPicPr>
          <p:cNvPr id="26" name="Picture 25">
            <a:extLst>
              <a:ext uri="{FF2B5EF4-FFF2-40B4-BE49-F238E27FC236}">
                <a16:creationId xmlns:a16="http://schemas.microsoft.com/office/drawing/2014/main" id="{4CD5CE0D-05EF-43DA-B1B8-B133F09F513E}"/>
              </a:ext>
            </a:extLst>
          </p:cNvPr>
          <p:cNvPicPr>
            <a:picLocks/>
          </p:cNvPicPr>
          <p:nvPr/>
        </p:nvPicPr>
        <p:blipFill>
          <a:blip r:embed="rId12"/>
          <a:stretch>
            <a:fillRect/>
          </a:stretch>
        </p:blipFill>
        <p:spPr>
          <a:xfrm>
            <a:off x="2536355" y="939183"/>
            <a:ext cx="9454896" cy="5660136"/>
          </a:xfrm>
          <a:prstGeom prst="rect">
            <a:avLst/>
          </a:prstGeom>
          <a:ln>
            <a:noFill/>
          </a:ln>
          <a:effectLst/>
        </p:spPr>
      </p:pic>
      <p:pic>
        <p:nvPicPr>
          <p:cNvPr id="29" name="Picture 28">
            <a:extLst>
              <a:ext uri="{FF2B5EF4-FFF2-40B4-BE49-F238E27FC236}">
                <a16:creationId xmlns:a16="http://schemas.microsoft.com/office/drawing/2014/main" id="{924E38D8-1DE5-422E-8571-0FC77B963AFF}"/>
              </a:ext>
            </a:extLst>
          </p:cNvPr>
          <p:cNvPicPr>
            <a:picLocks noChangeAspect="1"/>
          </p:cNvPicPr>
          <p:nvPr/>
        </p:nvPicPr>
        <p:blipFill>
          <a:blip r:embed="rId13"/>
          <a:stretch>
            <a:fillRect/>
          </a:stretch>
        </p:blipFill>
        <p:spPr>
          <a:xfrm>
            <a:off x="2524068" y="929253"/>
            <a:ext cx="9456239" cy="5661809"/>
          </a:xfrm>
          <a:prstGeom prst="rect">
            <a:avLst/>
          </a:prstGeom>
          <a:ln>
            <a:noFill/>
          </a:ln>
          <a:effectLst/>
        </p:spPr>
      </p:pic>
      <p:pic>
        <p:nvPicPr>
          <p:cNvPr id="28" name="Picture 27">
            <a:extLst>
              <a:ext uri="{FF2B5EF4-FFF2-40B4-BE49-F238E27FC236}">
                <a16:creationId xmlns:a16="http://schemas.microsoft.com/office/drawing/2014/main" id="{25683DEC-A1C5-4745-8740-FE5A6BBCA45B}"/>
              </a:ext>
            </a:extLst>
          </p:cNvPr>
          <p:cNvPicPr>
            <a:picLocks noChangeAspect="1"/>
          </p:cNvPicPr>
          <p:nvPr/>
        </p:nvPicPr>
        <p:blipFill>
          <a:blip r:embed="rId14"/>
          <a:stretch>
            <a:fillRect/>
          </a:stretch>
        </p:blipFill>
        <p:spPr>
          <a:xfrm>
            <a:off x="5427520" y="3792183"/>
            <a:ext cx="2915099" cy="1044428"/>
          </a:xfrm>
          <a:prstGeom prst="rect">
            <a:avLst/>
          </a:prstGeom>
          <a:ln>
            <a:noFill/>
          </a:ln>
          <a:effectLst/>
        </p:spPr>
      </p:pic>
      <p:pic>
        <p:nvPicPr>
          <p:cNvPr id="30" name="Picture 29">
            <a:extLst>
              <a:ext uri="{FF2B5EF4-FFF2-40B4-BE49-F238E27FC236}">
                <a16:creationId xmlns:a16="http://schemas.microsoft.com/office/drawing/2014/main" id="{CCCC9190-B26E-460B-B21E-3A36FE374CAF}"/>
              </a:ext>
            </a:extLst>
          </p:cNvPr>
          <p:cNvPicPr>
            <a:picLocks/>
          </p:cNvPicPr>
          <p:nvPr/>
        </p:nvPicPr>
        <p:blipFill>
          <a:blip r:embed="rId15"/>
          <a:stretch>
            <a:fillRect/>
          </a:stretch>
        </p:blipFill>
        <p:spPr>
          <a:xfrm>
            <a:off x="2531879" y="930510"/>
            <a:ext cx="9454896" cy="5660136"/>
          </a:xfrm>
          <a:prstGeom prst="rect">
            <a:avLst/>
          </a:prstGeom>
          <a:ln>
            <a:noFill/>
          </a:ln>
          <a:effectLst/>
        </p:spPr>
      </p:pic>
      <p:pic>
        <p:nvPicPr>
          <p:cNvPr id="31" name="Picture 30">
            <a:extLst>
              <a:ext uri="{FF2B5EF4-FFF2-40B4-BE49-F238E27FC236}">
                <a16:creationId xmlns:a16="http://schemas.microsoft.com/office/drawing/2014/main" id="{B3B2D99C-7ACD-4B3F-AFAF-2F368835EF24}"/>
              </a:ext>
            </a:extLst>
          </p:cNvPr>
          <p:cNvPicPr>
            <a:picLocks/>
          </p:cNvPicPr>
          <p:nvPr/>
        </p:nvPicPr>
        <p:blipFill>
          <a:blip r:embed="rId16"/>
          <a:stretch>
            <a:fillRect/>
          </a:stretch>
        </p:blipFill>
        <p:spPr>
          <a:xfrm>
            <a:off x="2536345" y="937774"/>
            <a:ext cx="9454896" cy="5660136"/>
          </a:xfrm>
          <a:prstGeom prst="rect">
            <a:avLst/>
          </a:prstGeom>
          <a:ln>
            <a:noFill/>
          </a:ln>
          <a:effectLst/>
        </p:spPr>
      </p:pic>
      <p:grpSp>
        <p:nvGrpSpPr>
          <p:cNvPr id="14" name="Group 13">
            <a:extLst>
              <a:ext uri="{FF2B5EF4-FFF2-40B4-BE49-F238E27FC236}">
                <a16:creationId xmlns:a16="http://schemas.microsoft.com/office/drawing/2014/main" id="{52C37BCB-DA3F-4D6B-89C2-3F0BD1E832D3}"/>
              </a:ext>
            </a:extLst>
          </p:cNvPr>
          <p:cNvGrpSpPr/>
          <p:nvPr/>
        </p:nvGrpSpPr>
        <p:grpSpPr>
          <a:xfrm>
            <a:off x="2894784" y="1216800"/>
            <a:ext cx="9097876" cy="5370157"/>
            <a:chOff x="1547062" y="597016"/>
            <a:chExt cx="9097876" cy="5370157"/>
          </a:xfrm>
        </p:grpSpPr>
        <p:pic>
          <p:nvPicPr>
            <p:cNvPr id="6" name="Picture 5">
              <a:extLst>
                <a:ext uri="{FF2B5EF4-FFF2-40B4-BE49-F238E27FC236}">
                  <a16:creationId xmlns:a16="http://schemas.microsoft.com/office/drawing/2014/main" id="{DEA19E89-D69E-4727-935E-DFDBAB9D72F4}"/>
                </a:ext>
              </a:extLst>
            </p:cNvPr>
            <p:cNvPicPr>
              <a:picLocks noChangeAspect="1"/>
            </p:cNvPicPr>
            <p:nvPr/>
          </p:nvPicPr>
          <p:blipFill rotWithShape="1">
            <a:blip r:embed="rId17"/>
            <a:srcRect r="13631" b="21696"/>
            <a:stretch/>
          </p:blipFill>
          <p:spPr>
            <a:xfrm>
              <a:off x="1547062" y="597016"/>
              <a:ext cx="9097876" cy="5370157"/>
            </a:xfrm>
            <a:prstGeom prst="rect">
              <a:avLst/>
            </a:prstGeom>
          </p:spPr>
        </p:pic>
        <p:pic>
          <p:nvPicPr>
            <p:cNvPr id="9" name="Picture 8">
              <a:extLst>
                <a:ext uri="{FF2B5EF4-FFF2-40B4-BE49-F238E27FC236}">
                  <a16:creationId xmlns:a16="http://schemas.microsoft.com/office/drawing/2014/main" id="{09EC8A5D-BD2D-430B-A421-156C5ABFADCD}"/>
                </a:ext>
              </a:extLst>
            </p:cNvPr>
            <p:cNvPicPr>
              <a:picLocks noChangeAspect="1"/>
            </p:cNvPicPr>
            <p:nvPr/>
          </p:nvPicPr>
          <p:blipFill rotWithShape="1">
            <a:blip r:embed="rId18"/>
            <a:srcRect r="11941"/>
            <a:stretch/>
          </p:blipFill>
          <p:spPr>
            <a:xfrm>
              <a:off x="4159868" y="1773860"/>
              <a:ext cx="6485069" cy="4104753"/>
            </a:xfrm>
            <a:prstGeom prst="rect">
              <a:avLst/>
            </a:prstGeom>
          </p:spPr>
        </p:pic>
      </p:grpSp>
      <p:pic>
        <p:nvPicPr>
          <p:cNvPr id="15" name="Picture 14">
            <a:extLst>
              <a:ext uri="{FF2B5EF4-FFF2-40B4-BE49-F238E27FC236}">
                <a16:creationId xmlns:a16="http://schemas.microsoft.com/office/drawing/2014/main" id="{C56D0857-682C-4791-9BC4-8A7F92C83DDC}"/>
              </a:ext>
            </a:extLst>
          </p:cNvPr>
          <p:cNvPicPr>
            <a:picLocks noChangeAspect="1"/>
          </p:cNvPicPr>
          <p:nvPr/>
        </p:nvPicPr>
        <p:blipFill rotWithShape="1">
          <a:blip r:embed="rId19"/>
          <a:srcRect r="1219"/>
          <a:stretch/>
        </p:blipFill>
        <p:spPr>
          <a:xfrm>
            <a:off x="2956206" y="1280856"/>
            <a:ext cx="8722928" cy="5334478"/>
          </a:xfrm>
          <a:prstGeom prst="rect">
            <a:avLst/>
          </a:prstGeom>
        </p:spPr>
      </p:pic>
      <p:pic>
        <p:nvPicPr>
          <p:cNvPr id="4" name="Picture 3">
            <a:extLst>
              <a:ext uri="{FF2B5EF4-FFF2-40B4-BE49-F238E27FC236}">
                <a16:creationId xmlns:a16="http://schemas.microsoft.com/office/drawing/2014/main" id="{761F016B-3C40-4F02-85B8-F6F58FBFD791}"/>
              </a:ext>
            </a:extLst>
          </p:cNvPr>
          <p:cNvPicPr>
            <a:picLocks noChangeAspect="1"/>
          </p:cNvPicPr>
          <p:nvPr/>
        </p:nvPicPr>
        <p:blipFill>
          <a:blip r:embed="rId20"/>
          <a:stretch>
            <a:fillRect/>
          </a:stretch>
        </p:blipFill>
        <p:spPr>
          <a:xfrm>
            <a:off x="2956206" y="7194381"/>
            <a:ext cx="6327706" cy="399339"/>
          </a:xfrm>
          <a:prstGeom prst="rect">
            <a:avLst/>
          </a:prstGeom>
        </p:spPr>
      </p:pic>
    </p:spTree>
    <p:extLst>
      <p:ext uri="{BB962C8B-B14F-4D97-AF65-F5344CB8AC3E}">
        <p14:creationId xmlns:p14="http://schemas.microsoft.com/office/powerpoint/2010/main" val="27156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par>
                          <p:cTn id="51" fill="hold">
                            <p:stCondLst>
                              <p:cond delay="500"/>
                            </p:stCondLst>
                            <p:childTnLst>
                              <p:par>
                                <p:cTn id="52" presetID="1" presetClass="entr" presetSubtype="0" fill="hold" nodeType="afterEffect">
                                  <p:stCondLst>
                                    <p:cond delay="300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par>
                          <p:cTn id="65" fill="hold">
                            <p:stCondLst>
                              <p:cond delay="500"/>
                            </p:stCondLst>
                            <p:childTnLst>
                              <p:par>
                                <p:cTn id="66" presetID="1" presetClass="entr" presetSubtype="0" fill="hold" nodeType="afterEffect">
                                  <p:stCondLst>
                                    <p:cond delay="300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par>
                          <p:cTn id="76" fill="hold">
                            <p:stCondLst>
                              <p:cond delay="500"/>
                            </p:stCondLst>
                            <p:childTnLst>
                              <p:par>
                                <p:cTn id="77" presetID="1" presetClass="entr" presetSubtype="0" fill="hold" nodeType="afterEffect">
                                  <p:stCondLst>
                                    <p:cond delay="300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par>
                                <p:cTn id="84" presetID="10"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par>
                                <p:cTn id="97" presetID="10" presetClass="entr" presetSubtype="0"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childTnLst>
                                </p:cTn>
                              </p:par>
                              <p:par>
                                <p:cTn id="105" presetID="10" presetClass="entr" presetSubtype="0"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500"/>
                                        <p:tgtEl>
                                          <p:spTgt spid="52"/>
                                        </p:tgtEl>
                                      </p:cBhvr>
                                    </p:animEffect>
                                  </p:childTnLst>
                                </p:cTn>
                              </p:par>
                              <p:par>
                                <p:cTn id="113" presetID="10" presetClass="entr" presetSubtype="0" fill="hold" nodeType="with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fade">
                                      <p:cBhvr>
                                        <p:cTn id="115" dur="500"/>
                                        <p:tgtEl>
                                          <p:spTgt spid="1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fade">
                                      <p:cBhvr>
                                        <p:cTn id="120" dur="500"/>
                                        <p:tgtEl>
                                          <p:spTgt spid="57"/>
                                        </p:tgtEl>
                                      </p:cBhvr>
                                    </p:animEffect>
                                  </p:childTnLst>
                                </p:cTn>
                              </p:par>
                              <p:par>
                                <p:cTn id="121" presetID="10" presetClass="entr" presetSubtype="0" fill="hold" nodeType="with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fade">
                                      <p:cBhvr>
                                        <p:cTn id="1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41" grpId="0"/>
      <p:bldP spid="43" grpId="0"/>
      <p:bldP spid="44" grpId="0"/>
      <p:bldP spid="45" grpId="0"/>
      <p:bldP spid="46" grpId="0"/>
      <p:bldP spid="47" grpId="0"/>
      <p:bldP spid="48" grpId="0"/>
      <p:bldP spid="49" grpId="0"/>
      <p:bldP spid="50" grpId="0"/>
      <p:bldP spid="51" grpId="0"/>
      <p:bldP spid="52" grpId="0"/>
      <p:bldP spid="5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7F178A-8DB7-42B1-A3CB-ECB4EDEAA2A1}"/>
              </a:ext>
            </a:extLst>
          </p:cNvPr>
          <p:cNvSpPr>
            <a:spLocks noGrp="1"/>
          </p:cNvSpPr>
          <p:nvPr>
            <p:ph type="body" sz="quarter" idx="12"/>
          </p:nvPr>
        </p:nvSpPr>
        <p:spPr>
          <a:xfrm>
            <a:off x="537932" y="2888678"/>
            <a:ext cx="9401560" cy="1080644"/>
          </a:xfrm>
        </p:spPr>
        <p:txBody>
          <a:bodyPr/>
          <a:lstStyle/>
          <a:p>
            <a:r>
              <a:rPr lang="en-US" sz="7200" b="1" dirty="0"/>
              <a:t>Questions?</a:t>
            </a:r>
          </a:p>
        </p:txBody>
      </p:sp>
    </p:spTree>
    <p:extLst>
      <p:ext uri="{BB962C8B-B14F-4D97-AF65-F5344CB8AC3E}">
        <p14:creationId xmlns:p14="http://schemas.microsoft.com/office/powerpoint/2010/main" val="372318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4363807"/>
            <a:ext cx="12192000" cy="212797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1" fontAlgn="base">
              <a:lnSpc>
                <a:spcPct val="90000"/>
              </a:lnSpc>
              <a:spcBef>
                <a:spcPct val="0"/>
              </a:spcBef>
              <a:spcAft>
                <a:spcPct val="0"/>
              </a:spcAft>
            </a:pPr>
            <a:endParaRPr lang="en-US" sz="1961" spc="-49" dirty="0">
              <a:gradFill>
                <a:gsLst>
                  <a:gs pos="1250">
                    <a:srgbClr val="EFEFEF"/>
                  </a:gs>
                  <a:gs pos="10417">
                    <a:srgbClr val="EFEFEF"/>
                  </a:gs>
                </a:gsLst>
                <a:lin ang="5400000" scaled="0"/>
              </a:gradFill>
            </a:endParaRPr>
          </a:p>
        </p:txBody>
      </p:sp>
      <p:sp>
        <p:nvSpPr>
          <p:cNvPr id="3" name="Title 2"/>
          <p:cNvSpPr>
            <a:spLocks noGrp="1"/>
          </p:cNvSpPr>
          <p:nvPr>
            <p:ph type="title"/>
          </p:nvPr>
        </p:nvSpPr>
        <p:spPr>
          <a:xfrm>
            <a:off x="269239" y="286828"/>
            <a:ext cx="11653523" cy="832764"/>
          </a:xfrm>
        </p:spPr>
        <p:txBody>
          <a:bodyPr/>
          <a:lstStyle/>
          <a:p>
            <a:r>
              <a:rPr lang="en-US" sz="4705" dirty="0"/>
              <a:t>What is multi-factor authentication?</a:t>
            </a:r>
          </a:p>
        </p:txBody>
      </p:sp>
      <p:sp>
        <p:nvSpPr>
          <p:cNvPr id="6" name="Content Placeholder 5"/>
          <p:cNvSpPr>
            <a:spLocks noGrp="1"/>
          </p:cNvSpPr>
          <p:nvPr>
            <p:ph sz="quarter" idx="4294967295"/>
          </p:nvPr>
        </p:nvSpPr>
        <p:spPr>
          <a:xfrm>
            <a:off x="0" y="1527211"/>
            <a:ext cx="11275344" cy="2868248"/>
          </a:xfrm>
        </p:spPr>
        <p:txBody>
          <a:bodyPr/>
          <a:lstStyle/>
          <a:p>
            <a:pPr marL="0" indent="0">
              <a:buNone/>
              <a:defRPr/>
            </a:pPr>
            <a:r>
              <a:rPr lang="en-US" sz="3921" dirty="0">
                <a:solidFill>
                  <a:schemeClr val="tx2"/>
                </a:solidFill>
              </a:rPr>
              <a:t>Any two or more of the following factors:</a:t>
            </a:r>
            <a:endParaRPr lang="en-US" b="1" dirty="0"/>
          </a:p>
          <a:p>
            <a:pPr marL="56024" indent="0">
              <a:buNone/>
              <a:defRPr/>
            </a:pPr>
            <a:r>
              <a:rPr lang="en-US" sz="1961" dirty="0"/>
              <a:t>Something you know: a password or PIN.</a:t>
            </a:r>
          </a:p>
          <a:p>
            <a:pPr marL="56024" indent="0">
              <a:buNone/>
              <a:defRPr/>
            </a:pPr>
            <a:r>
              <a:rPr lang="en-US" sz="1961" dirty="0"/>
              <a:t>Something you have: a phone, credit card or hardware token.</a:t>
            </a:r>
          </a:p>
          <a:p>
            <a:pPr marL="56024" indent="0">
              <a:buNone/>
              <a:defRPr/>
            </a:pPr>
            <a:r>
              <a:rPr lang="en-US" sz="1961" dirty="0"/>
              <a:t>Something you are: a fingerprint, retinal scan or other biometric.</a:t>
            </a:r>
          </a:p>
          <a:p>
            <a:pPr marL="56024" indent="0">
              <a:buNone/>
              <a:defRPr/>
            </a:pPr>
            <a:endParaRPr lang="en-US" sz="1961" dirty="0"/>
          </a:p>
          <a:p>
            <a:pPr marL="56024" indent="0">
              <a:buNone/>
              <a:defRPr/>
            </a:pPr>
            <a:r>
              <a:rPr lang="en-US" sz="1961" dirty="0">
                <a:solidFill>
                  <a:schemeClr val="accent1"/>
                </a:solidFill>
              </a:rPr>
              <a:t>Stronger when using two different channels (out-of-band).</a:t>
            </a:r>
            <a:endParaRPr lang="en-US" sz="2745" dirty="0">
              <a:solidFill>
                <a:schemeClr val="accent1"/>
              </a:solidFill>
            </a:endParaRPr>
          </a:p>
          <a:p>
            <a:pPr marL="227209" indent="-227209">
              <a:lnSpc>
                <a:spcPct val="105000"/>
              </a:lnSpc>
              <a:defRPr/>
            </a:pPr>
            <a:endParaRPr lang="en-US" sz="1961" dirty="0"/>
          </a:p>
        </p:txBody>
      </p:sp>
      <p:grpSp>
        <p:nvGrpSpPr>
          <p:cNvPr id="30" name="Group 29"/>
          <p:cNvGrpSpPr>
            <a:grpSpLocks noChangeAspect="1"/>
          </p:cNvGrpSpPr>
          <p:nvPr/>
        </p:nvGrpSpPr>
        <p:grpSpPr>
          <a:xfrm>
            <a:off x="3035700" y="4578449"/>
            <a:ext cx="1532481" cy="1521260"/>
            <a:chOff x="2136833" y="5111938"/>
            <a:chExt cx="1392838" cy="1382638"/>
          </a:xfrm>
        </p:grpSpPr>
        <p:sp>
          <p:nvSpPr>
            <p:cNvPr id="26" name="Oval 25"/>
            <p:cNvSpPr/>
            <p:nvPr/>
          </p:nvSpPr>
          <p:spPr bwMode="auto">
            <a:xfrm>
              <a:off x="2136833" y="5111938"/>
              <a:ext cx="1392838" cy="1382638"/>
            </a:xfrm>
            <a:prstGeom prst="ellipse">
              <a:avLst/>
            </a:prstGeom>
            <a:solidFill>
              <a:schemeClr val="tx2"/>
            </a:solidFill>
            <a:ln w="47625">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1" fontAlgn="base">
                <a:lnSpc>
                  <a:spcPct val="90000"/>
                </a:lnSpc>
                <a:spcBef>
                  <a:spcPct val="0"/>
                </a:spcBef>
                <a:spcAft>
                  <a:spcPct val="0"/>
                </a:spcAft>
              </a:pPr>
              <a:endParaRPr lang="en-US" sz="1961" spc="-49" dirty="0">
                <a:ln w="15875">
                  <a:noFill/>
                </a:ln>
                <a:gradFill>
                  <a:gsLst>
                    <a:gs pos="1250">
                      <a:srgbClr val="EFEFEF"/>
                    </a:gs>
                    <a:gs pos="10417">
                      <a:srgbClr val="EFEFEF"/>
                    </a:gs>
                  </a:gsLst>
                  <a:lin ang="5400000" scaled="0"/>
                </a:gradFill>
              </a:endParaRPr>
            </a:p>
          </p:txBody>
        </p:sp>
        <p:sp>
          <p:nvSpPr>
            <p:cNvPr id="20" name="Freeform 15"/>
            <p:cNvSpPr>
              <a:spLocks noEditPoints="1"/>
            </p:cNvSpPr>
            <p:nvPr/>
          </p:nvSpPr>
          <p:spPr bwMode="auto">
            <a:xfrm>
              <a:off x="2354219" y="5402497"/>
              <a:ext cx="958067" cy="801520"/>
            </a:xfrm>
            <a:custGeom>
              <a:avLst/>
              <a:gdLst>
                <a:gd name="T0" fmla="*/ 1479 w 2504"/>
                <a:gd name="T1" fmla="*/ 1116 h 2093"/>
                <a:gd name="T2" fmla="*/ 1968 w 2504"/>
                <a:gd name="T3" fmla="*/ 880 h 2093"/>
                <a:gd name="T4" fmla="*/ 1940 w 2504"/>
                <a:gd name="T5" fmla="*/ 822 h 2093"/>
                <a:gd name="T6" fmla="*/ 1450 w 2504"/>
                <a:gd name="T7" fmla="*/ 1052 h 2093"/>
                <a:gd name="T8" fmla="*/ 1479 w 2504"/>
                <a:gd name="T9" fmla="*/ 1116 h 2093"/>
                <a:gd name="T10" fmla="*/ 1479 w 2504"/>
                <a:gd name="T11" fmla="*/ 1116 h 2093"/>
                <a:gd name="T12" fmla="*/ 1571 w 2504"/>
                <a:gd name="T13" fmla="*/ 1311 h 2093"/>
                <a:gd name="T14" fmla="*/ 2061 w 2504"/>
                <a:gd name="T15" fmla="*/ 1075 h 2093"/>
                <a:gd name="T16" fmla="*/ 2032 w 2504"/>
                <a:gd name="T17" fmla="*/ 1012 h 2093"/>
                <a:gd name="T18" fmla="*/ 1542 w 2504"/>
                <a:gd name="T19" fmla="*/ 1248 h 2093"/>
                <a:gd name="T20" fmla="*/ 1571 w 2504"/>
                <a:gd name="T21" fmla="*/ 1311 h 2093"/>
                <a:gd name="T22" fmla="*/ 1571 w 2504"/>
                <a:gd name="T23" fmla="*/ 1311 h 2093"/>
                <a:gd name="T24" fmla="*/ 857 w 2504"/>
                <a:gd name="T25" fmla="*/ 1570 h 2093"/>
                <a:gd name="T26" fmla="*/ 886 w 2504"/>
                <a:gd name="T27" fmla="*/ 1633 h 2093"/>
                <a:gd name="T28" fmla="*/ 1381 w 2504"/>
                <a:gd name="T29" fmla="*/ 1397 h 2093"/>
                <a:gd name="T30" fmla="*/ 1347 w 2504"/>
                <a:gd name="T31" fmla="*/ 1340 h 2093"/>
                <a:gd name="T32" fmla="*/ 857 w 2504"/>
                <a:gd name="T33" fmla="*/ 1570 h 2093"/>
                <a:gd name="T34" fmla="*/ 857 w 2504"/>
                <a:gd name="T35" fmla="*/ 1570 h 2093"/>
                <a:gd name="T36" fmla="*/ 1784 w 2504"/>
                <a:gd name="T37" fmla="*/ 494 h 2093"/>
                <a:gd name="T38" fmla="*/ 1755 w 2504"/>
                <a:gd name="T39" fmla="*/ 431 h 2093"/>
                <a:gd name="T40" fmla="*/ 1266 w 2504"/>
                <a:gd name="T41" fmla="*/ 661 h 2093"/>
                <a:gd name="T42" fmla="*/ 1295 w 2504"/>
                <a:gd name="T43" fmla="*/ 725 h 2093"/>
                <a:gd name="T44" fmla="*/ 1784 w 2504"/>
                <a:gd name="T45" fmla="*/ 494 h 2093"/>
                <a:gd name="T46" fmla="*/ 1784 w 2504"/>
                <a:gd name="T47" fmla="*/ 494 h 2093"/>
                <a:gd name="T48" fmla="*/ 2487 w 2504"/>
                <a:gd name="T49" fmla="*/ 1167 h 2093"/>
                <a:gd name="T50" fmla="*/ 1968 w 2504"/>
                <a:gd name="T51" fmla="*/ 75 h 2093"/>
                <a:gd name="T52" fmla="*/ 1888 w 2504"/>
                <a:gd name="T53" fmla="*/ 23 h 2093"/>
                <a:gd name="T54" fmla="*/ 1848 w 2504"/>
                <a:gd name="T55" fmla="*/ 34 h 2093"/>
                <a:gd name="T56" fmla="*/ 1594 w 2504"/>
                <a:gd name="T57" fmla="*/ 155 h 2093"/>
                <a:gd name="T58" fmla="*/ 1502 w 2504"/>
                <a:gd name="T59" fmla="*/ 46 h 2093"/>
                <a:gd name="T60" fmla="*/ 1376 w 2504"/>
                <a:gd name="T61" fmla="*/ 34 h 2093"/>
                <a:gd name="T62" fmla="*/ 800 w 2504"/>
                <a:gd name="T63" fmla="*/ 529 h 2093"/>
                <a:gd name="T64" fmla="*/ 196 w 2504"/>
                <a:gd name="T65" fmla="*/ 817 h 2093"/>
                <a:gd name="T66" fmla="*/ 149 w 2504"/>
                <a:gd name="T67" fmla="*/ 937 h 2093"/>
                <a:gd name="T68" fmla="*/ 201 w 2504"/>
                <a:gd name="T69" fmla="*/ 1041 h 2093"/>
                <a:gd name="T70" fmla="*/ 40 w 2504"/>
                <a:gd name="T71" fmla="*/ 1179 h 2093"/>
                <a:gd name="T72" fmla="*/ 29 w 2504"/>
                <a:gd name="T73" fmla="*/ 1311 h 2093"/>
                <a:gd name="T74" fmla="*/ 645 w 2504"/>
                <a:gd name="T75" fmla="*/ 2036 h 2093"/>
                <a:gd name="T76" fmla="*/ 788 w 2504"/>
                <a:gd name="T77" fmla="*/ 2070 h 2093"/>
                <a:gd name="T78" fmla="*/ 1612 w 2504"/>
                <a:gd name="T79" fmla="*/ 1679 h 2093"/>
                <a:gd name="T80" fmla="*/ 2440 w 2504"/>
                <a:gd name="T81" fmla="*/ 1288 h 2093"/>
                <a:gd name="T82" fmla="*/ 2452 w 2504"/>
                <a:gd name="T83" fmla="*/ 1282 h 2093"/>
                <a:gd name="T84" fmla="*/ 2458 w 2504"/>
                <a:gd name="T85" fmla="*/ 1277 h 2093"/>
                <a:gd name="T86" fmla="*/ 2487 w 2504"/>
                <a:gd name="T87" fmla="*/ 1167 h 2093"/>
                <a:gd name="T88" fmla="*/ 742 w 2504"/>
                <a:gd name="T89" fmla="*/ 1915 h 2093"/>
                <a:gd name="T90" fmla="*/ 265 w 2504"/>
                <a:gd name="T91" fmla="*/ 909 h 2093"/>
                <a:gd name="T92" fmla="*/ 1876 w 2504"/>
                <a:gd name="T93" fmla="*/ 149 h 2093"/>
                <a:gd name="T94" fmla="*/ 2354 w 2504"/>
                <a:gd name="T95" fmla="*/ 1156 h 2093"/>
                <a:gd name="T96" fmla="*/ 742 w 2504"/>
                <a:gd name="T97" fmla="*/ 1915 h 2093"/>
                <a:gd name="T98" fmla="*/ 742 w 2504"/>
                <a:gd name="T99" fmla="*/ 1915 h 2093"/>
                <a:gd name="T100" fmla="*/ 1358 w 2504"/>
                <a:gd name="T101" fmla="*/ 857 h 2093"/>
                <a:gd name="T102" fmla="*/ 1387 w 2504"/>
                <a:gd name="T103" fmla="*/ 920 h 2093"/>
                <a:gd name="T104" fmla="*/ 1876 w 2504"/>
                <a:gd name="T105" fmla="*/ 690 h 2093"/>
                <a:gd name="T106" fmla="*/ 1848 w 2504"/>
                <a:gd name="T107" fmla="*/ 627 h 2093"/>
                <a:gd name="T108" fmla="*/ 1358 w 2504"/>
                <a:gd name="T109" fmla="*/ 857 h 2093"/>
                <a:gd name="T110" fmla="*/ 1358 w 2504"/>
                <a:gd name="T111" fmla="*/ 857 h 2093"/>
                <a:gd name="T112" fmla="*/ 1082 w 2504"/>
                <a:gd name="T113" fmla="*/ 730 h 2093"/>
                <a:gd name="T114" fmla="*/ 558 w 2504"/>
                <a:gd name="T115" fmla="*/ 978 h 2093"/>
                <a:gd name="T116" fmla="*/ 771 w 2504"/>
                <a:gd name="T117" fmla="*/ 1432 h 2093"/>
                <a:gd name="T118" fmla="*/ 1301 w 2504"/>
                <a:gd name="T119" fmla="*/ 1185 h 2093"/>
                <a:gd name="T120" fmla="*/ 1082 w 2504"/>
                <a:gd name="T121" fmla="*/ 730 h 2093"/>
                <a:gd name="T122" fmla="*/ 1082 w 2504"/>
                <a:gd name="T123" fmla="*/ 730 h 2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4" h="2093">
                  <a:moveTo>
                    <a:pt x="1479" y="1116"/>
                  </a:moveTo>
                  <a:cubicBezTo>
                    <a:pt x="1968" y="880"/>
                    <a:pt x="1968" y="880"/>
                    <a:pt x="1968" y="880"/>
                  </a:cubicBezTo>
                  <a:cubicBezTo>
                    <a:pt x="1940" y="822"/>
                    <a:pt x="1940" y="822"/>
                    <a:pt x="1940" y="822"/>
                  </a:cubicBezTo>
                  <a:cubicBezTo>
                    <a:pt x="1450" y="1052"/>
                    <a:pt x="1450" y="1052"/>
                    <a:pt x="1450" y="1052"/>
                  </a:cubicBezTo>
                  <a:cubicBezTo>
                    <a:pt x="1479" y="1116"/>
                    <a:pt x="1479" y="1116"/>
                    <a:pt x="1479" y="1116"/>
                  </a:cubicBezTo>
                  <a:cubicBezTo>
                    <a:pt x="1479" y="1116"/>
                    <a:pt x="1479" y="1116"/>
                    <a:pt x="1479" y="1116"/>
                  </a:cubicBezTo>
                  <a:close/>
                  <a:moveTo>
                    <a:pt x="1571" y="1311"/>
                  </a:moveTo>
                  <a:cubicBezTo>
                    <a:pt x="2061" y="1075"/>
                    <a:pt x="2061" y="1075"/>
                    <a:pt x="2061" y="1075"/>
                  </a:cubicBezTo>
                  <a:cubicBezTo>
                    <a:pt x="2032" y="1012"/>
                    <a:pt x="2032" y="1012"/>
                    <a:pt x="2032" y="1012"/>
                  </a:cubicBezTo>
                  <a:cubicBezTo>
                    <a:pt x="1542" y="1248"/>
                    <a:pt x="1542" y="1248"/>
                    <a:pt x="1542" y="1248"/>
                  </a:cubicBezTo>
                  <a:cubicBezTo>
                    <a:pt x="1571" y="1311"/>
                    <a:pt x="1571" y="1311"/>
                    <a:pt x="1571" y="1311"/>
                  </a:cubicBezTo>
                  <a:cubicBezTo>
                    <a:pt x="1571" y="1311"/>
                    <a:pt x="1571" y="1311"/>
                    <a:pt x="1571" y="1311"/>
                  </a:cubicBezTo>
                  <a:close/>
                  <a:moveTo>
                    <a:pt x="857" y="1570"/>
                  </a:moveTo>
                  <a:cubicBezTo>
                    <a:pt x="886" y="1633"/>
                    <a:pt x="886" y="1633"/>
                    <a:pt x="886" y="1633"/>
                  </a:cubicBezTo>
                  <a:cubicBezTo>
                    <a:pt x="1381" y="1397"/>
                    <a:pt x="1381" y="1397"/>
                    <a:pt x="1381" y="1397"/>
                  </a:cubicBezTo>
                  <a:cubicBezTo>
                    <a:pt x="1347" y="1340"/>
                    <a:pt x="1347" y="1340"/>
                    <a:pt x="1347" y="1340"/>
                  </a:cubicBezTo>
                  <a:cubicBezTo>
                    <a:pt x="857" y="1570"/>
                    <a:pt x="857" y="1570"/>
                    <a:pt x="857" y="1570"/>
                  </a:cubicBezTo>
                  <a:cubicBezTo>
                    <a:pt x="857" y="1570"/>
                    <a:pt x="857" y="1570"/>
                    <a:pt x="857" y="1570"/>
                  </a:cubicBezTo>
                  <a:close/>
                  <a:moveTo>
                    <a:pt x="1784" y="494"/>
                  </a:moveTo>
                  <a:cubicBezTo>
                    <a:pt x="1755" y="431"/>
                    <a:pt x="1755" y="431"/>
                    <a:pt x="1755" y="431"/>
                  </a:cubicBezTo>
                  <a:cubicBezTo>
                    <a:pt x="1266" y="661"/>
                    <a:pt x="1266" y="661"/>
                    <a:pt x="1266" y="661"/>
                  </a:cubicBezTo>
                  <a:cubicBezTo>
                    <a:pt x="1295" y="725"/>
                    <a:pt x="1295" y="725"/>
                    <a:pt x="1295" y="725"/>
                  </a:cubicBezTo>
                  <a:cubicBezTo>
                    <a:pt x="1784" y="494"/>
                    <a:pt x="1784" y="494"/>
                    <a:pt x="1784" y="494"/>
                  </a:cubicBezTo>
                  <a:cubicBezTo>
                    <a:pt x="1784" y="494"/>
                    <a:pt x="1784" y="494"/>
                    <a:pt x="1784" y="494"/>
                  </a:cubicBezTo>
                  <a:close/>
                  <a:moveTo>
                    <a:pt x="2487" y="1167"/>
                  </a:moveTo>
                  <a:cubicBezTo>
                    <a:pt x="1968" y="75"/>
                    <a:pt x="1968" y="75"/>
                    <a:pt x="1968" y="75"/>
                  </a:cubicBezTo>
                  <a:cubicBezTo>
                    <a:pt x="1951" y="46"/>
                    <a:pt x="1922" y="23"/>
                    <a:pt x="1888" y="23"/>
                  </a:cubicBezTo>
                  <a:cubicBezTo>
                    <a:pt x="1871" y="23"/>
                    <a:pt x="1859" y="29"/>
                    <a:pt x="1848" y="34"/>
                  </a:cubicBezTo>
                  <a:cubicBezTo>
                    <a:pt x="1594" y="155"/>
                    <a:pt x="1594" y="155"/>
                    <a:pt x="1594" y="155"/>
                  </a:cubicBezTo>
                  <a:cubicBezTo>
                    <a:pt x="1502" y="46"/>
                    <a:pt x="1502" y="46"/>
                    <a:pt x="1502" y="46"/>
                  </a:cubicBezTo>
                  <a:cubicBezTo>
                    <a:pt x="1468" y="6"/>
                    <a:pt x="1410" y="0"/>
                    <a:pt x="1376" y="34"/>
                  </a:cubicBezTo>
                  <a:cubicBezTo>
                    <a:pt x="800" y="529"/>
                    <a:pt x="800" y="529"/>
                    <a:pt x="800" y="529"/>
                  </a:cubicBezTo>
                  <a:cubicBezTo>
                    <a:pt x="196" y="817"/>
                    <a:pt x="196" y="817"/>
                    <a:pt x="196" y="817"/>
                  </a:cubicBezTo>
                  <a:cubicBezTo>
                    <a:pt x="149" y="834"/>
                    <a:pt x="126" y="891"/>
                    <a:pt x="149" y="937"/>
                  </a:cubicBezTo>
                  <a:cubicBezTo>
                    <a:pt x="201" y="1041"/>
                    <a:pt x="201" y="1041"/>
                    <a:pt x="201" y="1041"/>
                  </a:cubicBezTo>
                  <a:cubicBezTo>
                    <a:pt x="40" y="1179"/>
                    <a:pt x="40" y="1179"/>
                    <a:pt x="40" y="1179"/>
                  </a:cubicBezTo>
                  <a:cubicBezTo>
                    <a:pt x="6" y="1213"/>
                    <a:pt x="0" y="1271"/>
                    <a:pt x="29" y="1311"/>
                  </a:cubicBezTo>
                  <a:cubicBezTo>
                    <a:pt x="645" y="2036"/>
                    <a:pt x="645" y="2036"/>
                    <a:pt x="645" y="2036"/>
                  </a:cubicBezTo>
                  <a:cubicBezTo>
                    <a:pt x="679" y="2076"/>
                    <a:pt x="742" y="2093"/>
                    <a:pt x="788" y="2070"/>
                  </a:cubicBezTo>
                  <a:cubicBezTo>
                    <a:pt x="1612" y="1679"/>
                    <a:pt x="1612" y="1679"/>
                    <a:pt x="1612" y="1679"/>
                  </a:cubicBezTo>
                  <a:cubicBezTo>
                    <a:pt x="2440" y="1288"/>
                    <a:pt x="2440" y="1288"/>
                    <a:pt x="2440" y="1288"/>
                  </a:cubicBezTo>
                  <a:cubicBezTo>
                    <a:pt x="2446" y="1288"/>
                    <a:pt x="2452" y="1282"/>
                    <a:pt x="2452" y="1282"/>
                  </a:cubicBezTo>
                  <a:cubicBezTo>
                    <a:pt x="2452" y="1282"/>
                    <a:pt x="2452" y="1282"/>
                    <a:pt x="2458" y="1277"/>
                  </a:cubicBezTo>
                  <a:cubicBezTo>
                    <a:pt x="2492" y="1254"/>
                    <a:pt x="2504" y="1208"/>
                    <a:pt x="2487" y="1167"/>
                  </a:cubicBezTo>
                  <a:close/>
                  <a:moveTo>
                    <a:pt x="742" y="1915"/>
                  </a:moveTo>
                  <a:cubicBezTo>
                    <a:pt x="265" y="909"/>
                    <a:pt x="265" y="909"/>
                    <a:pt x="265" y="909"/>
                  </a:cubicBezTo>
                  <a:cubicBezTo>
                    <a:pt x="1876" y="149"/>
                    <a:pt x="1876" y="149"/>
                    <a:pt x="1876" y="149"/>
                  </a:cubicBezTo>
                  <a:cubicBezTo>
                    <a:pt x="2354" y="1156"/>
                    <a:pt x="2354" y="1156"/>
                    <a:pt x="2354" y="1156"/>
                  </a:cubicBezTo>
                  <a:cubicBezTo>
                    <a:pt x="742" y="1915"/>
                    <a:pt x="742" y="1915"/>
                    <a:pt x="742" y="1915"/>
                  </a:cubicBezTo>
                  <a:cubicBezTo>
                    <a:pt x="742" y="1915"/>
                    <a:pt x="742" y="1915"/>
                    <a:pt x="742" y="1915"/>
                  </a:cubicBezTo>
                  <a:close/>
                  <a:moveTo>
                    <a:pt x="1358" y="857"/>
                  </a:moveTo>
                  <a:cubicBezTo>
                    <a:pt x="1387" y="920"/>
                    <a:pt x="1387" y="920"/>
                    <a:pt x="1387" y="920"/>
                  </a:cubicBezTo>
                  <a:cubicBezTo>
                    <a:pt x="1876" y="690"/>
                    <a:pt x="1876" y="690"/>
                    <a:pt x="1876" y="690"/>
                  </a:cubicBezTo>
                  <a:cubicBezTo>
                    <a:pt x="1848" y="627"/>
                    <a:pt x="1848" y="627"/>
                    <a:pt x="1848" y="627"/>
                  </a:cubicBezTo>
                  <a:cubicBezTo>
                    <a:pt x="1358" y="857"/>
                    <a:pt x="1358" y="857"/>
                    <a:pt x="1358" y="857"/>
                  </a:cubicBezTo>
                  <a:cubicBezTo>
                    <a:pt x="1358" y="857"/>
                    <a:pt x="1358" y="857"/>
                    <a:pt x="1358" y="857"/>
                  </a:cubicBezTo>
                  <a:close/>
                  <a:moveTo>
                    <a:pt x="1082" y="730"/>
                  </a:moveTo>
                  <a:cubicBezTo>
                    <a:pt x="558" y="978"/>
                    <a:pt x="558" y="978"/>
                    <a:pt x="558" y="978"/>
                  </a:cubicBezTo>
                  <a:cubicBezTo>
                    <a:pt x="771" y="1432"/>
                    <a:pt x="771" y="1432"/>
                    <a:pt x="771" y="1432"/>
                  </a:cubicBezTo>
                  <a:cubicBezTo>
                    <a:pt x="1301" y="1185"/>
                    <a:pt x="1301" y="1185"/>
                    <a:pt x="1301" y="1185"/>
                  </a:cubicBezTo>
                  <a:cubicBezTo>
                    <a:pt x="1082" y="730"/>
                    <a:pt x="1082" y="730"/>
                    <a:pt x="1082" y="730"/>
                  </a:cubicBezTo>
                  <a:cubicBezTo>
                    <a:pt x="1082" y="730"/>
                    <a:pt x="1082" y="730"/>
                    <a:pt x="1082" y="730"/>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grpSp>
      <p:grpSp>
        <p:nvGrpSpPr>
          <p:cNvPr id="32" name="Group 31"/>
          <p:cNvGrpSpPr>
            <a:grpSpLocks noChangeAspect="1"/>
          </p:cNvGrpSpPr>
          <p:nvPr/>
        </p:nvGrpSpPr>
        <p:grpSpPr>
          <a:xfrm>
            <a:off x="8169130" y="4578449"/>
            <a:ext cx="1532481" cy="1521260"/>
            <a:chOff x="5383362" y="5111938"/>
            <a:chExt cx="1392838" cy="1382638"/>
          </a:xfrm>
        </p:grpSpPr>
        <p:sp>
          <p:nvSpPr>
            <p:cNvPr id="28" name="Oval 27"/>
            <p:cNvSpPr/>
            <p:nvPr/>
          </p:nvSpPr>
          <p:spPr bwMode="auto">
            <a:xfrm>
              <a:off x="5383362" y="5111938"/>
              <a:ext cx="1392838" cy="1382638"/>
            </a:xfrm>
            <a:prstGeom prst="ellipse">
              <a:avLst/>
            </a:prstGeom>
            <a:solidFill>
              <a:schemeClr val="tx2"/>
            </a:solidFill>
            <a:ln w="47625">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1" fontAlgn="base">
                <a:lnSpc>
                  <a:spcPct val="90000"/>
                </a:lnSpc>
                <a:spcBef>
                  <a:spcPct val="0"/>
                </a:spcBef>
                <a:spcAft>
                  <a:spcPct val="0"/>
                </a:spcAft>
              </a:pPr>
              <a:endParaRPr lang="en-US" sz="1961" spc="-49" dirty="0">
                <a:ln w="15875">
                  <a:noFill/>
                </a:ln>
                <a:gradFill>
                  <a:gsLst>
                    <a:gs pos="1250">
                      <a:srgbClr val="EFEFEF"/>
                    </a:gs>
                    <a:gs pos="10417">
                      <a:srgbClr val="EFEFEF"/>
                    </a:gs>
                  </a:gsLst>
                  <a:lin ang="5400000" scaled="0"/>
                </a:gradFill>
              </a:endParaRPr>
            </a:p>
          </p:txBody>
        </p:sp>
        <p:sp>
          <p:nvSpPr>
            <p:cNvPr id="24" name="Freeform 19"/>
            <p:cNvSpPr>
              <a:spLocks noEditPoints="1"/>
            </p:cNvSpPr>
            <p:nvPr/>
          </p:nvSpPr>
          <p:spPr bwMode="auto">
            <a:xfrm>
              <a:off x="5837369" y="5339249"/>
              <a:ext cx="484824" cy="928016"/>
            </a:xfrm>
            <a:custGeom>
              <a:avLst/>
              <a:gdLst>
                <a:gd name="T0" fmla="*/ 1104 w 1184"/>
                <a:gd name="T1" fmla="*/ 0 h 2267"/>
                <a:gd name="T2" fmla="*/ 74 w 1184"/>
                <a:gd name="T3" fmla="*/ 0 h 2267"/>
                <a:gd name="T4" fmla="*/ 0 w 1184"/>
                <a:gd name="T5" fmla="*/ 79 h 2267"/>
                <a:gd name="T6" fmla="*/ 0 w 1184"/>
                <a:gd name="T7" fmla="*/ 2193 h 2267"/>
                <a:gd name="T8" fmla="*/ 74 w 1184"/>
                <a:gd name="T9" fmla="*/ 2267 h 2267"/>
                <a:gd name="T10" fmla="*/ 1104 w 1184"/>
                <a:gd name="T11" fmla="*/ 2267 h 2267"/>
                <a:gd name="T12" fmla="*/ 1184 w 1184"/>
                <a:gd name="T13" fmla="*/ 2193 h 2267"/>
                <a:gd name="T14" fmla="*/ 1184 w 1184"/>
                <a:gd name="T15" fmla="*/ 79 h 2267"/>
                <a:gd name="T16" fmla="*/ 1104 w 1184"/>
                <a:gd name="T17" fmla="*/ 0 h 2267"/>
                <a:gd name="T18" fmla="*/ 580 w 1184"/>
                <a:gd name="T19" fmla="*/ 2163 h 2267"/>
                <a:gd name="T20" fmla="*/ 531 w 1184"/>
                <a:gd name="T21" fmla="*/ 2157 h 2267"/>
                <a:gd name="T22" fmla="*/ 531 w 1184"/>
                <a:gd name="T23" fmla="*/ 2114 h 2267"/>
                <a:gd name="T24" fmla="*/ 580 w 1184"/>
                <a:gd name="T25" fmla="*/ 2114 h 2267"/>
                <a:gd name="T26" fmla="*/ 580 w 1184"/>
                <a:gd name="T27" fmla="*/ 2163 h 2267"/>
                <a:gd name="T28" fmla="*/ 580 w 1184"/>
                <a:gd name="T29" fmla="*/ 2163 h 2267"/>
                <a:gd name="T30" fmla="*/ 580 w 1184"/>
                <a:gd name="T31" fmla="*/ 2108 h 2267"/>
                <a:gd name="T32" fmla="*/ 531 w 1184"/>
                <a:gd name="T33" fmla="*/ 2108 h 2267"/>
                <a:gd name="T34" fmla="*/ 531 w 1184"/>
                <a:gd name="T35" fmla="*/ 2065 h 2267"/>
                <a:gd name="T36" fmla="*/ 580 w 1184"/>
                <a:gd name="T37" fmla="*/ 2059 h 2267"/>
                <a:gd name="T38" fmla="*/ 580 w 1184"/>
                <a:gd name="T39" fmla="*/ 2108 h 2267"/>
                <a:gd name="T40" fmla="*/ 580 w 1184"/>
                <a:gd name="T41" fmla="*/ 2108 h 2267"/>
                <a:gd name="T42" fmla="*/ 654 w 1184"/>
                <a:gd name="T43" fmla="*/ 2175 h 2267"/>
                <a:gd name="T44" fmla="*/ 586 w 1184"/>
                <a:gd name="T45" fmla="*/ 2163 h 2267"/>
                <a:gd name="T46" fmla="*/ 586 w 1184"/>
                <a:gd name="T47" fmla="*/ 2114 h 2267"/>
                <a:gd name="T48" fmla="*/ 654 w 1184"/>
                <a:gd name="T49" fmla="*/ 2114 h 2267"/>
                <a:gd name="T50" fmla="*/ 654 w 1184"/>
                <a:gd name="T51" fmla="*/ 2175 h 2267"/>
                <a:gd name="T52" fmla="*/ 654 w 1184"/>
                <a:gd name="T53" fmla="*/ 2175 h 2267"/>
                <a:gd name="T54" fmla="*/ 654 w 1184"/>
                <a:gd name="T55" fmla="*/ 2108 h 2267"/>
                <a:gd name="T56" fmla="*/ 586 w 1184"/>
                <a:gd name="T57" fmla="*/ 2108 h 2267"/>
                <a:gd name="T58" fmla="*/ 586 w 1184"/>
                <a:gd name="T59" fmla="*/ 2059 h 2267"/>
                <a:gd name="T60" fmla="*/ 654 w 1184"/>
                <a:gd name="T61" fmla="*/ 2046 h 2267"/>
                <a:gd name="T62" fmla="*/ 654 w 1184"/>
                <a:gd name="T63" fmla="*/ 2108 h 2267"/>
                <a:gd name="T64" fmla="*/ 654 w 1184"/>
                <a:gd name="T65" fmla="*/ 2108 h 2267"/>
                <a:gd name="T66" fmla="*/ 1080 w 1184"/>
                <a:gd name="T67" fmla="*/ 1961 h 2267"/>
                <a:gd name="T68" fmla="*/ 111 w 1184"/>
                <a:gd name="T69" fmla="*/ 1961 h 2267"/>
                <a:gd name="T70" fmla="*/ 111 w 1184"/>
                <a:gd name="T71" fmla="*/ 184 h 2267"/>
                <a:gd name="T72" fmla="*/ 1080 w 1184"/>
                <a:gd name="T73" fmla="*/ 184 h 2267"/>
                <a:gd name="T74" fmla="*/ 1080 w 1184"/>
                <a:gd name="T75" fmla="*/ 1961 h 2267"/>
                <a:gd name="T76" fmla="*/ 1080 w 1184"/>
                <a:gd name="T77" fmla="*/ 1961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4" h="2267">
                  <a:moveTo>
                    <a:pt x="1104" y="0"/>
                  </a:moveTo>
                  <a:cubicBezTo>
                    <a:pt x="74" y="0"/>
                    <a:pt x="74" y="0"/>
                    <a:pt x="74" y="0"/>
                  </a:cubicBezTo>
                  <a:cubicBezTo>
                    <a:pt x="31" y="0"/>
                    <a:pt x="0" y="36"/>
                    <a:pt x="0" y="79"/>
                  </a:cubicBezTo>
                  <a:cubicBezTo>
                    <a:pt x="0" y="2193"/>
                    <a:pt x="0" y="2193"/>
                    <a:pt x="0" y="2193"/>
                  </a:cubicBezTo>
                  <a:cubicBezTo>
                    <a:pt x="0" y="2230"/>
                    <a:pt x="31" y="2267"/>
                    <a:pt x="74" y="2267"/>
                  </a:cubicBezTo>
                  <a:cubicBezTo>
                    <a:pt x="1104" y="2267"/>
                    <a:pt x="1104" y="2267"/>
                    <a:pt x="1104" y="2267"/>
                  </a:cubicBezTo>
                  <a:cubicBezTo>
                    <a:pt x="1153" y="2267"/>
                    <a:pt x="1184" y="2230"/>
                    <a:pt x="1184" y="2193"/>
                  </a:cubicBezTo>
                  <a:cubicBezTo>
                    <a:pt x="1184" y="79"/>
                    <a:pt x="1184" y="79"/>
                    <a:pt x="1184" y="79"/>
                  </a:cubicBezTo>
                  <a:cubicBezTo>
                    <a:pt x="1184" y="36"/>
                    <a:pt x="1153" y="0"/>
                    <a:pt x="1104" y="0"/>
                  </a:cubicBezTo>
                  <a:close/>
                  <a:moveTo>
                    <a:pt x="580" y="2163"/>
                  </a:moveTo>
                  <a:cubicBezTo>
                    <a:pt x="531" y="2157"/>
                    <a:pt x="531" y="2157"/>
                    <a:pt x="531" y="2157"/>
                  </a:cubicBezTo>
                  <a:cubicBezTo>
                    <a:pt x="531" y="2114"/>
                    <a:pt x="531" y="2114"/>
                    <a:pt x="531" y="2114"/>
                  </a:cubicBezTo>
                  <a:cubicBezTo>
                    <a:pt x="580" y="2114"/>
                    <a:pt x="580" y="2114"/>
                    <a:pt x="580" y="2114"/>
                  </a:cubicBezTo>
                  <a:cubicBezTo>
                    <a:pt x="580" y="2163"/>
                    <a:pt x="580" y="2163"/>
                    <a:pt x="580" y="2163"/>
                  </a:cubicBezTo>
                  <a:cubicBezTo>
                    <a:pt x="580" y="2163"/>
                    <a:pt x="580" y="2163"/>
                    <a:pt x="580" y="2163"/>
                  </a:cubicBezTo>
                  <a:close/>
                  <a:moveTo>
                    <a:pt x="580" y="2108"/>
                  </a:moveTo>
                  <a:cubicBezTo>
                    <a:pt x="531" y="2108"/>
                    <a:pt x="531" y="2108"/>
                    <a:pt x="531" y="2108"/>
                  </a:cubicBezTo>
                  <a:cubicBezTo>
                    <a:pt x="531" y="2065"/>
                    <a:pt x="531" y="2065"/>
                    <a:pt x="531" y="2065"/>
                  </a:cubicBezTo>
                  <a:cubicBezTo>
                    <a:pt x="580" y="2059"/>
                    <a:pt x="580" y="2059"/>
                    <a:pt x="580" y="2059"/>
                  </a:cubicBezTo>
                  <a:cubicBezTo>
                    <a:pt x="580" y="2108"/>
                    <a:pt x="580" y="2108"/>
                    <a:pt x="580" y="2108"/>
                  </a:cubicBezTo>
                  <a:cubicBezTo>
                    <a:pt x="580" y="2108"/>
                    <a:pt x="580" y="2108"/>
                    <a:pt x="580" y="2108"/>
                  </a:cubicBezTo>
                  <a:close/>
                  <a:moveTo>
                    <a:pt x="654" y="2175"/>
                  </a:moveTo>
                  <a:cubicBezTo>
                    <a:pt x="586" y="2163"/>
                    <a:pt x="586" y="2163"/>
                    <a:pt x="586" y="2163"/>
                  </a:cubicBezTo>
                  <a:cubicBezTo>
                    <a:pt x="586" y="2114"/>
                    <a:pt x="586" y="2114"/>
                    <a:pt x="586" y="2114"/>
                  </a:cubicBezTo>
                  <a:cubicBezTo>
                    <a:pt x="654" y="2114"/>
                    <a:pt x="654" y="2114"/>
                    <a:pt x="654" y="2114"/>
                  </a:cubicBezTo>
                  <a:cubicBezTo>
                    <a:pt x="654" y="2175"/>
                    <a:pt x="654" y="2175"/>
                    <a:pt x="654" y="2175"/>
                  </a:cubicBezTo>
                  <a:cubicBezTo>
                    <a:pt x="654" y="2175"/>
                    <a:pt x="654" y="2175"/>
                    <a:pt x="654" y="2175"/>
                  </a:cubicBezTo>
                  <a:close/>
                  <a:moveTo>
                    <a:pt x="654" y="2108"/>
                  </a:moveTo>
                  <a:cubicBezTo>
                    <a:pt x="586" y="2108"/>
                    <a:pt x="586" y="2108"/>
                    <a:pt x="586" y="2108"/>
                  </a:cubicBezTo>
                  <a:cubicBezTo>
                    <a:pt x="586" y="2059"/>
                    <a:pt x="586" y="2059"/>
                    <a:pt x="586" y="2059"/>
                  </a:cubicBezTo>
                  <a:cubicBezTo>
                    <a:pt x="654" y="2046"/>
                    <a:pt x="654" y="2046"/>
                    <a:pt x="654" y="2046"/>
                  </a:cubicBezTo>
                  <a:cubicBezTo>
                    <a:pt x="654" y="2108"/>
                    <a:pt x="654" y="2108"/>
                    <a:pt x="654" y="2108"/>
                  </a:cubicBezTo>
                  <a:cubicBezTo>
                    <a:pt x="654" y="2108"/>
                    <a:pt x="654" y="2108"/>
                    <a:pt x="654" y="2108"/>
                  </a:cubicBezTo>
                  <a:close/>
                  <a:moveTo>
                    <a:pt x="1080" y="1961"/>
                  </a:moveTo>
                  <a:cubicBezTo>
                    <a:pt x="111" y="1961"/>
                    <a:pt x="111" y="1961"/>
                    <a:pt x="111" y="1961"/>
                  </a:cubicBezTo>
                  <a:cubicBezTo>
                    <a:pt x="111" y="355"/>
                    <a:pt x="111" y="184"/>
                    <a:pt x="111" y="184"/>
                  </a:cubicBezTo>
                  <a:cubicBezTo>
                    <a:pt x="1080" y="184"/>
                    <a:pt x="1080" y="184"/>
                    <a:pt x="1080" y="184"/>
                  </a:cubicBezTo>
                  <a:cubicBezTo>
                    <a:pt x="1080" y="1961"/>
                    <a:pt x="1080" y="1961"/>
                    <a:pt x="1080" y="1961"/>
                  </a:cubicBezTo>
                  <a:cubicBezTo>
                    <a:pt x="1080" y="1961"/>
                    <a:pt x="1080" y="1961"/>
                    <a:pt x="1080" y="1961"/>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grpSp>
      <p:sp>
        <p:nvSpPr>
          <p:cNvPr id="33" name="TextBox 32"/>
          <p:cNvSpPr txBox="1"/>
          <p:nvPr/>
        </p:nvSpPr>
        <p:spPr>
          <a:xfrm>
            <a:off x="468985" y="6050853"/>
            <a:ext cx="1532482" cy="479745"/>
          </a:xfrm>
          <a:prstGeom prst="rect">
            <a:avLst/>
          </a:prstGeom>
          <a:noFill/>
        </p:spPr>
        <p:txBody>
          <a:bodyPr wrap="square" lIns="179285" tIns="143428" rIns="179285" bIns="143428" rtlCol="0">
            <a:spAutoFit/>
          </a:bodyPr>
          <a:lstStyle/>
          <a:p>
            <a:pPr algn="ctr" defTabSz="914133">
              <a:lnSpc>
                <a:spcPct val="90000"/>
              </a:lnSpc>
            </a:pPr>
            <a:r>
              <a:rPr lang="en-US" sz="1372" spc="-49" dirty="0">
                <a:gradFill>
                  <a:gsLst>
                    <a:gs pos="18349">
                      <a:srgbClr val="FFFFFF"/>
                    </a:gs>
                    <a:gs pos="40000">
                      <a:srgbClr val="FFFFFF"/>
                    </a:gs>
                  </a:gsLst>
                  <a:lin ang="5400000" scaled="0"/>
                </a:gradFill>
              </a:rPr>
              <a:t>Hardware token</a:t>
            </a:r>
          </a:p>
        </p:txBody>
      </p:sp>
      <p:sp>
        <p:nvSpPr>
          <p:cNvPr id="34" name="TextBox 33"/>
          <p:cNvSpPr txBox="1"/>
          <p:nvPr/>
        </p:nvSpPr>
        <p:spPr>
          <a:xfrm>
            <a:off x="3035700" y="6050853"/>
            <a:ext cx="1532482" cy="479745"/>
          </a:xfrm>
          <a:prstGeom prst="rect">
            <a:avLst/>
          </a:prstGeom>
          <a:noFill/>
        </p:spPr>
        <p:txBody>
          <a:bodyPr wrap="square" lIns="179285" tIns="143428" rIns="179285" bIns="143428" rtlCol="0">
            <a:spAutoFit/>
          </a:bodyPr>
          <a:lstStyle/>
          <a:p>
            <a:pPr algn="ctr" defTabSz="914133">
              <a:lnSpc>
                <a:spcPct val="90000"/>
              </a:lnSpc>
            </a:pPr>
            <a:r>
              <a:rPr lang="en-US" sz="1372" spc="-49" dirty="0">
                <a:gradFill>
                  <a:gsLst>
                    <a:gs pos="18349">
                      <a:srgbClr val="FFFFFF"/>
                    </a:gs>
                    <a:gs pos="40000">
                      <a:srgbClr val="FFFFFF"/>
                    </a:gs>
                  </a:gsLst>
                  <a:lin ang="5400000" scaled="0"/>
                </a:gradFill>
              </a:rPr>
              <a:t>Certificates</a:t>
            </a:r>
          </a:p>
        </p:txBody>
      </p:sp>
      <p:sp>
        <p:nvSpPr>
          <p:cNvPr id="35" name="TextBox 34"/>
          <p:cNvSpPr txBox="1"/>
          <p:nvPr/>
        </p:nvSpPr>
        <p:spPr>
          <a:xfrm>
            <a:off x="5602415" y="6050853"/>
            <a:ext cx="1532482" cy="479745"/>
          </a:xfrm>
          <a:prstGeom prst="rect">
            <a:avLst/>
          </a:prstGeom>
          <a:noFill/>
        </p:spPr>
        <p:txBody>
          <a:bodyPr wrap="square" lIns="179285" tIns="143428" rIns="179285" bIns="143428" rtlCol="0">
            <a:spAutoFit/>
          </a:bodyPr>
          <a:lstStyle/>
          <a:p>
            <a:pPr algn="ctr" defTabSz="914133">
              <a:lnSpc>
                <a:spcPct val="90000"/>
              </a:lnSpc>
            </a:pPr>
            <a:r>
              <a:rPr lang="en-US" sz="1372" spc="-49" dirty="0">
                <a:gradFill>
                  <a:gsLst>
                    <a:gs pos="18349">
                      <a:srgbClr val="FFFFFF"/>
                    </a:gs>
                    <a:gs pos="40000">
                      <a:srgbClr val="FFFFFF"/>
                    </a:gs>
                  </a:gsLst>
                  <a:lin ang="5400000" scaled="0"/>
                </a:gradFill>
              </a:rPr>
              <a:t>Smartcard</a:t>
            </a:r>
          </a:p>
        </p:txBody>
      </p:sp>
      <p:sp>
        <p:nvSpPr>
          <p:cNvPr id="36" name="TextBox 35"/>
          <p:cNvSpPr txBox="1"/>
          <p:nvPr/>
        </p:nvSpPr>
        <p:spPr>
          <a:xfrm>
            <a:off x="8169131" y="6050853"/>
            <a:ext cx="1532482" cy="479745"/>
          </a:xfrm>
          <a:prstGeom prst="rect">
            <a:avLst/>
          </a:prstGeom>
          <a:noFill/>
        </p:spPr>
        <p:txBody>
          <a:bodyPr wrap="square" lIns="179285" tIns="143428" rIns="179285" bIns="143428" rtlCol="0">
            <a:spAutoFit/>
          </a:bodyPr>
          <a:lstStyle/>
          <a:p>
            <a:pPr algn="ctr" defTabSz="914133">
              <a:lnSpc>
                <a:spcPct val="90000"/>
              </a:lnSpc>
            </a:pPr>
            <a:r>
              <a:rPr lang="en-US" sz="1372" spc="-49" dirty="0">
                <a:gradFill>
                  <a:gsLst>
                    <a:gs pos="18349">
                      <a:srgbClr val="FFFFFF"/>
                    </a:gs>
                    <a:gs pos="40000">
                      <a:srgbClr val="FFFFFF"/>
                    </a:gs>
                  </a:gsLst>
                  <a:lin ang="5400000" scaled="0"/>
                </a:gradFill>
              </a:rPr>
              <a:t>Phone</a:t>
            </a:r>
          </a:p>
        </p:txBody>
      </p:sp>
      <p:grpSp>
        <p:nvGrpSpPr>
          <p:cNvPr id="7" name="Group 6"/>
          <p:cNvGrpSpPr/>
          <p:nvPr/>
        </p:nvGrpSpPr>
        <p:grpSpPr>
          <a:xfrm>
            <a:off x="5602415" y="4578449"/>
            <a:ext cx="1532481" cy="1521260"/>
            <a:chOff x="5688379" y="4669760"/>
            <a:chExt cx="1563210" cy="1551764"/>
          </a:xfrm>
        </p:grpSpPr>
        <p:grpSp>
          <p:nvGrpSpPr>
            <p:cNvPr id="31" name="Group 30"/>
            <p:cNvGrpSpPr>
              <a:grpSpLocks noChangeAspect="1"/>
            </p:cNvGrpSpPr>
            <p:nvPr/>
          </p:nvGrpSpPr>
          <p:grpSpPr>
            <a:xfrm>
              <a:off x="5688379" y="4669760"/>
              <a:ext cx="1563210" cy="1551764"/>
              <a:chOff x="3760097" y="5111938"/>
              <a:chExt cx="1392838" cy="1382638"/>
            </a:xfrm>
          </p:grpSpPr>
          <p:sp>
            <p:nvSpPr>
              <p:cNvPr id="27" name="Oval 26"/>
              <p:cNvSpPr/>
              <p:nvPr/>
            </p:nvSpPr>
            <p:spPr bwMode="auto">
              <a:xfrm>
                <a:off x="3760097" y="5111938"/>
                <a:ext cx="1392838" cy="1382638"/>
              </a:xfrm>
              <a:prstGeom prst="ellipse">
                <a:avLst/>
              </a:prstGeom>
              <a:solidFill>
                <a:schemeClr val="tx2"/>
              </a:solidFill>
              <a:ln w="47625">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1" fontAlgn="base">
                  <a:lnSpc>
                    <a:spcPct val="90000"/>
                  </a:lnSpc>
                  <a:spcBef>
                    <a:spcPct val="0"/>
                  </a:spcBef>
                  <a:spcAft>
                    <a:spcPct val="0"/>
                  </a:spcAft>
                </a:pPr>
                <a:endParaRPr lang="en-US" sz="1961" spc="-49" dirty="0">
                  <a:ln w="15875">
                    <a:noFill/>
                  </a:ln>
                  <a:gradFill>
                    <a:gsLst>
                      <a:gs pos="1250">
                        <a:srgbClr val="EFEFEF"/>
                      </a:gs>
                      <a:gs pos="10417">
                        <a:srgbClr val="EFEFEF"/>
                      </a:gs>
                    </a:gsLst>
                    <a:lin ang="5400000" scaled="0"/>
                  </a:gradFill>
                </a:endParaRPr>
              </a:p>
            </p:txBody>
          </p:sp>
          <p:grpSp>
            <p:nvGrpSpPr>
              <p:cNvPr id="11" name="Group 10"/>
              <p:cNvGrpSpPr/>
              <p:nvPr/>
            </p:nvGrpSpPr>
            <p:grpSpPr>
              <a:xfrm>
                <a:off x="3997828" y="5507574"/>
                <a:ext cx="917376" cy="591367"/>
                <a:chOff x="2809876" y="-1063625"/>
                <a:chExt cx="2112963" cy="1362076"/>
              </a:xfrm>
              <a:solidFill>
                <a:schemeClr val="accent1"/>
              </a:solidFill>
            </p:grpSpPr>
            <p:sp>
              <p:nvSpPr>
                <p:cNvPr id="8" name="Freeform 5"/>
                <p:cNvSpPr>
                  <a:spLocks noEditPoints="1"/>
                </p:cNvSpPr>
                <p:nvPr/>
              </p:nvSpPr>
              <p:spPr bwMode="auto">
                <a:xfrm>
                  <a:off x="2809876" y="-1063625"/>
                  <a:ext cx="2112963" cy="1362076"/>
                </a:xfrm>
                <a:custGeom>
                  <a:avLst/>
                  <a:gdLst>
                    <a:gd name="T0" fmla="*/ 2219 w 2399"/>
                    <a:gd name="T1" fmla="*/ 0 h 1545"/>
                    <a:gd name="T2" fmla="*/ 179 w 2399"/>
                    <a:gd name="T3" fmla="*/ 0 h 1545"/>
                    <a:gd name="T4" fmla="*/ 0 w 2399"/>
                    <a:gd name="T5" fmla="*/ 179 h 1545"/>
                    <a:gd name="T6" fmla="*/ 0 w 2399"/>
                    <a:gd name="T7" fmla="*/ 1365 h 1545"/>
                    <a:gd name="T8" fmla="*/ 179 w 2399"/>
                    <a:gd name="T9" fmla="*/ 1545 h 1545"/>
                    <a:gd name="T10" fmla="*/ 2219 w 2399"/>
                    <a:gd name="T11" fmla="*/ 1545 h 1545"/>
                    <a:gd name="T12" fmla="*/ 2399 w 2399"/>
                    <a:gd name="T13" fmla="*/ 1365 h 1545"/>
                    <a:gd name="T14" fmla="*/ 2399 w 2399"/>
                    <a:gd name="T15" fmla="*/ 179 h 1545"/>
                    <a:gd name="T16" fmla="*/ 2219 w 2399"/>
                    <a:gd name="T17" fmla="*/ 0 h 1545"/>
                    <a:gd name="T18" fmla="*/ 179 w 2399"/>
                    <a:gd name="T19" fmla="*/ 107 h 1545"/>
                    <a:gd name="T20" fmla="*/ 2219 w 2399"/>
                    <a:gd name="T21" fmla="*/ 107 h 1545"/>
                    <a:gd name="T22" fmla="*/ 2291 w 2399"/>
                    <a:gd name="T23" fmla="*/ 179 h 1545"/>
                    <a:gd name="T24" fmla="*/ 2291 w 2399"/>
                    <a:gd name="T25" fmla="*/ 377 h 1545"/>
                    <a:gd name="T26" fmla="*/ 108 w 2399"/>
                    <a:gd name="T27" fmla="*/ 377 h 1545"/>
                    <a:gd name="T28" fmla="*/ 108 w 2399"/>
                    <a:gd name="T29" fmla="*/ 179 h 1545"/>
                    <a:gd name="T30" fmla="*/ 179 w 2399"/>
                    <a:gd name="T31" fmla="*/ 107 h 1545"/>
                    <a:gd name="T32" fmla="*/ 2219 w 2399"/>
                    <a:gd name="T33" fmla="*/ 1437 h 1545"/>
                    <a:gd name="T34" fmla="*/ 179 w 2399"/>
                    <a:gd name="T35" fmla="*/ 1437 h 1545"/>
                    <a:gd name="T36" fmla="*/ 108 w 2399"/>
                    <a:gd name="T37" fmla="*/ 1365 h 1545"/>
                    <a:gd name="T38" fmla="*/ 108 w 2399"/>
                    <a:gd name="T39" fmla="*/ 772 h 1545"/>
                    <a:gd name="T40" fmla="*/ 2291 w 2399"/>
                    <a:gd name="T41" fmla="*/ 772 h 1545"/>
                    <a:gd name="T42" fmla="*/ 2291 w 2399"/>
                    <a:gd name="T43" fmla="*/ 1365 h 1545"/>
                    <a:gd name="T44" fmla="*/ 2219 w 2399"/>
                    <a:gd name="T45" fmla="*/ 1437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99" h="1545">
                      <a:moveTo>
                        <a:pt x="2219" y="0"/>
                      </a:moveTo>
                      <a:cubicBezTo>
                        <a:pt x="179" y="0"/>
                        <a:pt x="179" y="0"/>
                        <a:pt x="179" y="0"/>
                      </a:cubicBezTo>
                      <a:cubicBezTo>
                        <a:pt x="78" y="0"/>
                        <a:pt x="0" y="83"/>
                        <a:pt x="0" y="179"/>
                      </a:cubicBezTo>
                      <a:cubicBezTo>
                        <a:pt x="0" y="1365"/>
                        <a:pt x="0" y="1365"/>
                        <a:pt x="0" y="1365"/>
                      </a:cubicBezTo>
                      <a:cubicBezTo>
                        <a:pt x="0" y="1461"/>
                        <a:pt x="78" y="1545"/>
                        <a:pt x="179" y="1545"/>
                      </a:cubicBezTo>
                      <a:cubicBezTo>
                        <a:pt x="2219" y="1545"/>
                        <a:pt x="2219" y="1545"/>
                        <a:pt x="2219" y="1545"/>
                      </a:cubicBezTo>
                      <a:cubicBezTo>
                        <a:pt x="2321" y="1545"/>
                        <a:pt x="2399" y="1461"/>
                        <a:pt x="2399" y="1365"/>
                      </a:cubicBezTo>
                      <a:cubicBezTo>
                        <a:pt x="2399" y="179"/>
                        <a:pt x="2399" y="179"/>
                        <a:pt x="2399" y="179"/>
                      </a:cubicBezTo>
                      <a:cubicBezTo>
                        <a:pt x="2399" y="83"/>
                        <a:pt x="2321" y="0"/>
                        <a:pt x="2219" y="0"/>
                      </a:cubicBezTo>
                      <a:close/>
                      <a:moveTo>
                        <a:pt x="179" y="107"/>
                      </a:moveTo>
                      <a:cubicBezTo>
                        <a:pt x="2219" y="107"/>
                        <a:pt x="2219" y="107"/>
                        <a:pt x="2219" y="107"/>
                      </a:cubicBezTo>
                      <a:cubicBezTo>
                        <a:pt x="2261" y="107"/>
                        <a:pt x="2291" y="143"/>
                        <a:pt x="2291" y="179"/>
                      </a:cubicBezTo>
                      <a:cubicBezTo>
                        <a:pt x="2291" y="377"/>
                        <a:pt x="2291" y="377"/>
                        <a:pt x="2291" y="377"/>
                      </a:cubicBezTo>
                      <a:cubicBezTo>
                        <a:pt x="108" y="377"/>
                        <a:pt x="108" y="377"/>
                        <a:pt x="108" y="377"/>
                      </a:cubicBezTo>
                      <a:cubicBezTo>
                        <a:pt x="108" y="179"/>
                        <a:pt x="108" y="179"/>
                        <a:pt x="108" y="179"/>
                      </a:cubicBezTo>
                      <a:cubicBezTo>
                        <a:pt x="108" y="143"/>
                        <a:pt x="138" y="107"/>
                        <a:pt x="179" y="107"/>
                      </a:cubicBezTo>
                      <a:close/>
                      <a:moveTo>
                        <a:pt x="2219" y="1437"/>
                      </a:moveTo>
                      <a:cubicBezTo>
                        <a:pt x="179" y="1437"/>
                        <a:pt x="179" y="1437"/>
                        <a:pt x="179" y="1437"/>
                      </a:cubicBezTo>
                      <a:cubicBezTo>
                        <a:pt x="138" y="1437"/>
                        <a:pt x="108" y="1401"/>
                        <a:pt x="108" y="1365"/>
                      </a:cubicBezTo>
                      <a:cubicBezTo>
                        <a:pt x="108" y="772"/>
                        <a:pt x="108" y="772"/>
                        <a:pt x="108" y="772"/>
                      </a:cubicBezTo>
                      <a:cubicBezTo>
                        <a:pt x="2291" y="772"/>
                        <a:pt x="2291" y="772"/>
                        <a:pt x="2291" y="772"/>
                      </a:cubicBezTo>
                      <a:cubicBezTo>
                        <a:pt x="2291" y="1365"/>
                        <a:pt x="2291" y="1365"/>
                        <a:pt x="2291" y="1365"/>
                      </a:cubicBezTo>
                      <a:cubicBezTo>
                        <a:pt x="2291" y="1401"/>
                        <a:pt x="2261" y="1437"/>
                        <a:pt x="2219" y="14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sp>
              <p:nvSpPr>
                <p:cNvPr id="9" name="Freeform 6"/>
                <p:cNvSpPr>
                  <a:spLocks/>
                </p:cNvSpPr>
                <p:nvPr/>
              </p:nvSpPr>
              <p:spPr bwMode="auto">
                <a:xfrm>
                  <a:off x="2981326" y="-42862"/>
                  <a:ext cx="257175" cy="82550"/>
                </a:xfrm>
                <a:custGeom>
                  <a:avLst/>
                  <a:gdLst>
                    <a:gd name="T0" fmla="*/ 0 w 162"/>
                    <a:gd name="T1" fmla="*/ 0 h 52"/>
                    <a:gd name="T2" fmla="*/ 162 w 162"/>
                    <a:gd name="T3" fmla="*/ 0 h 52"/>
                    <a:gd name="T4" fmla="*/ 162 w 162"/>
                    <a:gd name="T5" fmla="*/ 52 h 52"/>
                    <a:gd name="T6" fmla="*/ 0 w 162"/>
                    <a:gd name="T7" fmla="*/ 52 h 52"/>
                    <a:gd name="T8" fmla="*/ 0 w 162"/>
                    <a:gd name="T9" fmla="*/ 0 h 52"/>
                    <a:gd name="T10" fmla="*/ 0 w 162"/>
                    <a:gd name="T11" fmla="*/ 0 h 52"/>
                  </a:gdLst>
                  <a:ahLst/>
                  <a:cxnLst>
                    <a:cxn ang="0">
                      <a:pos x="T0" y="T1"/>
                    </a:cxn>
                    <a:cxn ang="0">
                      <a:pos x="T2" y="T3"/>
                    </a:cxn>
                    <a:cxn ang="0">
                      <a:pos x="T4" y="T5"/>
                    </a:cxn>
                    <a:cxn ang="0">
                      <a:pos x="T6" y="T7"/>
                    </a:cxn>
                    <a:cxn ang="0">
                      <a:pos x="T8" y="T9"/>
                    </a:cxn>
                    <a:cxn ang="0">
                      <a:pos x="T10" y="T11"/>
                    </a:cxn>
                  </a:cxnLst>
                  <a:rect l="0" t="0" r="r" b="b"/>
                  <a:pathLst>
                    <a:path w="162" h="52">
                      <a:moveTo>
                        <a:pt x="0" y="0"/>
                      </a:moveTo>
                      <a:lnTo>
                        <a:pt x="162" y="0"/>
                      </a:lnTo>
                      <a:lnTo>
                        <a:pt x="162" y="52"/>
                      </a:lnTo>
                      <a:lnTo>
                        <a:pt x="0" y="5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sp>
              <p:nvSpPr>
                <p:cNvPr id="10" name="Freeform 7"/>
                <p:cNvSpPr>
                  <a:spLocks/>
                </p:cNvSpPr>
                <p:nvPr/>
              </p:nvSpPr>
              <p:spPr bwMode="auto">
                <a:xfrm>
                  <a:off x="3322638" y="-42862"/>
                  <a:ext cx="542925" cy="82550"/>
                </a:xfrm>
                <a:custGeom>
                  <a:avLst/>
                  <a:gdLst>
                    <a:gd name="T0" fmla="*/ 0 w 342"/>
                    <a:gd name="T1" fmla="*/ 0 h 52"/>
                    <a:gd name="T2" fmla="*/ 342 w 342"/>
                    <a:gd name="T3" fmla="*/ 0 h 52"/>
                    <a:gd name="T4" fmla="*/ 342 w 342"/>
                    <a:gd name="T5" fmla="*/ 52 h 52"/>
                    <a:gd name="T6" fmla="*/ 0 w 342"/>
                    <a:gd name="T7" fmla="*/ 52 h 52"/>
                    <a:gd name="T8" fmla="*/ 0 w 342"/>
                    <a:gd name="T9" fmla="*/ 0 h 52"/>
                    <a:gd name="T10" fmla="*/ 0 w 342"/>
                    <a:gd name="T11" fmla="*/ 0 h 52"/>
                  </a:gdLst>
                  <a:ahLst/>
                  <a:cxnLst>
                    <a:cxn ang="0">
                      <a:pos x="T0" y="T1"/>
                    </a:cxn>
                    <a:cxn ang="0">
                      <a:pos x="T2" y="T3"/>
                    </a:cxn>
                    <a:cxn ang="0">
                      <a:pos x="T4" y="T5"/>
                    </a:cxn>
                    <a:cxn ang="0">
                      <a:pos x="T6" y="T7"/>
                    </a:cxn>
                    <a:cxn ang="0">
                      <a:pos x="T8" y="T9"/>
                    </a:cxn>
                    <a:cxn ang="0">
                      <a:pos x="T10" y="T11"/>
                    </a:cxn>
                  </a:cxnLst>
                  <a:rect l="0" t="0" r="r" b="b"/>
                  <a:pathLst>
                    <a:path w="342" h="52">
                      <a:moveTo>
                        <a:pt x="0" y="0"/>
                      </a:moveTo>
                      <a:lnTo>
                        <a:pt x="342" y="0"/>
                      </a:lnTo>
                      <a:lnTo>
                        <a:pt x="342" y="52"/>
                      </a:lnTo>
                      <a:lnTo>
                        <a:pt x="0" y="5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grpSp>
        </p:grpSp>
        <p:grpSp>
          <p:nvGrpSpPr>
            <p:cNvPr id="5" name="Group 4"/>
            <p:cNvGrpSpPr/>
            <p:nvPr/>
          </p:nvGrpSpPr>
          <p:grpSpPr>
            <a:xfrm>
              <a:off x="6042899" y="5196973"/>
              <a:ext cx="295755" cy="323492"/>
              <a:chOff x="6064933" y="5219007"/>
              <a:chExt cx="295755" cy="323492"/>
            </a:xfrm>
          </p:grpSpPr>
          <p:sp>
            <p:nvSpPr>
              <p:cNvPr id="4" name="Rectangle 3"/>
              <p:cNvSpPr/>
              <p:nvPr/>
            </p:nvSpPr>
            <p:spPr bwMode="auto">
              <a:xfrm>
                <a:off x="6064933" y="5219007"/>
                <a:ext cx="295755" cy="323492"/>
              </a:xfrm>
              <a:prstGeom prst="rect">
                <a:avLst/>
              </a:prstGeom>
              <a:solidFill>
                <a:schemeClr val="tx2"/>
              </a:solidFill>
              <a:ln w="38100">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1" fontAlgn="base">
                  <a:lnSpc>
                    <a:spcPct val="90000"/>
                  </a:lnSpc>
                  <a:spcBef>
                    <a:spcPct val="0"/>
                  </a:spcBef>
                  <a:spcAft>
                    <a:spcPct val="0"/>
                  </a:spcAft>
                </a:pPr>
                <a:endParaRPr lang="en-US" sz="1961" spc="-49" dirty="0">
                  <a:gradFill>
                    <a:gsLst>
                      <a:gs pos="1250">
                        <a:srgbClr val="EFEFEF"/>
                      </a:gs>
                      <a:gs pos="10417">
                        <a:srgbClr val="EFEFEF"/>
                      </a:gs>
                    </a:gsLst>
                    <a:lin ang="5400000" scaled="0"/>
                  </a:gradFill>
                </a:endParaRPr>
              </a:p>
            </p:txBody>
          </p:sp>
          <p:sp>
            <p:nvSpPr>
              <p:cNvPr id="43" name="Freeform 237"/>
              <p:cNvSpPr>
                <a:spLocks noChangeAspect="1"/>
              </p:cNvSpPr>
              <p:nvPr/>
            </p:nvSpPr>
            <p:spPr bwMode="auto">
              <a:xfrm>
                <a:off x="6078631" y="5299392"/>
                <a:ext cx="268359" cy="239735"/>
              </a:xfrm>
              <a:custGeom>
                <a:avLst/>
                <a:gdLst>
                  <a:gd name="T0" fmla="*/ 95 w 95"/>
                  <a:gd name="T1" fmla="*/ 85 h 85"/>
                  <a:gd name="T2" fmla="*/ 0 w 95"/>
                  <a:gd name="T3" fmla="*/ 85 h 85"/>
                  <a:gd name="T4" fmla="*/ 0 w 95"/>
                  <a:gd name="T5" fmla="*/ 76 h 85"/>
                  <a:gd name="T6" fmla="*/ 5 w 95"/>
                  <a:gd name="T7" fmla="*/ 67 h 85"/>
                  <a:gd name="T8" fmla="*/ 36 w 95"/>
                  <a:gd name="T9" fmla="*/ 54 h 85"/>
                  <a:gd name="T10" fmla="*/ 38 w 95"/>
                  <a:gd name="T11" fmla="*/ 51 h 85"/>
                  <a:gd name="T12" fmla="*/ 36 w 95"/>
                  <a:gd name="T13" fmla="*/ 47 h 85"/>
                  <a:gd name="T14" fmla="*/ 48 w 95"/>
                  <a:gd name="T15" fmla="*/ 0 h 85"/>
                  <a:gd name="T16" fmla="*/ 59 w 95"/>
                  <a:gd name="T17" fmla="*/ 47 h 85"/>
                  <a:gd name="T18" fmla="*/ 57 w 95"/>
                  <a:gd name="T19" fmla="*/ 51 h 85"/>
                  <a:gd name="T20" fmla="*/ 59 w 95"/>
                  <a:gd name="T21" fmla="*/ 54 h 85"/>
                  <a:gd name="T22" fmla="*/ 91 w 95"/>
                  <a:gd name="T23" fmla="*/ 67 h 85"/>
                  <a:gd name="T24" fmla="*/ 95 w 95"/>
                  <a:gd name="T25" fmla="*/ 76 h 85"/>
                  <a:gd name="T26" fmla="*/ 95 w 95"/>
                  <a:gd name="T2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5">
                    <a:moveTo>
                      <a:pt x="95" y="85"/>
                    </a:moveTo>
                    <a:cubicBezTo>
                      <a:pt x="0" y="85"/>
                      <a:pt x="0" y="85"/>
                      <a:pt x="0" y="85"/>
                    </a:cubicBezTo>
                    <a:cubicBezTo>
                      <a:pt x="0" y="82"/>
                      <a:pt x="0" y="79"/>
                      <a:pt x="0" y="76"/>
                    </a:cubicBezTo>
                    <a:cubicBezTo>
                      <a:pt x="0" y="72"/>
                      <a:pt x="1" y="70"/>
                      <a:pt x="5" y="67"/>
                    </a:cubicBezTo>
                    <a:cubicBezTo>
                      <a:pt x="12" y="61"/>
                      <a:pt x="24" y="57"/>
                      <a:pt x="36" y="54"/>
                    </a:cubicBezTo>
                    <a:cubicBezTo>
                      <a:pt x="38" y="53"/>
                      <a:pt x="38" y="53"/>
                      <a:pt x="38" y="51"/>
                    </a:cubicBezTo>
                    <a:cubicBezTo>
                      <a:pt x="38" y="49"/>
                      <a:pt x="38" y="49"/>
                      <a:pt x="36" y="47"/>
                    </a:cubicBezTo>
                    <a:cubicBezTo>
                      <a:pt x="23" y="36"/>
                      <a:pt x="24" y="2"/>
                      <a:pt x="48" y="0"/>
                    </a:cubicBezTo>
                    <a:cubicBezTo>
                      <a:pt x="71" y="2"/>
                      <a:pt x="72" y="36"/>
                      <a:pt x="59" y="47"/>
                    </a:cubicBezTo>
                    <a:cubicBezTo>
                      <a:pt x="57" y="49"/>
                      <a:pt x="57" y="49"/>
                      <a:pt x="57" y="51"/>
                    </a:cubicBezTo>
                    <a:cubicBezTo>
                      <a:pt x="57" y="53"/>
                      <a:pt x="57" y="53"/>
                      <a:pt x="59" y="54"/>
                    </a:cubicBezTo>
                    <a:cubicBezTo>
                      <a:pt x="71" y="57"/>
                      <a:pt x="83" y="61"/>
                      <a:pt x="91" y="67"/>
                    </a:cubicBezTo>
                    <a:cubicBezTo>
                      <a:pt x="94" y="70"/>
                      <a:pt x="95" y="72"/>
                      <a:pt x="95" y="76"/>
                    </a:cubicBezTo>
                    <a:cubicBezTo>
                      <a:pt x="95" y="79"/>
                      <a:pt x="95" y="82"/>
                      <a:pt x="95" y="85"/>
                    </a:cubicBezTo>
                    <a:close/>
                  </a:path>
                </a:pathLst>
              </a:custGeom>
              <a:solidFill>
                <a:srgbClr val="FFFFFF"/>
              </a:solidFill>
              <a:ln>
                <a:noFill/>
              </a:ln>
              <a:extLst/>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grpSp>
      </p:grpSp>
      <p:grpSp>
        <p:nvGrpSpPr>
          <p:cNvPr id="13" name="Group 12"/>
          <p:cNvGrpSpPr/>
          <p:nvPr/>
        </p:nvGrpSpPr>
        <p:grpSpPr>
          <a:xfrm>
            <a:off x="468983" y="4578449"/>
            <a:ext cx="1532483" cy="1521260"/>
            <a:chOff x="452011" y="4669760"/>
            <a:chExt cx="1563212" cy="1551764"/>
          </a:xfrm>
        </p:grpSpPr>
        <p:grpSp>
          <p:nvGrpSpPr>
            <p:cNvPr id="29" name="Group 28"/>
            <p:cNvGrpSpPr>
              <a:grpSpLocks noChangeAspect="1"/>
            </p:cNvGrpSpPr>
            <p:nvPr/>
          </p:nvGrpSpPr>
          <p:grpSpPr>
            <a:xfrm>
              <a:off x="452011" y="4669760"/>
              <a:ext cx="1563212" cy="1551764"/>
              <a:chOff x="513569" y="5111938"/>
              <a:chExt cx="1392838" cy="1382638"/>
            </a:xfrm>
          </p:grpSpPr>
          <p:sp>
            <p:nvSpPr>
              <p:cNvPr id="25" name="Oval 24"/>
              <p:cNvSpPr/>
              <p:nvPr/>
            </p:nvSpPr>
            <p:spPr bwMode="auto">
              <a:xfrm>
                <a:off x="513569" y="5111938"/>
                <a:ext cx="1392838" cy="1382638"/>
              </a:xfrm>
              <a:prstGeom prst="ellipse">
                <a:avLst/>
              </a:prstGeom>
              <a:solidFill>
                <a:srgbClr val="00BCF2"/>
              </a:solidFill>
              <a:ln w="47625">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1" fontAlgn="base">
                  <a:lnSpc>
                    <a:spcPct val="90000"/>
                  </a:lnSpc>
                  <a:spcBef>
                    <a:spcPct val="0"/>
                  </a:spcBef>
                  <a:spcAft>
                    <a:spcPct val="0"/>
                  </a:spcAft>
                </a:pPr>
                <a:endParaRPr lang="en-US" sz="1961" spc="-49" dirty="0">
                  <a:ln w="15875">
                    <a:noFill/>
                  </a:ln>
                  <a:gradFill>
                    <a:gsLst>
                      <a:gs pos="1250">
                        <a:srgbClr val="EFEFEF"/>
                      </a:gs>
                      <a:gs pos="10417">
                        <a:srgbClr val="EFEFEF"/>
                      </a:gs>
                    </a:gsLst>
                    <a:lin ang="5400000" scaled="0"/>
                  </a:gradFill>
                </a:endParaRPr>
              </a:p>
            </p:txBody>
          </p:sp>
          <p:sp>
            <p:nvSpPr>
              <p:cNvPr id="16" name="Freeform 11"/>
              <p:cNvSpPr>
                <a:spLocks noEditPoints="1"/>
              </p:cNvSpPr>
              <p:nvPr/>
            </p:nvSpPr>
            <p:spPr bwMode="auto">
              <a:xfrm>
                <a:off x="838548" y="5431817"/>
                <a:ext cx="742880" cy="742880"/>
              </a:xfrm>
              <a:custGeom>
                <a:avLst/>
                <a:gdLst>
                  <a:gd name="T0" fmla="*/ 1838 w 1938"/>
                  <a:gd name="T1" fmla="*/ 224 h 1938"/>
                  <a:gd name="T2" fmla="*/ 1714 w 1938"/>
                  <a:gd name="T3" fmla="*/ 100 h 1938"/>
                  <a:gd name="T4" fmla="*/ 1483 w 1938"/>
                  <a:gd name="T5" fmla="*/ 0 h 1938"/>
                  <a:gd name="T6" fmla="*/ 1243 w 1938"/>
                  <a:gd name="T7" fmla="*/ 100 h 1938"/>
                  <a:gd name="T8" fmla="*/ 224 w 1938"/>
                  <a:gd name="T9" fmla="*/ 1112 h 1938"/>
                  <a:gd name="T10" fmla="*/ 826 w 1938"/>
                  <a:gd name="T11" fmla="*/ 1714 h 1938"/>
                  <a:gd name="T12" fmla="*/ 1838 w 1938"/>
                  <a:gd name="T13" fmla="*/ 695 h 1938"/>
                  <a:gd name="T14" fmla="*/ 1938 w 1938"/>
                  <a:gd name="T15" fmla="*/ 455 h 1938"/>
                  <a:gd name="T16" fmla="*/ 1838 w 1938"/>
                  <a:gd name="T17" fmla="*/ 224 h 1938"/>
                  <a:gd name="T18" fmla="*/ 308 w 1938"/>
                  <a:gd name="T19" fmla="*/ 1266 h 1938"/>
                  <a:gd name="T20" fmla="*/ 0 w 1938"/>
                  <a:gd name="T21" fmla="*/ 1575 h 1938"/>
                  <a:gd name="T22" fmla="*/ 169 w 1938"/>
                  <a:gd name="T23" fmla="*/ 1745 h 1938"/>
                  <a:gd name="T24" fmla="*/ 478 w 1938"/>
                  <a:gd name="T25" fmla="*/ 1436 h 1938"/>
                  <a:gd name="T26" fmla="*/ 308 w 1938"/>
                  <a:gd name="T27" fmla="*/ 1266 h 1938"/>
                  <a:gd name="T28" fmla="*/ 308 w 1938"/>
                  <a:gd name="T29" fmla="*/ 1266 h 1938"/>
                  <a:gd name="T30" fmla="*/ 185 w 1938"/>
                  <a:gd name="T31" fmla="*/ 1490 h 1938"/>
                  <a:gd name="T32" fmla="*/ 254 w 1938"/>
                  <a:gd name="T33" fmla="*/ 1429 h 1938"/>
                  <a:gd name="T34" fmla="*/ 316 w 1938"/>
                  <a:gd name="T35" fmla="*/ 1490 h 1938"/>
                  <a:gd name="T36" fmla="*/ 247 w 1938"/>
                  <a:gd name="T37" fmla="*/ 1560 h 1938"/>
                  <a:gd name="T38" fmla="*/ 185 w 1938"/>
                  <a:gd name="T39" fmla="*/ 1490 h 1938"/>
                  <a:gd name="T40" fmla="*/ 185 w 1938"/>
                  <a:gd name="T41" fmla="*/ 1490 h 1938"/>
                  <a:gd name="T42" fmla="*/ 502 w 1938"/>
                  <a:gd name="T43" fmla="*/ 1460 h 1938"/>
                  <a:gd name="T44" fmla="*/ 193 w 1938"/>
                  <a:gd name="T45" fmla="*/ 1769 h 1938"/>
                  <a:gd name="T46" fmla="*/ 363 w 1938"/>
                  <a:gd name="T47" fmla="*/ 1938 h 1938"/>
                  <a:gd name="T48" fmla="*/ 672 w 1938"/>
                  <a:gd name="T49" fmla="*/ 1630 h 1938"/>
                  <a:gd name="T50" fmla="*/ 502 w 1938"/>
                  <a:gd name="T51" fmla="*/ 1460 h 1938"/>
                  <a:gd name="T52" fmla="*/ 502 w 1938"/>
                  <a:gd name="T53" fmla="*/ 1460 h 1938"/>
                  <a:gd name="T54" fmla="*/ 432 w 1938"/>
                  <a:gd name="T55" fmla="*/ 1738 h 1938"/>
                  <a:gd name="T56" fmla="*/ 363 w 1938"/>
                  <a:gd name="T57" fmla="*/ 1676 h 1938"/>
                  <a:gd name="T58" fmla="*/ 432 w 1938"/>
                  <a:gd name="T59" fmla="*/ 1606 h 1938"/>
                  <a:gd name="T60" fmla="*/ 494 w 1938"/>
                  <a:gd name="T61" fmla="*/ 1668 h 1938"/>
                  <a:gd name="T62" fmla="*/ 432 w 1938"/>
                  <a:gd name="T63" fmla="*/ 1738 h 1938"/>
                  <a:gd name="T64" fmla="*/ 432 w 1938"/>
                  <a:gd name="T65" fmla="*/ 1738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8" h="1938">
                    <a:moveTo>
                      <a:pt x="1838" y="224"/>
                    </a:moveTo>
                    <a:cubicBezTo>
                      <a:pt x="1714" y="100"/>
                      <a:pt x="1714" y="100"/>
                      <a:pt x="1714" y="100"/>
                    </a:cubicBezTo>
                    <a:cubicBezTo>
                      <a:pt x="1653" y="30"/>
                      <a:pt x="1568" y="0"/>
                      <a:pt x="1483" y="0"/>
                    </a:cubicBezTo>
                    <a:cubicBezTo>
                      <a:pt x="1390" y="0"/>
                      <a:pt x="1305" y="30"/>
                      <a:pt x="1243" y="100"/>
                    </a:cubicBezTo>
                    <a:cubicBezTo>
                      <a:pt x="224" y="1112"/>
                      <a:pt x="224" y="1112"/>
                      <a:pt x="224" y="1112"/>
                    </a:cubicBezTo>
                    <a:cubicBezTo>
                      <a:pt x="826" y="1714"/>
                      <a:pt x="826" y="1714"/>
                      <a:pt x="826" y="1714"/>
                    </a:cubicBezTo>
                    <a:cubicBezTo>
                      <a:pt x="1838" y="695"/>
                      <a:pt x="1838" y="695"/>
                      <a:pt x="1838" y="695"/>
                    </a:cubicBezTo>
                    <a:cubicBezTo>
                      <a:pt x="1908" y="633"/>
                      <a:pt x="1938" y="548"/>
                      <a:pt x="1938" y="455"/>
                    </a:cubicBezTo>
                    <a:cubicBezTo>
                      <a:pt x="1938" y="370"/>
                      <a:pt x="1908" y="285"/>
                      <a:pt x="1838" y="224"/>
                    </a:cubicBezTo>
                    <a:close/>
                    <a:moveTo>
                      <a:pt x="308" y="1266"/>
                    </a:moveTo>
                    <a:cubicBezTo>
                      <a:pt x="0" y="1575"/>
                      <a:pt x="0" y="1575"/>
                      <a:pt x="0" y="1575"/>
                    </a:cubicBezTo>
                    <a:cubicBezTo>
                      <a:pt x="169" y="1745"/>
                      <a:pt x="169" y="1745"/>
                      <a:pt x="169" y="1745"/>
                    </a:cubicBezTo>
                    <a:cubicBezTo>
                      <a:pt x="478" y="1436"/>
                      <a:pt x="478" y="1436"/>
                      <a:pt x="478" y="1436"/>
                    </a:cubicBezTo>
                    <a:cubicBezTo>
                      <a:pt x="308" y="1266"/>
                      <a:pt x="308" y="1266"/>
                      <a:pt x="308" y="1266"/>
                    </a:cubicBezTo>
                    <a:cubicBezTo>
                      <a:pt x="308" y="1266"/>
                      <a:pt x="308" y="1266"/>
                      <a:pt x="308" y="1266"/>
                    </a:cubicBezTo>
                    <a:close/>
                    <a:moveTo>
                      <a:pt x="185" y="1490"/>
                    </a:moveTo>
                    <a:cubicBezTo>
                      <a:pt x="254" y="1429"/>
                      <a:pt x="254" y="1429"/>
                      <a:pt x="254" y="1429"/>
                    </a:cubicBezTo>
                    <a:cubicBezTo>
                      <a:pt x="316" y="1490"/>
                      <a:pt x="316" y="1490"/>
                      <a:pt x="316" y="1490"/>
                    </a:cubicBezTo>
                    <a:cubicBezTo>
                      <a:pt x="247" y="1560"/>
                      <a:pt x="247" y="1560"/>
                      <a:pt x="247" y="1560"/>
                    </a:cubicBezTo>
                    <a:cubicBezTo>
                      <a:pt x="185" y="1490"/>
                      <a:pt x="185" y="1490"/>
                      <a:pt x="185" y="1490"/>
                    </a:cubicBezTo>
                    <a:cubicBezTo>
                      <a:pt x="185" y="1490"/>
                      <a:pt x="185" y="1490"/>
                      <a:pt x="185" y="1490"/>
                    </a:cubicBezTo>
                    <a:close/>
                    <a:moveTo>
                      <a:pt x="502" y="1460"/>
                    </a:moveTo>
                    <a:cubicBezTo>
                      <a:pt x="193" y="1769"/>
                      <a:pt x="193" y="1769"/>
                      <a:pt x="193" y="1769"/>
                    </a:cubicBezTo>
                    <a:cubicBezTo>
                      <a:pt x="363" y="1938"/>
                      <a:pt x="363" y="1938"/>
                      <a:pt x="363" y="1938"/>
                    </a:cubicBezTo>
                    <a:cubicBezTo>
                      <a:pt x="672" y="1630"/>
                      <a:pt x="672" y="1630"/>
                      <a:pt x="672" y="1630"/>
                    </a:cubicBezTo>
                    <a:cubicBezTo>
                      <a:pt x="502" y="1460"/>
                      <a:pt x="502" y="1460"/>
                      <a:pt x="502" y="1460"/>
                    </a:cubicBezTo>
                    <a:cubicBezTo>
                      <a:pt x="502" y="1460"/>
                      <a:pt x="502" y="1460"/>
                      <a:pt x="502" y="1460"/>
                    </a:cubicBezTo>
                    <a:close/>
                    <a:moveTo>
                      <a:pt x="432" y="1738"/>
                    </a:moveTo>
                    <a:cubicBezTo>
                      <a:pt x="363" y="1676"/>
                      <a:pt x="363" y="1676"/>
                      <a:pt x="363" y="1676"/>
                    </a:cubicBezTo>
                    <a:cubicBezTo>
                      <a:pt x="432" y="1606"/>
                      <a:pt x="432" y="1606"/>
                      <a:pt x="432" y="1606"/>
                    </a:cubicBezTo>
                    <a:cubicBezTo>
                      <a:pt x="494" y="1668"/>
                      <a:pt x="494" y="1668"/>
                      <a:pt x="494" y="1668"/>
                    </a:cubicBezTo>
                    <a:cubicBezTo>
                      <a:pt x="432" y="1738"/>
                      <a:pt x="432" y="1738"/>
                      <a:pt x="432" y="1738"/>
                    </a:cubicBezTo>
                    <a:cubicBezTo>
                      <a:pt x="432" y="1738"/>
                      <a:pt x="432" y="1738"/>
                      <a:pt x="432" y="1738"/>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defTabSz="914133"/>
                <a:endParaRPr lang="en-US" sz="1765" dirty="0">
                  <a:solidFill>
                    <a:srgbClr val="505050"/>
                  </a:solidFill>
                </a:endParaRPr>
              </a:p>
            </p:txBody>
          </p:sp>
        </p:grpSp>
        <p:sp>
          <p:nvSpPr>
            <p:cNvPr id="12" name="Rectangle 11"/>
            <p:cNvSpPr/>
            <p:nvPr/>
          </p:nvSpPr>
          <p:spPr bwMode="auto">
            <a:xfrm rot="18904379">
              <a:off x="1032889" y="5296702"/>
              <a:ext cx="513082" cy="185652"/>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r>
                <a:rPr lang="en-US" sz="882" spc="196" dirty="0">
                  <a:gradFill>
                    <a:gsLst>
                      <a:gs pos="1250">
                        <a:srgbClr val="EFEFEF"/>
                      </a:gs>
                      <a:gs pos="10417">
                        <a:srgbClr val="EFEFEF"/>
                      </a:gs>
                    </a:gsLst>
                    <a:lin ang="5400000" scaled="0"/>
                  </a:gradFill>
                </a:rPr>
                <a:t>01234</a:t>
              </a:r>
            </a:p>
          </p:txBody>
        </p:sp>
      </p:grpSp>
    </p:spTree>
    <p:extLst>
      <p:ext uri="{BB962C8B-B14F-4D97-AF65-F5344CB8AC3E}">
        <p14:creationId xmlns:p14="http://schemas.microsoft.com/office/powerpoint/2010/main" val="369089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100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par>
                          <p:cTn id="24" fill="hold">
                            <p:stCondLst>
                              <p:cond delay="4500"/>
                            </p:stCondLst>
                            <p:childTnLst>
                              <p:par>
                                <p:cTn id="25" presetID="2" presetClass="entr" presetSubtype="8" decel="10000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53" presetClass="entr" presetSubtype="16"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250" fill="hold"/>
                                        <p:tgtEl>
                                          <p:spTgt spid="13"/>
                                        </p:tgtEl>
                                        <p:attrNameLst>
                                          <p:attrName>ppt_w</p:attrName>
                                        </p:attrNameLst>
                                      </p:cBhvr>
                                      <p:tavLst>
                                        <p:tav tm="0">
                                          <p:val>
                                            <p:fltVal val="0"/>
                                          </p:val>
                                        </p:tav>
                                        <p:tav tm="100000">
                                          <p:val>
                                            <p:strVal val="#ppt_w"/>
                                          </p:val>
                                        </p:tav>
                                      </p:tavLst>
                                    </p:anim>
                                    <p:anim calcmode="lin" valueType="num">
                                      <p:cBhvr>
                                        <p:cTn id="33" dur="250" fill="hold"/>
                                        <p:tgtEl>
                                          <p:spTgt spid="13"/>
                                        </p:tgtEl>
                                        <p:attrNameLst>
                                          <p:attrName>ppt_h</p:attrName>
                                        </p:attrNameLst>
                                      </p:cBhvr>
                                      <p:tavLst>
                                        <p:tav tm="0">
                                          <p:val>
                                            <p:fltVal val="0"/>
                                          </p:val>
                                        </p:tav>
                                        <p:tav tm="100000">
                                          <p:val>
                                            <p:strVal val="#ppt_h"/>
                                          </p:val>
                                        </p:tav>
                                      </p:tavLst>
                                    </p:anim>
                                    <p:animEffect transition="in" filter="fade">
                                      <p:cBhvr>
                                        <p:cTn id="34" dur="250"/>
                                        <p:tgtEl>
                                          <p:spTgt spid="13"/>
                                        </p:tgtEl>
                                      </p:cBhvr>
                                    </p:animEffect>
                                  </p:childTnLst>
                                </p:cTn>
                              </p:par>
                              <p:par>
                                <p:cTn id="35" presetID="6" presetClass="emph" presetSubtype="0" decel="100000" fill="hold" nodeType="withEffect">
                                  <p:stCondLst>
                                    <p:cond delay="200"/>
                                  </p:stCondLst>
                                  <p:childTnLst>
                                    <p:animScale>
                                      <p:cBhvr>
                                        <p:cTn id="36" dur="250" fill="hold"/>
                                        <p:tgtEl>
                                          <p:spTgt spid="13"/>
                                        </p:tgtEl>
                                      </p:cBhvr>
                                      <p:by x="110000" y="110000"/>
                                    </p:animScale>
                                  </p:childTnLst>
                                </p:cTn>
                              </p:par>
                              <p:par>
                                <p:cTn id="37" presetID="6" presetClass="emph" presetSubtype="0" decel="100000" fill="hold" nodeType="withEffect">
                                  <p:stCondLst>
                                    <p:cond delay="300"/>
                                  </p:stCondLst>
                                  <p:childTnLst>
                                    <p:animScale>
                                      <p:cBhvr>
                                        <p:cTn id="38" dur="250" fill="hold"/>
                                        <p:tgtEl>
                                          <p:spTgt spid="13"/>
                                        </p:tgtEl>
                                      </p:cBhvr>
                                      <p:by x="91000" y="91000"/>
                                    </p:animScale>
                                  </p:childTnLst>
                                </p:cTn>
                              </p:par>
                              <p:par>
                                <p:cTn id="39" presetID="53" presetClass="entr" presetSubtype="16" fill="hold" nodeType="withEffect">
                                  <p:stCondLst>
                                    <p:cond delay="100"/>
                                  </p:stCondLst>
                                  <p:childTnLst>
                                    <p:set>
                                      <p:cBhvr>
                                        <p:cTn id="40" dur="1" fill="hold">
                                          <p:stCondLst>
                                            <p:cond delay="0"/>
                                          </p:stCondLst>
                                        </p:cTn>
                                        <p:tgtEl>
                                          <p:spTgt spid="30"/>
                                        </p:tgtEl>
                                        <p:attrNameLst>
                                          <p:attrName>style.visibility</p:attrName>
                                        </p:attrNameLst>
                                      </p:cBhvr>
                                      <p:to>
                                        <p:strVal val="visible"/>
                                      </p:to>
                                    </p:set>
                                    <p:anim calcmode="lin" valueType="num">
                                      <p:cBhvr>
                                        <p:cTn id="41" dur="250" fill="hold"/>
                                        <p:tgtEl>
                                          <p:spTgt spid="30"/>
                                        </p:tgtEl>
                                        <p:attrNameLst>
                                          <p:attrName>ppt_w</p:attrName>
                                        </p:attrNameLst>
                                      </p:cBhvr>
                                      <p:tavLst>
                                        <p:tav tm="0">
                                          <p:val>
                                            <p:fltVal val="0"/>
                                          </p:val>
                                        </p:tav>
                                        <p:tav tm="100000">
                                          <p:val>
                                            <p:strVal val="#ppt_w"/>
                                          </p:val>
                                        </p:tav>
                                      </p:tavLst>
                                    </p:anim>
                                    <p:anim calcmode="lin" valueType="num">
                                      <p:cBhvr>
                                        <p:cTn id="42" dur="250" fill="hold"/>
                                        <p:tgtEl>
                                          <p:spTgt spid="30"/>
                                        </p:tgtEl>
                                        <p:attrNameLst>
                                          <p:attrName>ppt_h</p:attrName>
                                        </p:attrNameLst>
                                      </p:cBhvr>
                                      <p:tavLst>
                                        <p:tav tm="0">
                                          <p:val>
                                            <p:fltVal val="0"/>
                                          </p:val>
                                        </p:tav>
                                        <p:tav tm="100000">
                                          <p:val>
                                            <p:strVal val="#ppt_h"/>
                                          </p:val>
                                        </p:tav>
                                      </p:tavLst>
                                    </p:anim>
                                    <p:animEffect transition="in" filter="fade">
                                      <p:cBhvr>
                                        <p:cTn id="43" dur="250"/>
                                        <p:tgtEl>
                                          <p:spTgt spid="30"/>
                                        </p:tgtEl>
                                      </p:cBhvr>
                                    </p:animEffect>
                                  </p:childTnLst>
                                </p:cTn>
                              </p:par>
                              <p:par>
                                <p:cTn id="44" presetID="6" presetClass="emph" presetSubtype="0" decel="100000" fill="hold" nodeType="withEffect">
                                  <p:stCondLst>
                                    <p:cond delay="300"/>
                                  </p:stCondLst>
                                  <p:childTnLst>
                                    <p:animScale>
                                      <p:cBhvr>
                                        <p:cTn id="45" dur="250" fill="hold"/>
                                        <p:tgtEl>
                                          <p:spTgt spid="30"/>
                                        </p:tgtEl>
                                      </p:cBhvr>
                                      <p:by x="110000" y="110000"/>
                                    </p:animScale>
                                  </p:childTnLst>
                                </p:cTn>
                              </p:par>
                              <p:par>
                                <p:cTn id="46" presetID="6" presetClass="emph" presetSubtype="0" decel="100000" fill="hold" nodeType="withEffect">
                                  <p:stCondLst>
                                    <p:cond delay="400"/>
                                  </p:stCondLst>
                                  <p:childTnLst>
                                    <p:animScale>
                                      <p:cBhvr>
                                        <p:cTn id="47" dur="250" fill="hold"/>
                                        <p:tgtEl>
                                          <p:spTgt spid="30"/>
                                        </p:tgtEl>
                                      </p:cBhvr>
                                      <p:by x="91000" y="91000"/>
                                    </p:animScale>
                                  </p:childTnLst>
                                </p:cTn>
                              </p:par>
                              <p:par>
                                <p:cTn id="48" presetID="53" presetClass="entr" presetSubtype="16" fill="hold" nodeType="withEffect">
                                  <p:stCondLst>
                                    <p:cond delay="200"/>
                                  </p:stCondLst>
                                  <p:childTnLst>
                                    <p:set>
                                      <p:cBhvr>
                                        <p:cTn id="49" dur="1" fill="hold">
                                          <p:stCondLst>
                                            <p:cond delay="0"/>
                                          </p:stCondLst>
                                        </p:cTn>
                                        <p:tgtEl>
                                          <p:spTgt spid="7"/>
                                        </p:tgtEl>
                                        <p:attrNameLst>
                                          <p:attrName>style.visibility</p:attrName>
                                        </p:attrNameLst>
                                      </p:cBhvr>
                                      <p:to>
                                        <p:strVal val="visible"/>
                                      </p:to>
                                    </p:set>
                                    <p:anim calcmode="lin" valueType="num">
                                      <p:cBhvr>
                                        <p:cTn id="50" dur="250" fill="hold"/>
                                        <p:tgtEl>
                                          <p:spTgt spid="7"/>
                                        </p:tgtEl>
                                        <p:attrNameLst>
                                          <p:attrName>ppt_w</p:attrName>
                                        </p:attrNameLst>
                                      </p:cBhvr>
                                      <p:tavLst>
                                        <p:tav tm="0">
                                          <p:val>
                                            <p:fltVal val="0"/>
                                          </p:val>
                                        </p:tav>
                                        <p:tav tm="100000">
                                          <p:val>
                                            <p:strVal val="#ppt_w"/>
                                          </p:val>
                                        </p:tav>
                                      </p:tavLst>
                                    </p:anim>
                                    <p:anim calcmode="lin" valueType="num">
                                      <p:cBhvr>
                                        <p:cTn id="51" dur="250" fill="hold"/>
                                        <p:tgtEl>
                                          <p:spTgt spid="7"/>
                                        </p:tgtEl>
                                        <p:attrNameLst>
                                          <p:attrName>ppt_h</p:attrName>
                                        </p:attrNameLst>
                                      </p:cBhvr>
                                      <p:tavLst>
                                        <p:tav tm="0">
                                          <p:val>
                                            <p:fltVal val="0"/>
                                          </p:val>
                                        </p:tav>
                                        <p:tav tm="100000">
                                          <p:val>
                                            <p:strVal val="#ppt_h"/>
                                          </p:val>
                                        </p:tav>
                                      </p:tavLst>
                                    </p:anim>
                                    <p:animEffect transition="in" filter="fade">
                                      <p:cBhvr>
                                        <p:cTn id="52" dur="250"/>
                                        <p:tgtEl>
                                          <p:spTgt spid="7"/>
                                        </p:tgtEl>
                                      </p:cBhvr>
                                    </p:animEffect>
                                  </p:childTnLst>
                                </p:cTn>
                              </p:par>
                              <p:par>
                                <p:cTn id="53" presetID="6" presetClass="emph" presetSubtype="0" decel="100000" fill="hold" nodeType="withEffect">
                                  <p:stCondLst>
                                    <p:cond delay="400"/>
                                  </p:stCondLst>
                                  <p:childTnLst>
                                    <p:animScale>
                                      <p:cBhvr>
                                        <p:cTn id="54" dur="250" fill="hold"/>
                                        <p:tgtEl>
                                          <p:spTgt spid="7"/>
                                        </p:tgtEl>
                                      </p:cBhvr>
                                      <p:by x="110000" y="110000"/>
                                    </p:animScale>
                                  </p:childTnLst>
                                </p:cTn>
                              </p:par>
                              <p:par>
                                <p:cTn id="55" presetID="6" presetClass="emph" presetSubtype="0" decel="100000" fill="hold" nodeType="withEffect">
                                  <p:stCondLst>
                                    <p:cond delay="500"/>
                                  </p:stCondLst>
                                  <p:childTnLst>
                                    <p:animScale>
                                      <p:cBhvr>
                                        <p:cTn id="56" dur="250" fill="hold"/>
                                        <p:tgtEl>
                                          <p:spTgt spid="7"/>
                                        </p:tgtEl>
                                      </p:cBhvr>
                                      <p:by x="91000" y="91000"/>
                                    </p:animScale>
                                  </p:childTnLst>
                                </p:cTn>
                              </p:par>
                              <p:par>
                                <p:cTn id="57" presetID="53" presetClass="entr" presetSubtype="16" fill="hold" nodeType="withEffect">
                                  <p:stCondLst>
                                    <p:cond delay="300"/>
                                  </p:stCondLst>
                                  <p:childTnLst>
                                    <p:set>
                                      <p:cBhvr>
                                        <p:cTn id="58" dur="1" fill="hold">
                                          <p:stCondLst>
                                            <p:cond delay="0"/>
                                          </p:stCondLst>
                                        </p:cTn>
                                        <p:tgtEl>
                                          <p:spTgt spid="32"/>
                                        </p:tgtEl>
                                        <p:attrNameLst>
                                          <p:attrName>style.visibility</p:attrName>
                                        </p:attrNameLst>
                                      </p:cBhvr>
                                      <p:to>
                                        <p:strVal val="visible"/>
                                      </p:to>
                                    </p:set>
                                    <p:anim calcmode="lin" valueType="num">
                                      <p:cBhvr>
                                        <p:cTn id="59" dur="250" fill="hold"/>
                                        <p:tgtEl>
                                          <p:spTgt spid="32"/>
                                        </p:tgtEl>
                                        <p:attrNameLst>
                                          <p:attrName>ppt_w</p:attrName>
                                        </p:attrNameLst>
                                      </p:cBhvr>
                                      <p:tavLst>
                                        <p:tav tm="0">
                                          <p:val>
                                            <p:fltVal val="0"/>
                                          </p:val>
                                        </p:tav>
                                        <p:tav tm="100000">
                                          <p:val>
                                            <p:strVal val="#ppt_w"/>
                                          </p:val>
                                        </p:tav>
                                      </p:tavLst>
                                    </p:anim>
                                    <p:anim calcmode="lin" valueType="num">
                                      <p:cBhvr>
                                        <p:cTn id="60" dur="250" fill="hold"/>
                                        <p:tgtEl>
                                          <p:spTgt spid="32"/>
                                        </p:tgtEl>
                                        <p:attrNameLst>
                                          <p:attrName>ppt_h</p:attrName>
                                        </p:attrNameLst>
                                      </p:cBhvr>
                                      <p:tavLst>
                                        <p:tav tm="0">
                                          <p:val>
                                            <p:fltVal val="0"/>
                                          </p:val>
                                        </p:tav>
                                        <p:tav tm="100000">
                                          <p:val>
                                            <p:strVal val="#ppt_h"/>
                                          </p:val>
                                        </p:tav>
                                      </p:tavLst>
                                    </p:anim>
                                    <p:animEffect transition="in" filter="fade">
                                      <p:cBhvr>
                                        <p:cTn id="61" dur="250"/>
                                        <p:tgtEl>
                                          <p:spTgt spid="32"/>
                                        </p:tgtEl>
                                      </p:cBhvr>
                                    </p:animEffect>
                                  </p:childTnLst>
                                </p:cTn>
                              </p:par>
                              <p:par>
                                <p:cTn id="62" presetID="6" presetClass="emph" presetSubtype="0" decel="100000" fill="hold" nodeType="withEffect">
                                  <p:stCondLst>
                                    <p:cond delay="500"/>
                                  </p:stCondLst>
                                  <p:childTnLst>
                                    <p:animScale>
                                      <p:cBhvr>
                                        <p:cTn id="63" dur="250" fill="hold"/>
                                        <p:tgtEl>
                                          <p:spTgt spid="32"/>
                                        </p:tgtEl>
                                      </p:cBhvr>
                                      <p:by x="110000" y="110000"/>
                                    </p:animScale>
                                  </p:childTnLst>
                                </p:cTn>
                              </p:par>
                              <p:par>
                                <p:cTn id="64" presetID="6" presetClass="emph" presetSubtype="0" decel="100000" fill="hold" nodeType="withEffect">
                                  <p:stCondLst>
                                    <p:cond delay="600"/>
                                  </p:stCondLst>
                                  <p:childTnLst>
                                    <p:animScale>
                                      <p:cBhvr>
                                        <p:cTn id="65" dur="250" fill="hold"/>
                                        <p:tgtEl>
                                          <p:spTgt spid="32"/>
                                        </p:tgtEl>
                                      </p:cBhvr>
                                      <p:by x="91000" y="91000"/>
                                    </p:animScale>
                                  </p:childTnLst>
                                </p:cTn>
                              </p:par>
                            </p:childTnLst>
                          </p:cTn>
                        </p:par>
                        <p:par>
                          <p:cTn id="66" fill="hold">
                            <p:stCondLst>
                              <p:cond delay="5850"/>
                            </p:stCondLst>
                            <p:childTnLst>
                              <p:par>
                                <p:cTn id="67" presetID="10" presetClass="entr" presetSubtype="0"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P spid="33"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bwMode="auto">
          <a:xfrm>
            <a:off x="1" y="487"/>
            <a:ext cx="4826065" cy="685702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1" fontAlgn="base">
              <a:lnSpc>
                <a:spcPct val="90000"/>
              </a:lnSpc>
              <a:spcBef>
                <a:spcPct val="0"/>
              </a:spcBef>
              <a:spcAft>
                <a:spcPct val="0"/>
              </a:spcAft>
            </a:pPr>
            <a:endParaRPr lang="en-US" sz="1961" spc="-49" dirty="0">
              <a:gradFill>
                <a:gsLst>
                  <a:gs pos="1250">
                    <a:srgbClr val="EFEFEF"/>
                  </a:gs>
                  <a:gs pos="10417">
                    <a:srgbClr val="EFEFEF"/>
                  </a:gs>
                </a:gsLst>
                <a:lin ang="5400000" scaled="0"/>
              </a:gradFill>
            </a:endParaRPr>
          </a:p>
        </p:txBody>
      </p:sp>
      <p:sp>
        <p:nvSpPr>
          <p:cNvPr id="5" name="Title 4"/>
          <p:cNvSpPr>
            <a:spLocks noGrp="1"/>
          </p:cNvSpPr>
          <p:nvPr>
            <p:ph type="title"/>
          </p:nvPr>
        </p:nvSpPr>
        <p:spPr>
          <a:xfrm>
            <a:off x="268928" y="291549"/>
            <a:ext cx="11653834" cy="811351"/>
          </a:xfrm>
        </p:spPr>
        <p:txBody>
          <a:bodyPr/>
          <a:lstStyle/>
          <a:p>
            <a:r>
              <a:rPr lang="en-US" sz="3921" dirty="0">
                <a:solidFill>
                  <a:schemeClr val="tx1"/>
                </a:solidFill>
              </a:rPr>
              <a:t>What is Azure Multi-Factor Authentication?</a:t>
            </a:r>
          </a:p>
        </p:txBody>
      </p:sp>
      <p:sp>
        <p:nvSpPr>
          <p:cNvPr id="6" name="Content Placeholder 5"/>
          <p:cNvSpPr>
            <a:spLocks noGrp="1"/>
          </p:cNvSpPr>
          <p:nvPr>
            <p:ph sz="quarter" idx="10"/>
          </p:nvPr>
        </p:nvSpPr>
        <p:spPr>
          <a:xfrm>
            <a:off x="4751364" y="1509969"/>
            <a:ext cx="7171399" cy="3958650"/>
          </a:xfrm>
        </p:spPr>
        <p:txBody>
          <a:bodyPr/>
          <a:lstStyle/>
          <a:p>
            <a:pPr marL="0" indent="0">
              <a:spcBef>
                <a:spcPts val="2400"/>
              </a:spcBef>
              <a:buNone/>
            </a:pPr>
            <a:r>
              <a:rPr lang="en-US" sz="3137" spc="-70" dirty="0">
                <a:solidFill>
                  <a:schemeClr val="tx1"/>
                </a:solidFill>
                <a:latin typeface="Segoe UI Light"/>
              </a:rPr>
              <a:t>An Azure Identity and Access management service that prevents unauthorized access to </a:t>
            </a:r>
            <a:r>
              <a:rPr lang="en-US" sz="3137" b="1" spc="-70" dirty="0">
                <a:solidFill>
                  <a:schemeClr val="tx1"/>
                </a:solidFill>
                <a:latin typeface="Segoe UI Light"/>
              </a:rPr>
              <a:t>both on-premises and cloud applications </a:t>
            </a:r>
            <a:r>
              <a:rPr lang="en-US" sz="3137" spc="-70" dirty="0">
                <a:solidFill>
                  <a:schemeClr val="tx1"/>
                </a:solidFill>
                <a:latin typeface="Segoe UI Light"/>
              </a:rPr>
              <a:t>by providing an additional level of authentication</a:t>
            </a:r>
          </a:p>
          <a:p>
            <a:pPr marL="0" indent="0">
              <a:spcBef>
                <a:spcPts val="2400"/>
              </a:spcBef>
              <a:buNone/>
            </a:pPr>
            <a:r>
              <a:rPr lang="en-US" sz="3137" spc="-70" dirty="0">
                <a:solidFill>
                  <a:schemeClr val="tx1"/>
                </a:solidFill>
                <a:latin typeface="Segoe UI Light"/>
              </a:rPr>
              <a:t>Trusted by thousands of enterprises to authenticate employee, customer, and partner access.</a:t>
            </a:r>
          </a:p>
        </p:txBody>
      </p:sp>
      <p:sp>
        <p:nvSpPr>
          <p:cNvPr id="15" name="Freeform 128"/>
          <p:cNvSpPr>
            <a:spLocks noChangeAspect="1"/>
          </p:cNvSpPr>
          <p:nvPr/>
        </p:nvSpPr>
        <p:spPr bwMode="black">
          <a:xfrm>
            <a:off x="3976466" y="1553717"/>
            <a:ext cx="4108889" cy="226980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72C6"/>
          </a:solidFill>
          <a:ln w="38100">
            <a:noFill/>
          </a:ln>
          <a:extLst/>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sp>
        <p:nvSpPr>
          <p:cNvPr id="16" name="Freeform 128"/>
          <p:cNvSpPr>
            <a:spLocks noChangeAspect="1"/>
          </p:cNvSpPr>
          <p:nvPr/>
        </p:nvSpPr>
        <p:spPr bwMode="black">
          <a:xfrm>
            <a:off x="3976467" y="1553717"/>
            <a:ext cx="4108887" cy="226980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72C6"/>
          </a:solidFill>
          <a:ln w="38100">
            <a:solidFill>
              <a:srgbClr val="FFFFFF"/>
            </a:solidFill>
          </a:ln>
          <a:extLst/>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pic>
        <p:nvPicPr>
          <p:cNvPr id="14" name="Picture 13"/>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600000">
            <a:off x="2267381" y="2487205"/>
            <a:ext cx="587871" cy="1501369"/>
          </a:xfrm>
          <a:prstGeom prst="rect">
            <a:avLst/>
          </a:prstGeom>
        </p:spPr>
      </p:pic>
      <p:grpSp>
        <p:nvGrpSpPr>
          <p:cNvPr id="3" name="Group 2"/>
          <p:cNvGrpSpPr/>
          <p:nvPr/>
        </p:nvGrpSpPr>
        <p:grpSpPr>
          <a:xfrm>
            <a:off x="2536169" y="5129167"/>
            <a:ext cx="1841402" cy="1112067"/>
            <a:chOff x="2197330" y="5313554"/>
            <a:chExt cx="2659244" cy="1605981"/>
          </a:xfrm>
          <a:solidFill>
            <a:srgbClr val="0072C6"/>
          </a:solidFill>
        </p:grpSpPr>
        <p:sp>
          <p:nvSpPr>
            <p:cNvPr id="21" name="Freeform 6"/>
            <p:cNvSpPr>
              <a:spLocks/>
            </p:cNvSpPr>
            <p:nvPr/>
          </p:nvSpPr>
          <p:spPr bwMode="auto">
            <a:xfrm>
              <a:off x="2955897" y="5313554"/>
              <a:ext cx="1900677" cy="1018116"/>
            </a:xfrm>
            <a:custGeom>
              <a:avLst/>
              <a:gdLst>
                <a:gd name="T0" fmla="*/ 138 w 189"/>
                <a:gd name="T1" fmla="*/ 0 h 101"/>
                <a:gd name="T2" fmla="*/ 94 w 189"/>
                <a:gd name="T3" fmla="*/ 26 h 101"/>
                <a:gd name="T4" fmla="*/ 75 w 189"/>
                <a:gd name="T5" fmla="*/ 21 h 101"/>
                <a:gd name="T6" fmla="*/ 40 w 189"/>
                <a:gd name="T7" fmla="*/ 42 h 101"/>
                <a:gd name="T8" fmla="*/ 29 w 189"/>
                <a:gd name="T9" fmla="*/ 40 h 101"/>
                <a:gd name="T10" fmla="*/ 0 w 189"/>
                <a:gd name="T11" fmla="*/ 64 h 101"/>
                <a:gd name="T12" fmla="*/ 11 w 189"/>
                <a:gd name="T13" fmla="*/ 62 h 101"/>
                <a:gd name="T14" fmla="*/ 30 w 189"/>
                <a:gd name="T15" fmla="*/ 66 h 101"/>
                <a:gd name="T16" fmla="*/ 82 w 189"/>
                <a:gd name="T17" fmla="*/ 39 h 101"/>
                <a:gd name="T18" fmla="*/ 145 w 189"/>
                <a:gd name="T19" fmla="*/ 101 h 101"/>
                <a:gd name="T20" fmla="*/ 189 w 189"/>
                <a:gd name="T21" fmla="*/ 51 h 101"/>
                <a:gd name="T22" fmla="*/ 138 w 189"/>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01">
                  <a:moveTo>
                    <a:pt x="138" y="0"/>
                  </a:moveTo>
                  <a:cubicBezTo>
                    <a:pt x="119" y="0"/>
                    <a:pt x="103" y="10"/>
                    <a:pt x="94" y="26"/>
                  </a:cubicBezTo>
                  <a:cubicBezTo>
                    <a:pt x="89" y="23"/>
                    <a:pt x="82" y="21"/>
                    <a:pt x="75" y="21"/>
                  </a:cubicBezTo>
                  <a:cubicBezTo>
                    <a:pt x="60" y="21"/>
                    <a:pt x="46" y="30"/>
                    <a:pt x="40" y="42"/>
                  </a:cubicBezTo>
                  <a:cubicBezTo>
                    <a:pt x="36" y="41"/>
                    <a:pt x="33" y="40"/>
                    <a:pt x="29" y="40"/>
                  </a:cubicBezTo>
                  <a:cubicBezTo>
                    <a:pt x="15" y="40"/>
                    <a:pt x="3" y="50"/>
                    <a:pt x="0" y="64"/>
                  </a:cubicBezTo>
                  <a:cubicBezTo>
                    <a:pt x="3" y="63"/>
                    <a:pt x="7" y="62"/>
                    <a:pt x="11" y="62"/>
                  </a:cubicBezTo>
                  <a:cubicBezTo>
                    <a:pt x="17" y="62"/>
                    <a:pt x="24" y="64"/>
                    <a:pt x="30" y="66"/>
                  </a:cubicBezTo>
                  <a:cubicBezTo>
                    <a:pt x="42" y="49"/>
                    <a:pt x="61" y="39"/>
                    <a:pt x="82" y="39"/>
                  </a:cubicBezTo>
                  <a:cubicBezTo>
                    <a:pt x="117" y="39"/>
                    <a:pt x="145" y="67"/>
                    <a:pt x="145" y="101"/>
                  </a:cubicBezTo>
                  <a:cubicBezTo>
                    <a:pt x="170" y="98"/>
                    <a:pt x="189" y="77"/>
                    <a:pt x="189" y="51"/>
                  </a:cubicBezTo>
                  <a:cubicBezTo>
                    <a:pt x="189" y="22"/>
                    <a:pt x="167" y="0"/>
                    <a:pt x="138" y="0"/>
                  </a:cubicBezTo>
                  <a:close/>
                </a:path>
              </a:pathLst>
            </a:custGeom>
            <a:grpFill/>
            <a:ln>
              <a:noFill/>
            </a:ln>
          </p:spPr>
          <p:txBody>
            <a:bodyPr vert="horz" wrap="square" lIns="89642" tIns="44821" rIns="89642" bIns="44821" numCol="1" anchor="t" anchorCtr="0" compatLnSpc="1">
              <a:prstTxWarp prst="textNoShape">
                <a:avLst/>
              </a:prstTxWarp>
            </a:bodyPr>
            <a:lstStyle/>
            <a:p>
              <a:endParaRPr lang="en-US" sz="1765">
                <a:solidFill>
                  <a:srgbClr val="292929"/>
                </a:solidFill>
              </a:endParaRPr>
            </a:p>
          </p:txBody>
        </p:sp>
        <p:sp>
          <p:nvSpPr>
            <p:cNvPr id="22" name="Freeform 7"/>
            <p:cNvSpPr>
              <a:spLocks/>
            </p:cNvSpPr>
            <p:nvPr userDrawn="1"/>
          </p:nvSpPr>
          <p:spPr bwMode="auto">
            <a:xfrm>
              <a:off x="2197330" y="5769364"/>
              <a:ext cx="2156374" cy="1150171"/>
            </a:xfrm>
            <a:custGeom>
              <a:avLst/>
              <a:gdLst>
                <a:gd name="T0" fmla="*/ 157 w 214"/>
                <a:gd name="T1" fmla="*/ 0 h 114"/>
                <a:gd name="T2" fmla="*/ 107 w 214"/>
                <a:gd name="T3" fmla="*/ 29 h 114"/>
                <a:gd name="T4" fmla="*/ 86 w 214"/>
                <a:gd name="T5" fmla="*/ 23 h 114"/>
                <a:gd name="T6" fmla="*/ 46 w 214"/>
                <a:gd name="T7" fmla="*/ 48 h 114"/>
                <a:gd name="T8" fmla="*/ 34 w 214"/>
                <a:gd name="T9" fmla="*/ 45 h 114"/>
                <a:gd name="T10" fmla="*/ 0 w 214"/>
                <a:gd name="T11" fmla="*/ 80 h 114"/>
                <a:gd name="T12" fmla="*/ 34 w 214"/>
                <a:gd name="T13" fmla="*/ 114 h 114"/>
                <a:gd name="T14" fmla="*/ 86 w 214"/>
                <a:gd name="T15" fmla="*/ 114 h 114"/>
                <a:gd name="T16" fmla="*/ 157 w 214"/>
                <a:gd name="T17" fmla="*/ 114 h 114"/>
                <a:gd name="T18" fmla="*/ 214 w 214"/>
                <a:gd name="T19" fmla="*/ 57 h 114"/>
                <a:gd name="T20" fmla="*/ 157 w 214"/>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14">
                  <a:moveTo>
                    <a:pt x="157" y="0"/>
                  </a:moveTo>
                  <a:cubicBezTo>
                    <a:pt x="136" y="0"/>
                    <a:pt x="117" y="11"/>
                    <a:pt x="107" y="29"/>
                  </a:cubicBezTo>
                  <a:cubicBezTo>
                    <a:pt x="101" y="25"/>
                    <a:pt x="94" y="23"/>
                    <a:pt x="86" y="23"/>
                  </a:cubicBezTo>
                  <a:cubicBezTo>
                    <a:pt x="69" y="23"/>
                    <a:pt x="54" y="33"/>
                    <a:pt x="46" y="48"/>
                  </a:cubicBezTo>
                  <a:cubicBezTo>
                    <a:pt x="42" y="46"/>
                    <a:pt x="38" y="45"/>
                    <a:pt x="34" y="45"/>
                  </a:cubicBezTo>
                  <a:cubicBezTo>
                    <a:pt x="15" y="45"/>
                    <a:pt x="0" y="61"/>
                    <a:pt x="0" y="80"/>
                  </a:cubicBezTo>
                  <a:cubicBezTo>
                    <a:pt x="0" y="99"/>
                    <a:pt x="15" y="114"/>
                    <a:pt x="34" y="114"/>
                  </a:cubicBezTo>
                  <a:cubicBezTo>
                    <a:pt x="86" y="114"/>
                    <a:pt x="86" y="114"/>
                    <a:pt x="86" y="114"/>
                  </a:cubicBezTo>
                  <a:cubicBezTo>
                    <a:pt x="157" y="114"/>
                    <a:pt x="157" y="114"/>
                    <a:pt x="157" y="114"/>
                  </a:cubicBezTo>
                  <a:cubicBezTo>
                    <a:pt x="189" y="114"/>
                    <a:pt x="214" y="89"/>
                    <a:pt x="214" y="57"/>
                  </a:cubicBezTo>
                  <a:cubicBezTo>
                    <a:pt x="214" y="25"/>
                    <a:pt x="189" y="0"/>
                    <a:pt x="157" y="0"/>
                  </a:cubicBezTo>
                  <a:close/>
                </a:path>
              </a:pathLst>
            </a:custGeom>
            <a:grpFill/>
            <a:ln>
              <a:noFill/>
            </a:ln>
          </p:spPr>
          <p:txBody>
            <a:bodyPr vert="horz" wrap="square" lIns="89642" tIns="44821" rIns="89642" bIns="44821" numCol="1" anchor="t" anchorCtr="0" compatLnSpc="1">
              <a:prstTxWarp prst="textNoShape">
                <a:avLst/>
              </a:prstTxWarp>
            </a:bodyPr>
            <a:lstStyle/>
            <a:p>
              <a:endParaRPr lang="en-US" sz="1765">
                <a:solidFill>
                  <a:srgbClr val="292929"/>
                </a:solidFill>
              </a:endParaRPr>
            </a:p>
          </p:txBody>
        </p:sp>
      </p:grpSp>
      <p:sp>
        <p:nvSpPr>
          <p:cNvPr id="20" name="Freeform 5"/>
          <p:cNvSpPr>
            <a:spLocks noEditPoints="1"/>
          </p:cNvSpPr>
          <p:nvPr/>
        </p:nvSpPr>
        <p:spPr bwMode="auto">
          <a:xfrm>
            <a:off x="754021" y="4878616"/>
            <a:ext cx="1048699" cy="1613170"/>
          </a:xfrm>
          <a:custGeom>
            <a:avLst/>
            <a:gdLst>
              <a:gd name="T0" fmla="*/ 785 w 1503"/>
              <a:gd name="T1" fmla="*/ 824 h 2312"/>
              <a:gd name="T2" fmla="*/ 998 w 1503"/>
              <a:gd name="T3" fmla="*/ 824 h 2312"/>
              <a:gd name="T4" fmla="*/ 998 w 1503"/>
              <a:gd name="T5" fmla="*/ 2312 h 2312"/>
              <a:gd name="T6" fmla="*/ 592 w 1503"/>
              <a:gd name="T7" fmla="*/ 0 h 2312"/>
              <a:gd name="T8" fmla="*/ 998 w 1503"/>
              <a:gd name="T9" fmla="*/ 664 h 2312"/>
              <a:gd name="T10" fmla="*/ 998 w 1503"/>
              <a:gd name="T11" fmla="*/ 452 h 2312"/>
              <a:gd name="T12" fmla="*/ 998 w 1503"/>
              <a:gd name="T13" fmla="*/ 664 h 2312"/>
              <a:gd name="T14" fmla="*/ 785 w 1503"/>
              <a:gd name="T15" fmla="*/ 153 h 2312"/>
              <a:gd name="T16" fmla="*/ 998 w 1503"/>
              <a:gd name="T17" fmla="*/ 365 h 2312"/>
              <a:gd name="T18" fmla="*/ 1104 w 1503"/>
              <a:gd name="T19" fmla="*/ 1861 h 2312"/>
              <a:gd name="T20" fmla="*/ 1310 w 1503"/>
              <a:gd name="T21" fmla="*/ 1861 h 2312"/>
              <a:gd name="T22" fmla="*/ 1310 w 1503"/>
              <a:gd name="T23" fmla="*/ 1562 h 2312"/>
              <a:gd name="T24" fmla="*/ 1310 w 1503"/>
              <a:gd name="T25" fmla="*/ 1355 h 2312"/>
              <a:gd name="T26" fmla="*/ 1310 w 1503"/>
              <a:gd name="T27" fmla="*/ 1562 h 2312"/>
              <a:gd name="T28" fmla="*/ 1104 w 1503"/>
              <a:gd name="T29" fmla="*/ 1050 h 2312"/>
              <a:gd name="T30" fmla="*/ 1310 w 1503"/>
              <a:gd name="T31" fmla="*/ 1262 h 2312"/>
              <a:gd name="T32" fmla="*/ 1104 w 1503"/>
              <a:gd name="T33" fmla="*/ 963 h 2312"/>
              <a:gd name="T34" fmla="*/ 1310 w 1503"/>
              <a:gd name="T35" fmla="*/ 963 h 2312"/>
              <a:gd name="T36" fmla="*/ 1310 w 1503"/>
              <a:gd name="T37" fmla="*/ 664 h 2312"/>
              <a:gd name="T38" fmla="*/ 1310 w 1503"/>
              <a:gd name="T39" fmla="*/ 452 h 2312"/>
              <a:gd name="T40" fmla="*/ 1310 w 1503"/>
              <a:gd name="T41" fmla="*/ 664 h 2312"/>
              <a:gd name="T42" fmla="*/ 1104 w 1503"/>
              <a:gd name="T43" fmla="*/ 153 h 2312"/>
              <a:gd name="T44" fmla="*/ 1310 w 1503"/>
              <a:gd name="T45" fmla="*/ 365 h 2312"/>
              <a:gd name="T46" fmla="*/ 0 w 1503"/>
              <a:gd name="T47" fmla="*/ 2312 h 2312"/>
              <a:gd name="T48" fmla="*/ 0 w 1503"/>
              <a:gd name="T49" fmla="*/ 911 h 2312"/>
              <a:gd name="T50" fmla="*/ 399 w 1503"/>
              <a:gd name="T51" fmla="*/ 2166 h 2312"/>
              <a:gd name="T52" fmla="*/ 399 w 1503"/>
              <a:gd name="T53" fmla="*/ 1954 h 2312"/>
              <a:gd name="T54" fmla="*/ 399 w 1503"/>
              <a:gd name="T55" fmla="*/ 2166 h 2312"/>
              <a:gd name="T56" fmla="*/ 193 w 1503"/>
              <a:gd name="T57" fmla="*/ 1654 h 2312"/>
              <a:gd name="T58" fmla="*/ 399 w 1503"/>
              <a:gd name="T59" fmla="*/ 1861 h 2312"/>
              <a:gd name="T60" fmla="*/ 193 w 1503"/>
              <a:gd name="T61" fmla="*/ 1562 h 2312"/>
              <a:gd name="T62" fmla="*/ 399 w 1503"/>
              <a:gd name="T63" fmla="*/ 1562 h 2312"/>
              <a:gd name="T64" fmla="*/ 399 w 1503"/>
              <a:gd name="T65" fmla="*/ 1262 h 2312"/>
              <a:gd name="T66" fmla="*/ 399 w 1503"/>
              <a:gd name="T67" fmla="*/ 1050 h 2312"/>
              <a:gd name="T68" fmla="*/ 399 w 1503"/>
              <a:gd name="T69" fmla="*/ 1262 h 2312"/>
              <a:gd name="T70" fmla="*/ 506 w 1503"/>
              <a:gd name="T71" fmla="*/ 1954 h 2312"/>
              <a:gd name="T72" fmla="*/ 718 w 1503"/>
              <a:gd name="T73" fmla="*/ 2166 h 2312"/>
              <a:gd name="T74" fmla="*/ 506 w 1503"/>
              <a:gd name="T75" fmla="*/ 1861 h 2312"/>
              <a:gd name="T76" fmla="*/ 718 w 1503"/>
              <a:gd name="T77" fmla="*/ 1861 h 2312"/>
              <a:gd name="T78" fmla="*/ 718 w 1503"/>
              <a:gd name="T79" fmla="*/ 1562 h 2312"/>
              <a:gd name="T80" fmla="*/ 718 w 1503"/>
              <a:gd name="T81" fmla="*/ 1355 h 2312"/>
              <a:gd name="T82" fmla="*/ 718 w 1503"/>
              <a:gd name="T83" fmla="*/ 1562 h 2312"/>
              <a:gd name="T84" fmla="*/ 506 w 1503"/>
              <a:gd name="T85" fmla="*/ 1050 h 2312"/>
              <a:gd name="T86" fmla="*/ 718 w 1503"/>
              <a:gd name="T87" fmla="*/ 1262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3" h="2312">
                <a:moveTo>
                  <a:pt x="592" y="0"/>
                </a:moveTo>
                <a:lnTo>
                  <a:pt x="592" y="824"/>
                </a:lnTo>
                <a:lnTo>
                  <a:pt x="785" y="824"/>
                </a:lnTo>
                <a:lnTo>
                  <a:pt x="785" y="751"/>
                </a:lnTo>
                <a:lnTo>
                  <a:pt x="998" y="751"/>
                </a:lnTo>
                <a:lnTo>
                  <a:pt x="998" y="824"/>
                </a:lnTo>
                <a:lnTo>
                  <a:pt x="998" y="911"/>
                </a:lnTo>
                <a:lnTo>
                  <a:pt x="998" y="963"/>
                </a:lnTo>
                <a:lnTo>
                  <a:pt x="998" y="2312"/>
                </a:lnTo>
                <a:lnTo>
                  <a:pt x="1503" y="2312"/>
                </a:lnTo>
                <a:lnTo>
                  <a:pt x="1503" y="0"/>
                </a:lnTo>
                <a:lnTo>
                  <a:pt x="592" y="0"/>
                </a:lnTo>
                <a:lnTo>
                  <a:pt x="592" y="0"/>
                </a:lnTo>
                <a:lnTo>
                  <a:pt x="592" y="0"/>
                </a:lnTo>
                <a:close/>
                <a:moveTo>
                  <a:pt x="998" y="664"/>
                </a:moveTo>
                <a:lnTo>
                  <a:pt x="785" y="664"/>
                </a:lnTo>
                <a:lnTo>
                  <a:pt x="785" y="452"/>
                </a:lnTo>
                <a:lnTo>
                  <a:pt x="998" y="452"/>
                </a:lnTo>
                <a:lnTo>
                  <a:pt x="998" y="664"/>
                </a:lnTo>
                <a:lnTo>
                  <a:pt x="998" y="664"/>
                </a:lnTo>
                <a:lnTo>
                  <a:pt x="998" y="664"/>
                </a:lnTo>
                <a:close/>
                <a:moveTo>
                  <a:pt x="998" y="365"/>
                </a:moveTo>
                <a:lnTo>
                  <a:pt x="785" y="365"/>
                </a:lnTo>
                <a:lnTo>
                  <a:pt x="785" y="153"/>
                </a:lnTo>
                <a:lnTo>
                  <a:pt x="998" y="153"/>
                </a:lnTo>
                <a:lnTo>
                  <a:pt x="998" y="365"/>
                </a:lnTo>
                <a:lnTo>
                  <a:pt x="998" y="365"/>
                </a:lnTo>
                <a:lnTo>
                  <a:pt x="998" y="365"/>
                </a:lnTo>
                <a:close/>
                <a:moveTo>
                  <a:pt x="1310" y="1861"/>
                </a:moveTo>
                <a:lnTo>
                  <a:pt x="1104" y="1861"/>
                </a:lnTo>
                <a:lnTo>
                  <a:pt x="1104" y="1654"/>
                </a:lnTo>
                <a:lnTo>
                  <a:pt x="1310" y="1654"/>
                </a:lnTo>
                <a:lnTo>
                  <a:pt x="1310" y="1861"/>
                </a:lnTo>
                <a:lnTo>
                  <a:pt x="1310" y="1861"/>
                </a:lnTo>
                <a:lnTo>
                  <a:pt x="1310" y="1861"/>
                </a:lnTo>
                <a:close/>
                <a:moveTo>
                  <a:pt x="1310" y="1562"/>
                </a:moveTo>
                <a:lnTo>
                  <a:pt x="1104" y="1562"/>
                </a:lnTo>
                <a:lnTo>
                  <a:pt x="1104" y="1355"/>
                </a:lnTo>
                <a:lnTo>
                  <a:pt x="1310" y="1355"/>
                </a:lnTo>
                <a:lnTo>
                  <a:pt x="1310" y="1562"/>
                </a:lnTo>
                <a:lnTo>
                  <a:pt x="1310" y="1562"/>
                </a:lnTo>
                <a:lnTo>
                  <a:pt x="1310" y="1562"/>
                </a:lnTo>
                <a:close/>
                <a:moveTo>
                  <a:pt x="1310" y="1262"/>
                </a:moveTo>
                <a:lnTo>
                  <a:pt x="1104" y="1262"/>
                </a:lnTo>
                <a:lnTo>
                  <a:pt x="1104" y="1050"/>
                </a:lnTo>
                <a:lnTo>
                  <a:pt x="1310" y="1050"/>
                </a:lnTo>
                <a:lnTo>
                  <a:pt x="1310" y="1262"/>
                </a:lnTo>
                <a:lnTo>
                  <a:pt x="1310" y="1262"/>
                </a:lnTo>
                <a:lnTo>
                  <a:pt x="1310" y="1262"/>
                </a:lnTo>
                <a:close/>
                <a:moveTo>
                  <a:pt x="1310" y="963"/>
                </a:moveTo>
                <a:lnTo>
                  <a:pt x="1104" y="963"/>
                </a:lnTo>
                <a:lnTo>
                  <a:pt x="1104" y="751"/>
                </a:lnTo>
                <a:lnTo>
                  <a:pt x="1310" y="751"/>
                </a:lnTo>
                <a:lnTo>
                  <a:pt x="1310" y="963"/>
                </a:lnTo>
                <a:lnTo>
                  <a:pt x="1310" y="963"/>
                </a:lnTo>
                <a:lnTo>
                  <a:pt x="1310" y="963"/>
                </a:lnTo>
                <a:close/>
                <a:moveTo>
                  <a:pt x="1310" y="664"/>
                </a:moveTo>
                <a:lnTo>
                  <a:pt x="1104" y="664"/>
                </a:lnTo>
                <a:lnTo>
                  <a:pt x="1104" y="452"/>
                </a:lnTo>
                <a:lnTo>
                  <a:pt x="1310" y="452"/>
                </a:lnTo>
                <a:lnTo>
                  <a:pt x="1310" y="664"/>
                </a:lnTo>
                <a:lnTo>
                  <a:pt x="1310" y="664"/>
                </a:lnTo>
                <a:lnTo>
                  <a:pt x="1310" y="664"/>
                </a:lnTo>
                <a:close/>
                <a:moveTo>
                  <a:pt x="1310" y="365"/>
                </a:moveTo>
                <a:lnTo>
                  <a:pt x="1104" y="365"/>
                </a:lnTo>
                <a:lnTo>
                  <a:pt x="1104" y="153"/>
                </a:lnTo>
                <a:lnTo>
                  <a:pt x="1310" y="153"/>
                </a:lnTo>
                <a:lnTo>
                  <a:pt x="1310" y="365"/>
                </a:lnTo>
                <a:lnTo>
                  <a:pt x="1310" y="365"/>
                </a:lnTo>
                <a:lnTo>
                  <a:pt x="1310" y="365"/>
                </a:lnTo>
                <a:close/>
                <a:moveTo>
                  <a:pt x="0" y="911"/>
                </a:moveTo>
                <a:lnTo>
                  <a:pt x="0" y="2312"/>
                </a:lnTo>
                <a:lnTo>
                  <a:pt x="911" y="2312"/>
                </a:lnTo>
                <a:lnTo>
                  <a:pt x="911" y="911"/>
                </a:lnTo>
                <a:lnTo>
                  <a:pt x="0" y="911"/>
                </a:lnTo>
                <a:lnTo>
                  <a:pt x="0" y="911"/>
                </a:lnTo>
                <a:lnTo>
                  <a:pt x="0" y="911"/>
                </a:lnTo>
                <a:close/>
                <a:moveTo>
                  <a:pt x="399" y="2166"/>
                </a:moveTo>
                <a:lnTo>
                  <a:pt x="193" y="2166"/>
                </a:lnTo>
                <a:lnTo>
                  <a:pt x="193" y="1954"/>
                </a:lnTo>
                <a:lnTo>
                  <a:pt x="399" y="1954"/>
                </a:lnTo>
                <a:lnTo>
                  <a:pt x="399" y="2166"/>
                </a:lnTo>
                <a:lnTo>
                  <a:pt x="399" y="2166"/>
                </a:lnTo>
                <a:lnTo>
                  <a:pt x="399" y="2166"/>
                </a:lnTo>
                <a:close/>
                <a:moveTo>
                  <a:pt x="399" y="1861"/>
                </a:moveTo>
                <a:lnTo>
                  <a:pt x="193" y="1861"/>
                </a:lnTo>
                <a:lnTo>
                  <a:pt x="193" y="1654"/>
                </a:lnTo>
                <a:lnTo>
                  <a:pt x="399" y="1654"/>
                </a:lnTo>
                <a:lnTo>
                  <a:pt x="399" y="1861"/>
                </a:lnTo>
                <a:lnTo>
                  <a:pt x="399" y="1861"/>
                </a:lnTo>
                <a:lnTo>
                  <a:pt x="399" y="1861"/>
                </a:lnTo>
                <a:close/>
                <a:moveTo>
                  <a:pt x="399" y="1562"/>
                </a:moveTo>
                <a:lnTo>
                  <a:pt x="193" y="1562"/>
                </a:lnTo>
                <a:lnTo>
                  <a:pt x="193" y="1355"/>
                </a:lnTo>
                <a:lnTo>
                  <a:pt x="399" y="1355"/>
                </a:lnTo>
                <a:lnTo>
                  <a:pt x="399" y="1562"/>
                </a:lnTo>
                <a:lnTo>
                  <a:pt x="399" y="1562"/>
                </a:lnTo>
                <a:lnTo>
                  <a:pt x="399" y="1562"/>
                </a:lnTo>
                <a:close/>
                <a:moveTo>
                  <a:pt x="399" y="1262"/>
                </a:moveTo>
                <a:lnTo>
                  <a:pt x="193" y="1262"/>
                </a:lnTo>
                <a:lnTo>
                  <a:pt x="193" y="1050"/>
                </a:lnTo>
                <a:lnTo>
                  <a:pt x="399" y="1050"/>
                </a:lnTo>
                <a:lnTo>
                  <a:pt x="399" y="1262"/>
                </a:lnTo>
                <a:lnTo>
                  <a:pt x="399" y="1262"/>
                </a:lnTo>
                <a:lnTo>
                  <a:pt x="399" y="1262"/>
                </a:lnTo>
                <a:close/>
                <a:moveTo>
                  <a:pt x="718" y="2166"/>
                </a:moveTo>
                <a:lnTo>
                  <a:pt x="506" y="2166"/>
                </a:lnTo>
                <a:lnTo>
                  <a:pt x="506" y="1954"/>
                </a:lnTo>
                <a:lnTo>
                  <a:pt x="718" y="1954"/>
                </a:lnTo>
                <a:lnTo>
                  <a:pt x="718" y="2166"/>
                </a:lnTo>
                <a:lnTo>
                  <a:pt x="718" y="2166"/>
                </a:lnTo>
                <a:lnTo>
                  <a:pt x="718" y="2166"/>
                </a:lnTo>
                <a:close/>
                <a:moveTo>
                  <a:pt x="718" y="1861"/>
                </a:moveTo>
                <a:lnTo>
                  <a:pt x="506" y="1861"/>
                </a:lnTo>
                <a:lnTo>
                  <a:pt x="506" y="1654"/>
                </a:lnTo>
                <a:lnTo>
                  <a:pt x="718" y="1654"/>
                </a:lnTo>
                <a:lnTo>
                  <a:pt x="718" y="1861"/>
                </a:lnTo>
                <a:lnTo>
                  <a:pt x="718" y="1861"/>
                </a:lnTo>
                <a:lnTo>
                  <a:pt x="718" y="1861"/>
                </a:lnTo>
                <a:close/>
                <a:moveTo>
                  <a:pt x="718" y="1562"/>
                </a:moveTo>
                <a:lnTo>
                  <a:pt x="506" y="1562"/>
                </a:lnTo>
                <a:lnTo>
                  <a:pt x="506" y="1355"/>
                </a:lnTo>
                <a:lnTo>
                  <a:pt x="718" y="1355"/>
                </a:lnTo>
                <a:lnTo>
                  <a:pt x="718" y="1562"/>
                </a:lnTo>
                <a:lnTo>
                  <a:pt x="718" y="1562"/>
                </a:lnTo>
                <a:lnTo>
                  <a:pt x="718" y="1562"/>
                </a:lnTo>
                <a:close/>
                <a:moveTo>
                  <a:pt x="718" y="1262"/>
                </a:moveTo>
                <a:lnTo>
                  <a:pt x="506" y="1262"/>
                </a:lnTo>
                <a:lnTo>
                  <a:pt x="506" y="1050"/>
                </a:lnTo>
                <a:lnTo>
                  <a:pt x="718" y="1050"/>
                </a:lnTo>
                <a:lnTo>
                  <a:pt x="718" y="1262"/>
                </a:lnTo>
                <a:lnTo>
                  <a:pt x="718" y="1262"/>
                </a:lnTo>
                <a:lnTo>
                  <a:pt x="718" y="1262"/>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defTabSz="914133"/>
            <a:endParaRPr lang="en-US" sz="1765">
              <a:solidFill>
                <a:srgbClr val="505050"/>
              </a:solidFill>
            </a:endParaRPr>
          </a:p>
        </p:txBody>
      </p:sp>
    </p:spTree>
    <p:extLst>
      <p:ext uri="{BB962C8B-B14F-4D97-AF65-F5344CB8AC3E}">
        <p14:creationId xmlns:p14="http://schemas.microsoft.com/office/powerpoint/2010/main" val="362623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grpId="0" nodeType="withEffect">
                                  <p:stCondLst>
                                    <p:cond delay="0"/>
                                  </p:stCondLst>
                                  <p:childTnLst>
                                    <p:animMotion origin="layout" path="M 1.24585E-6 4.49841E-6 L -0.27572 0.07376 " pathEditMode="relative" rAng="0" ptsTypes="AA">
                                      <p:cBhvr>
                                        <p:cTn id="6" dur="700" fill="hold"/>
                                        <p:tgtEl>
                                          <p:spTgt spid="16"/>
                                        </p:tgtEl>
                                        <p:attrNameLst>
                                          <p:attrName>ppt_x</p:attrName>
                                          <p:attrName>ppt_y</p:attrName>
                                        </p:attrNameLst>
                                      </p:cBhvr>
                                      <p:rCtr x="-13786" y="3677"/>
                                    </p:animMotion>
                                  </p:childTnLst>
                                </p:cTn>
                              </p:par>
                              <p:par>
                                <p:cTn id="7" presetID="6" presetClass="emph" presetSubtype="0" decel="100000" fill="hold" grpId="0" nodeType="withEffect">
                                  <p:stCondLst>
                                    <p:cond delay="0"/>
                                  </p:stCondLst>
                                  <p:childTnLst>
                                    <p:animScale>
                                      <p:cBhvr>
                                        <p:cTn id="8" dur="700" fill="hold"/>
                                        <p:tgtEl>
                                          <p:spTgt spid="15"/>
                                        </p:tgtEl>
                                      </p:cBhvr>
                                      <p:by x="85000" y="85000"/>
                                    </p:animScale>
                                  </p:childTnLst>
                                </p:cTn>
                              </p:par>
                              <p:par>
                                <p:cTn id="9" presetID="42" presetClass="path" presetSubtype="0" decel="100000" fill="hold" grpId="1" nodeType="withEffect">
                                  <p:stCondLst>
                                    <p:cond delay="0"/>
                                  </p:stCondLst>
                                  <p:childTnLst>
                                    <p:animMotion origin="layout" path="M 1.24585E-6 4.49841E-6 L -0.33572 -0.03927 " pathEditMode="relative" rAng="0" ptsTypes="AA">
                                      <p:cBhvr>
                                        <p:cTn id="10" dur="700" fill="hold"/>
                                        <p:tgtEl>
                                          <p:spTgt spid="15"/>
                                        </p:tgtEl>
                                        <p:attrNameLst>
                                          <p:attrName>ppt_x</p:attrName>
                                          <p:attrName>ppt_y</p:attrName>
                                        </p:attrNameLst>
                                      </p:cBhvr>
                                      <p:rCtr x="-16786" y="-1975"/>
                                    </p:animMotion>
                                  </p:childTnLst>
                                </p:cTn>
                              </p:par>
                            </p:childTnLst>
                          </p:cTn>
                        </p:par>
                        <p:par>
                          <p:cTn id="11" fill="hold">
                            <p:stCondLst>
                              <p:cond delay="700"/>
                            </p:stCondLst>
                            <p:childTnLst>
                              <p:par>
                                <p:cTn id="12" presetID="53" presetClass="entr" presetSubtype="1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250" fill="hold"/>
                                        <p:tgtEl>
                                          <p:spTgt spid="14"/>
                                        </p:tgtEl>
                                        <p:attrNameLst>
                                          <p:attrName>ppt_w</p:attrName>
                                        </p:attrNameLst>
                                      </p:cBhvr>
                                      <p:tavLst>
                                        <p:tav tm="0">
                                          <p:val>
                                            <p:fltVal val="0"/>
                                          </p:val>
                                        </p:tav>
                                        <p:tav tm="100000">
                                          <p:val>
                                            <p:strVal val="#ppt_w"/>
                                          </p:val>
                                        </p:tav>
                                      </p:tavLst>
                                    </p:anim>
                                    <p:anim calcmode="lin" valueType="num">
                                      <p:cBhvr>
                                        <p:cTn id="15" dur="250" fill="hold"/>
                                        <p:tgtEl>
                                          <p:spTgt spid="14"/>
                                        </p:tgtEl>
                                        <p:attrNameLst>
                                          <p:attrName>ppt_h</p:attrName>
                                        </p:attrNameLst>
                                      </p:cBhvr>
                                      <p:tavLst>
                                        <p:tav tm="0">
                                          <p:val>
                                            <p:fltVal val="0"/>
                                          </p:val>
                                        </p:tav>
                                        <p:tav tm="100000">
                                          <p:val>
                                            <p:strVal val="#ppt_h"/>
                                          </p:val>
                                        </p:tav>
                                      </p:tavLst>
                                    </p:anim>
                                    <p:animEffect transition="in" filter="fade">
                                      <p:cBhvr>
                                        <p:cTn id="16" dur="250"/>
                                        <p:tgtEl>
                                          <p:spTgt spid="14"/>
                                        </p:tgtEl>
                                      </p:cBhvr>
                                    </p:animEffect>
                                  </p:childTnLst>
                                </p:cTn>
                              </p:par>
                              <p:par>
                                <p:cTn id="17" presetID="6" presetClass="emph" presetSubtype="0" decel="100000" fill="hold" nodeType="withEffect">
                                  <p:stCondLst>
                                    <p:cond delay="200"/>
                                  </p:stCondLst>
                                  <p:childTnLst>
                                    <p:animScale>
                                      <p:cBhvr>
                                        <p:cTn id="18" dur="250" fill="hold"/>
                                        <p:tgtEl>
                                          <p:spTgt spid="14"/>
                                        </p:tgtEl>
                                      </p:cBhvr>
                                      <p:by x="110000" y="110000"/>
                                    </p:animScale>
                                  </p:childTnLst>
                                </p:cTn>
                              </p:par>
                              <p:par>
                                <p:cTn id="19" presetID="6" presetClass="emph" presetSubtype="0" decel="100000" fill="hold" nodeType="withEffect">
                                  <p:stCondLst>
                                    <p:cond delay="300"/>
                                  </p:stCondLst>
                                  <p:childTnLst>
                                    <p:animScale>
                                      <p:cBhvr>
                                        <p:cTn id="20" dur="250" fill="hold"/>
                                        <p:tgtEl>
                                          <p:spTgt spid="14"/>
                                        </p:tgtEl>
                                      </p:cBhvr>
                                      <p:by x="91000" y="91000"/>
                                    </p:animScale>
                                  </p:childTnLst>
                                </p:cTn>
                              </p:par>
                            </p:childTnLst>
                          </p:cTn>
                        </p:par>
                        <p:par>
                          <p:cTn id="21" fill="hold">
                            <p:stCondLst>
                              <p:cond delay="1250"/>
                            </p:stCondLst>
                            <p:childTnLst>
                              <p:par>
                                <p:cTn id="22" presetID="2" presetClass="entr" presetSubtype="4" decel="10000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par>
                          <p:cTn id="30" fill="hold">
                            <p:stCondLst>
                              <p:cond delay="1750"/>
                            </p:stCondLst>
                            <p:childTnLst>
                              <p:par>
                                <p:cTn id="31" presetID="2" presetClass="entr" presetSubtype="8" decel="100000" fill="hold" grpId="0" nodeType="after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9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4" dur="9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decel="10000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additive="base">
                                        <p:cTn id="39" dur="9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40" dur="9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animBg="1"/>
      <p:bldP spid="15" grpId="1" animBg="1"/>
      <p:bldP spid="1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80115" y="1203258"/>
            <a:ext cx="1342825" cy="1287069"/>
          </a:xfrm>
          <a:prstGeom prst="rect">
            <a:avLst/>
          </a:prstGeom>
          <a:solidFill>
            <a:schemeClr val="accent1">
              <a:lumMod val="50000"/>
            </a:schemeClr>
          </a:solidFill>
        </p:spPr>
        <p:txBody>
          <a:bodyPr wrap="square" lIns="182829" tIns="137121" rIns="0" rtlCol="0">
            <a:noAutofit/>
          </a:bodyPr>
          <a:lstStyle/>
          <a:p>
            <a:pPr defTabSz="932030">
              <a:lnSpc>
                <a:spcPts val="3000"/>
              </a:lnSpc>
            </a:pPr>
            <a:endParaRPr lang="en-US" sz="2800" kern="0" spc="-51" dirty="0">
              <a:solidFill>
                <a:srgbClr val="FFFFFF"/>
              </a:solidFill>
              <a:latin typeface="Segoe UI Light"/>
            </a:endParaRPr>
          </a:p>
        </p:txBody>
      </p:sp>
      <p:sp>
        <p:nvSpPr>
          <p:cNvPr id="17" name="Rectangle 16"/>
          <p:cNvSpPr/>
          <p:nvPr/>
        </p:nvSpPr>
        <p:spPr>
          <a:xfrm>
            <a:off x="1280115" y="2490326"/>
            <a:ext cx="1342825" cy="1287069"/>
          </a:xfrm>
          <a:prstGeom prst="rect">
            <a:avLst/>
          </a:prstGeom>
          <a:solidFill>
            <a:schemeClr val="accent1">
              <a:lumMod val="75000"/>
            </a:schemeClr>
          </a:solidFill>
        </p:spPr>
        <p:txBody>
          <a:bodyPr wrap="square" lIns="182829" tIns="137121" rIns="0" rtlCol="0">
            <a:noAutofit/>
          </a:bodyPr>
          <a:lstStyle/>
          <a:p>
            <a:pPr defTabSz="932030">
              <a:lnSpc>
                <a:spcPts val="3000"/>
              </a:lnSpc>
            </a:pPr>
            <a:endParaRPr lang="en-US" sz="2800" kern="0" spc="-51" dirty="0">
              <a:solidFill>
                <a:srgbClr val="FFFFFF"/>
              </a:solidFill>
              <a:latin typeface="Segoe UI Light"/>
            </a:endParaRPr>
          </a:p>
        </p:txBody>
      </p:sp>
      <p:sp>
        <p:nvSpPr>
          <p:cNvPr id="18" name="Rectangle 17"/>
          <p:cNvSpPr/>
          <p:nvPr/>
        </p:nvSpPr>
        <p:spPr>
          <a:xfrm>
            <a:off x="1280114" y="3774611"/>
            <a:ext cx="1325889" cy="1287069"/>
          </a:xfrm>
          <a:prstGeom prst="rect">
            <a:avLst/>
          </a:prstGeom>
          <a:solidFill>
            <a:schemeClr val="accent1">
              <a:lumMod val="60000"/>
              <a:lumOff val="40000"/>
            </a:schemeClr>
          </a:solidFill>
        </p:spPr>
        <p:txBody>
          <a:bodyPr wrap="square" lIns="182829" tIns="137121" rIns="0" rtlCol="0">
            <a:noAutofit/>
          </a:bodyPr>
          <a:lstStyle/>
          <a:p>
            <a:pPr defTabSz="932030">
              <a:lnSpc>
                <a:spcPts val="3000"/>
              </a:lnSpc>
            </a:pPr>
            <a:endParaRPr lang="en-US" sz="2800" kern="0" spc="-51" dirty="0">
              <a:solidFill>
                <a:srgbClr val="FFFFFF"/>
              </a:solidFill>
              <a:latin typeface="Segoe UI Light"/>
            </a:endParaRPr>
          </a:p>
        </p:txBody>
      </p:sp>
      <p:sp>
        <p:nvSpPr>
          <p:cNvPr id="28" name="Rectangle 27"/>
          <p:cNvSpPr/>
          <p:nvPr/>
        </p:nvSpPr>
        <p:spPr>
          <a:xfrm>
            <a:off x="1286662" y="5061680"/>
            <a:ext cx="1336278" cy="1287069"/>
          </a:xfrm>
          <a:prstGeom prst="rect">
            <a:avLst/>
          </a:prstGeom>
          <a:solidFill>
            <a:schemeClr val="accent1">
              <a:lumMod val="40000"/>
              <a:lumOff val="60000"/>
            </a:schemeClr>
          </a:solidFill>
        </p:spPr>
        <p:txBody>
          <a:bodyPr wrap="square" lIns="182829" tIns="137121" rIns="0" rtlCol="0">
            <a:noAutofit/>
          </a:bodyPr>
          <a:lstStyle/>
          <a:p>
            <a:pPr defTabSz="932030">
              <a:lnSpc>
                <a:spcPts val="3000"/>
              </a:lnSpc>
            </a:pPr>
            <a:endParaRPr lang="en-US" sz="2800" kern="0" spc="-51" dirty="0">
              <a:solidFill>
                <a:srgbClr val="FFFFFF"/>
              </a:solidFill>
              <a:latin typeface="Segoe UI Light"/>
            </a:endParaRPr>
          </a:p>
        </p:txBody>
      </p:sp>
      <p:pic>
        <p:nvPicPr>
          <p:cNvPr id="29" name="Picture 8" descr="C:\Users\cayres\AppData\Local\Temp\SNAGHTML9c789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121" y="2698996"/>
            <a:ext cx="872808" cy="86416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cayres\AppData\Local\Temp\SNAGHTML9c7be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118" y="3910161"/>
            <a:ext cx="855878" cy="8474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Users\cayres\AppData\Local\Temp\SNAGHTML9c8029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065" y="1396957"/>
            <a:ext cx="998925" cy="9890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C:\Users\cayres\AppData\Local\Temp\SNAGHTML9d1884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165" y="5183538"/>
            <a:ext cx="1053787" cy="104335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2606003" y="1214021"/>
            <a:ext cx="8767584" cy="1287069"/>
          </a:xfrm>
          <a:prstGeom prst="rect">
            <a:avLst/>
          </a:prstGeom>
          <a:solidFill>
            <a:srgbClr val="0065FC"/>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GB" sz="2800" dirty="0">
                <a:solidFill>
                  <a:schemeClr val="bg1"/>
                </a:solidFill>
              </a:rPr>
              <a:t>Easy to Use</a:t>
            </a:r>
          </a:p>
          <a:p>
            <a:r>
              <a:rPr lang="en-GB" sz="2000" dirty="0">
                <a:solidFill>
                  <a:schemeClr val="bg1"/>
                </a:solidFill>
              </a:rPr>
              <a:t>Simple to set up and use and users can manage their own devices</a:t>
            </a:r>
            <a:endParaRPr lang="en-GB" sz="2132" dirty="0">
              <a:solidFill>
                <a:schemeClr val="bg1"/>
              </a:solidFill>
            </a:endParaRPr>
          </a:p>
          <a:p>
            <a:endParaRPr lang="en-GB" sz="3200" dirty="0">
              <a:solidFill>
                <a:schemeClr val="bg1"/>
              </a:solidFill>
            </a:endParaRPr>
          </a:p>
        </p:txBody>
      </p:sp>
      <p:sp>
        <p:nvSpPr>
          <p:cNvPr id="34" name="Rectangle 33"/>
          <p:cNvSpPr/>
          <p:nvPr/>
        </p:nvSpPr>
        <p:spPr>
          <a:xfrm>
            <a:off x="2606003" y="2496009"/>
            <a:ext cx="8767584" cy="1281386"/>
          </a:xfrm>
          <a:prstGeom prst="rect">
            <a:avLst/>
          </a:prstGeom>
          <a:solidFill>
            <a:srgbClr val="5398FF"/>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GB" sz="2800" dirty="0">
                <a:solidFill>
                  <a:schemeClr val="tx1"/>
                </a:solidFill>
              </a:rPr>
              <a:t>Scalable</a:t>
            </a:r>
          </a:p>
          <a:p>
            <a:r>
              <a:rPr lang="en-GB" sz="2000" dirty="0">
                <a:solidFill>
                  <a:schemeClr val="tx1">
                    <a:lumMod val="95000"/>
                  </a:schemeClr>
                </a:solidFill>
              </a:rPr>
              <a:t>Utilizes the power of the cloud and integrates with on-premises Active Directory and custom apps</a:t>
            </a:r>
          </a:p>
          <a:p>
            <a:endParaRPr lang="en-GB" sz="3200" dirty="0">
              <a:solidFill>
                <a:schemeClr val="tx1">
                  <a:lumMod val="85000"/>
                </a:schemeClr>
              </a:solidFill>
            </a:endParaRPr>
          </a:p>
        </p:txBody>
      </p:sp>
      <p:sp>
        <p:nvSpPr>
          <p:cNvPr id="35" name="Rectangle 34"/>
          <p:cNvSpPr/>
          <p:nvPr/>
        </p:nvSpPr>
        <p:spPr>
          <a:xfrm>
            <a:off x="2606003" y="3772316"/>
            <a:ext cx="8767584" cy="1297831"/>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GB" sz="2800" dirty="0">
                <a:solidFill>
                  <a:schemeClr val="bg1">
                    <a:lumMod val="65000"/>
                    <a:lumOff val="35000"/>
                  </a:schemeClr>
                </a:solidFill>
              </a:rPr>
              <a:t>Always Protected</a:t>
            </a:r>
          </a:p>
          <a:p>
            <a:r>
              <a:rPr lang="en-GB" sz="2000" dirty="0">
                <a:solidFill>
                  <a:schemeClr val="bg1">
                    <a:lumMod val="65000"/>
                    <a:lumOff val="35000"/>
                  </a:schemeClr>
                </a:solidFill>
              </a:rPr>
              <a:t>Provides strong authentication using the highest industry standard</a:t>
            </a:r>
          </a:p>
        </p:txBody>
      </p:sp>
      <p:sp>
        <p:nvSpPr>
          <p:cNvPr id="36" name="Rectangle 35"/>
          <p:cNvSpPr/>
          <p:nvPr/>
        </p:nvSpPr>
        <p:spPr>
          <a:xfrm>
            <a:off x="2599454" y="5059384"/>
            <a:ext cx="8774132" cy="1280899"/>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GB" sz="2800" dirty="0">
                <a:solidFill>
                  <a:schemeClr val="bg1">
                    <a:lumMod val="75000"/>
                    <a:lumOff val="25000"/>
                  </a:schemeClr>
                </a:solidFill>
              </a:rPr>
              <a:t>Reliable</a:t>
            </a:r>
          </a:p>
          <a:p>
            <a:r>
              <a:rPr lang="en-GB" sz="2000" dirty="0">
                <a:solidFill>
                  <a:schemeClr val="bg1">
                    <a:lumMod val="75000"/>
                    <a:lumOff val="25000"/>
                  </a:schemeClr>
                </a:solidFill>
              </a:rPr>
              <a:t>Guarantee of 99.9% availability</a:t>
            </a:r>
          </a:p>
        </p:txBody>
      </p:sp>
      <p:sp>
        <p:nvSpPr>
          <p:cNvPr id="15" name="Title 1">
            <a:extLst>
              <a:ext uri="{FF2B5EF4-FFF2-40B4-BE49-F238E27FC236}">
                <a16:creationId xmlns:a16="http://schemas.microsoft.com/office/drawing/2014/main" id="{409B5A9F-99E6-43FA-9F75-C3BEBE69DFE6}"/>
              </a:ext>
            </a:extLst>
          </p:cNvPr>
          <p:cNvSpPr>
            <a:spLocks noGrp="1"/>
          </p:cNvSpPr>
          <p:nvPr>
            <p:ph type="title"/>
          </p:nvPr>
        </p:nvSpPr>
        <p:spPr>
          <a:xfrm>
            <a:off x="0" y="2870"/>
            <a:ext cx="12192000" cy="1200388"/>
          </a:xfrm>
        </p:spPr>
        <p:txBody>
          <a:bodyPr/>
          <a:lstStyle/>
          <a:p>
            <a:r>
              <a:rPr lang="en-US" sz="3921" dirty="0"/>
              <a:t>	Azure MFA</a:t>
            </a:r>
          </a:p>
        </p:txBody>
      </p:sp>
    </p:spTree>
    <p:extLst>
      <p:ext uri="{BB962C8B-B14F-4D97-AF65-F5344CB8AC3E}">
        <p14:creationId xmlns:p14="http://schemas.microsoft.com/office/powerpoint/2010/main" val="13534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3" presetClass="entr" presetSubtype="16"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53" presetClass="entr" presetSubtype="16"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Effect transition="in" filter="fade">
                                      <p:cBhvr>
                                        <p:cTn id="42" dur="500"/>
                                        <p:tgtEl>
                                          <p:spTgt spid="30"/>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par>
                                <p:cTn id="52" presetID="53" presetClass="entr" presetSubtype="16"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Effect transition="in" filter="fade">
                                      <p:cBhvr>
                                        <p:cTn id="56" dur="500"/>
                                        <p:tgtEl>
                                          <p:spTgt spid="32"/>
                                        </p:tgtEl>
                                      </p:cBhvr>
                                    </p:animEffec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left)">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8" grpId="0" animBg="1"/>
      <p:bldP spid="33" grpId="0" animBg="1"/>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00388"/>
          </a:xfrm>
        </p:spPr>
        <p:txBody>
          <a:bodyPr/>
          <a:lstStyle/>
          <a:p>
            <a:r>
              <a:rPr lang="en-US" sz="3921" dirty="0"/>
              <a:t>	Azure AD reliability</a:t>
            </a:r>
          </a:p>
        </p:txBody>
      </p:sp>
      <p:sp>
        <p:nvSpPr>
          <p:cNvPr id="8" name="Rectangle 7">
            <a:extLst>
              <a:ext uri="{FF2B5EF4-FFF2-40B4-BE49-F238E27FC236}">
                <a16:creationId xmlns:a16="http://schemas.microsoft.com/office/drawing/2014/main" id="{B9AFC0F2-2EE2-4C2E-82B9-61AB732E3CD1}"/>
              </a:ext>
            </a:extLst>
          </p:cNvPr>
          <p:cNvSpPr/>
          <p:nvPr/>
        </p:nvSpPr>
        <p:spPr>
          <a:xfrm>
            <a:off x="0" y="1200388"/>
            <a:ext cx="11399847" cy="1900875"/>
          </a:xfrm>
          <a:prstGeom prst="rect">
            <a:avLst/>
          </a:prstGeom>
        </p:spPr>
        <p:txBody>
          <a:bodyPr wrap="square">
            <a:spAutoFit/>
          </a:bodyPr>
          <a:lstStyle/>
          <a:p>
            <a:pPr marL="1257300" lvl="2" indent="-342900">
              <a:buFont typeface="Arial" panose="020B0604020202020204" pitchFamily="34" charset="0"/>
              <a:buChar char="•"/>
            </a:pPr>
            <a:r>
              <a:rPr lang="en-US" sz="2353" dirty="0"/>
              <a:t>Geo-distributed, high availability design</a:t>
            </a:r>
          </a:p>
          <a:p>
            <a:pPr marL="1257300" lvl="2" indent="-342900">
              <a:buFont typeface="Arial" panose="020B0604020202020204" pitchFamily="34" charset="0"/>
              <a:buChar char="•"/>
            </a:pPr>
            <a:endParaRPr lang="en-US" sz="2353" dirty="0"/>
          </a:p>
          <a:p>
            <a:pPr marL="1257300" lvl="2" indent="-342900">
              <a:buFont typeface="Arial" panose="020B0604020202020204" pitchFamily="34" charset="0"/>
              <a:buChar char="•"/>
            </a:pPr>
            <a:r>
              <a:rPr lang="en-US" sz="2353" dirty="0"/>
              <a:t>Running out of </a:t>
            </a:r>
            <a:r>
              <a:rPr lang="en-US" sz="2353" dirty="0">
                <a:hlinkClick r:id="rId3"/>
              </a:rPr>
              <a:t>50+ regions worldwide</a:t>
            </a:r>
            <a:r>
              <a:rPr lang="en-US" sz="2353" dirty="0"/>
              <a:t> with automated failover. </a:t>
            </a:r>
          </a:p>
          <a:p>
            <a:pPr marL="1257300" lvl="2" indent="-342900">
              <a:buFont typeface="Arial" panose="020B0604020202020204" pitchFamily="34" charset="0"/>
              <a:buChar char="•"/>
            </a:pPr>
            <a:endParaRPr lang="en-US" sz="2353" dirty="0"/>
          </a:p>
          <a:p>
            <a:pPr marL="1257300" lvl="2" indent="-342900">
              <a:buFont typeface="Arial" panose="020B0604020202020204" pitchFamily="34" charset="0"/>
              <a:buChar char="•"/>
            </a:pPr>
            <a:r>
              <a:rPr lang="en-US" sz="2353" dirty="0"/>
              <a:t>SLA for Azure Active Directory – </a:t>
            </a:r>
            <a:r>
              <a:rPr lang="en-US" sz="2353" dirty="0">
                <a:hlinkClick r:id="rId4"/>
              </a:rPr>
              <a:t>99.9%</a:t>
            </a:r>
            <a:endParaRPr lang="en-US" sz="2353" dirty="0"/>
          </a:p>
        </p:txBody>
      </p:sp>
    </p:spTree>
    <p:extLst>
      <p:ext uri="{BB962C8B-B14F-4D97-AF65-F5344CB8AC3E}">
        <p14:creationId xmlns:p14="http://schemas.microsoft.com/office/powerpoint/2010/main" val="155904310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00388"/>
          </a:xfrm>
        </p:spPr>
        <p:txBody>
          <a:bodyPr/>
          <a:lstStyle/>
          <a:p>
            <a:r>
              <a:rPr lang="en-US" sz="3921" dirty="0"/>
              <a:t>	Azure AD reliability</a:t>
            </a:r>
          </a:p>
        </p:txBody>
      </p:sp>
      <p:pic>
        <p:nvPicPr>
          <p:cNvPr id="4" name="Picture 3">
            <a:extLst>
              <a:ext uri="{FF2B5EF4-FFF2-40B4-BE49-F238E27FC236}">
                <a16:creationId xmlns:a16="http://schemas.microsoft.com/office/drawing/2014/main" id="{C47F9E91-741C-4B8F-AFBA-0D724C8F5A11}"/>
              </a:ext>
            </a:extLst>
          </p:cNvPr>
          <p:cNvPicPr>
            <a:picLocks noChangeAspect="1"/>
          </p:cNvPicPr>
          <p:nvPr/>
        </p:nvPicPr>
        <p:blipFill>
          <a:blip r:embed="rId3">
            <a:duotone>
              <a:schemeClr val="accent5">
                <a:shade val="45000"/>
                <a:satMod val="135000"/>
              </a:schemeClr>
              <a:prstClr val="white"/>
            </a:duotone>
          </a:blip>
          <a:stretch>
            <a:fillRect/>
          </a:stretch>
        </p:blipFill>
        <p:spPr>
          <a:xfrm>
            <a:off x="-1" y="2032740"/>
            <a:ext cx="12229697" cy="4825260"/>
          </a:xfrm>
          <a:prstGeom prst="rect">
            <a:avLst/>
          </a:prstGeom>
        </p:spPr>
      </p:pic>
    </p:spTree>
    <p:extLst>
      <p:ext uri="{BB962C8B-B14F-4D97-AF65-F5344CB8AC3E}">
        <p14:creationId xmlns:p14="http://schemas.microsoft.com/office/powerpoint/2010/main" val="172244408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120B90B-06D0-4ABF-9C72-0B7BB1F3943F}"/>
              </a:ext>
            </a:extLst>
          </p:cNvPr>
          <p:cNvSpPr>
            <a:spLocks noGrp="1"/>
          </p:cNvSpPr>
          <p:nvPr>
            <p:ph type="body" sz="quarter" idx="12"/>
          </p:nvPr>
        </p:nvSpPr>
        <p:spPr/>
        <p:txBody>
          <a:bodyPr/>
          <a:lstStyle/>
          <a:p>
            <a:r>
              <a:rPr lang="en-US" sz="4000" b="1" dirty="0"/>
              <a:t>Azure MFA Security benefits</a:t>
            </a:r>
          </a:p>
        </p:txBody>
      </p:sp>
    </p:spTree>
    <p:extLst>
      <p:ext uri="{BB962C8B-B14F-4D97-AF65-F5344CB8AC3E}">
        <p14:creationId xmlns:p14="http://schemas.microsoft.com/office/powerpoint/2010/main" val="19361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86|0.8470001|1.0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TotalTime>
  <Words>2105</Words>
  <Application>Microsoft Office PowerPoint</Application>
  <PresentationFormat>Widescreen</PresentationFormat>
  <Paragraphs>367</Paragraphs>
  <Slides>37</Slides>
  <Notes>37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Lucida Console</vt:lpstr>
      <vt:lpstr>Segoe UI</vt:lpstr>
      <vt:lpstr>Segoe UI Light</vt:lpstr>
      <vt:lpstr>Segoe UI Semibold</vt:lpstr>
      <vt:lpstr>Segoe UI Semilight</vt:lpstr>
      <vt:lpstr>Wingdings</vt:lpstr>
      <vt:lpstr>Office Theme</vt:lpstr>
      <vt:lpstr>Azure Multi-Factor Authentication (MFA) </vt:lpstr>
      <vt:lpstr> Agenda:</vt:lpstr>
      <vt:lpstr>PowerPoint Presentation</vt:lpstr>
      <vt:lpstr>What is multi-factor authentication?</vt:lpstr>
      <vt:lpstr>What is Azure Multi-Factor Authentication?</vt:lpstr>
      <vt:lpstr> Azure MFA</vt:lpstr>
      <vt:lpstr> Azure AD reliability</vt:lpstr>
      <vt:lpstr> Azure AD reliability</vt:lpstr>
      <vt:lpstr>PowerPoint Presentation</vt:lpstr>
      <vt:lpstr>Identity is the new security control plane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Authentication Method to Use</vt:lpstr>
      <vt:lpstr>PowerPoint Presentation</vt:lpstr>
      <vt:lpstr>PowerPoint Presentation</vt:lpstr>
      <vt:lpstr>PowerPoint Presentation</vt:lpstr>
      <vt:lpstr>PowerPoint Presentation</vt:lpstr>
      <vt:lpstr>PowerPoint Presentation</vt:lpstr>
      <vt:lpstr>PowerPoint Presentation</vt:lpstr>
      <vt:lpstr>Three States of the Users</vt:lpstr>
      <vt:lpstr>PowerPoint Presentation</vt:lpstr>
      <vt:lpstr>PowerPoint Presentation</vt:lpstr>
      <vt:lpstr>PowerPoint Presentation</vt:lpstr>
      <vt:lpstr>PowerPoint Presentation</vt:lpstr>
      <vt:lpstr>Conditional access policies. Enabling MFA</vt:lpstr>
      <vt:lpstr>PowerPoint Presentation</vt:lpstr>
      <vt:lpstr>PowerPoint Presentation</vt:lpstr>
      <vt:lpstr>Announcing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Jacques Guibert de Bruet</dc:creator>
  <cp:lastModifiedBy>Jacques Guibert de Bruet</cp:lastModifiedBy>
  <cp:revision>2</cp:revision>
  <dcterms:created xsi:type="dcterms:W3CDTF">2019-04-02T17:35:36Z</dcterms:created>
  <dcterms:modified xsi:type="dcterms:W3CDTF">2019-04-26T16:54:29Z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jaguiber@microsoft.com</vt:lpwstr>
  </property>
  <property fmtid="{D5CDD505-2E9C-101B-9397-08002B2CF9AE}" pid="5" name="MSIP_Label_f42aa342-8706-4288-bd11-ebb85995028c_SetDate">
    <vt:lpwstr>2019-04-26T16:54:28.4537753Z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