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4" r:id="rId7"/>
    <p:sldId id="266" r:id="rId8"/>
    <p:sldId id="303" r:id="rId9"/>
    <p:sldId id="267" r:id="rId10"/>
    <p:sldId id="268" r:id="rId11"/>
    <p:sldId id="275" r:id="rId12"/>
    <p:sldId id="283" r:id="rId13"/>
    <p:sldId id="276" r:id="rId14"/>
    <p:sldId id="269" r:id="rId15"/>
    <p:sldId id="277" r:id="rId16"/>
    <p:sldId id="278" r:id="rId17"/>
    <p:sldId id="279" r:id="rId18"/>
    <p:sldId id="270" r:id="rId19"/>
    <p:sldId id="273" r:id="rId20"/>
    <p:sldId id="274" r:id="rId21"/>
    <p:sldId id="284" r:id="rId22"/>
    <p:sldId id="285" r:id="rId23"/>
    <p:sldId id="286" r:id="rId24"/>
    <p:sldId id="287" r:id="rId25"/>
    <p:sldId id="291" r:id="rId26"/>
    <p:sldId id="288" r:id="rId27"/>
    <p:sldId id="289" r:id="rId28"/>
    <p:sldId id="290" r:id="rId29"/>
    <p:sldId id="280" r:id="rId30"/>
    <p:sldId id="281" r:id="rId31"/>
    <p:sldId id="282" r:id="rId32"/>
    <p:sldId id="265" r:id="rId33"/>
    <p:sldId id="293" r:id="rId34"/>
    <p:sldId id="292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262" r:id="rId45"/>
    <p:sldId id="26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258" r:id="rId68"/>
    <p:sldId id="261" r:id="rId69"/>
    <p:sldId id="260" r:id="rId70"/>
    <p:sldId id="326" r:id="rId71"/>
    <p:sldId id="327" r:id="rId72"/>
    <p:sldId id="330" r:id="rId73"/>
    <p:sldId id="328" r:id="rId74"/>
    <p:sldId id="329" r:id="rId75"/>
    <p:sldId id="332" r:id="rId76"/>
    <p:sldId id="334" r:id="rId77"/>
    <p:sldId id="333" r:id="rId78"/>
    <p:sldId id="259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9F"/>
    <a:srgbClr val="EEA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A5DF38-C8EA-4EE0-916C-705F1C38F14B}" v="203" dt="2019-01-24T23:41:03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6" d="100"/>
          <a:sy n="156" d="100"/>
        </p:scale>
        <p:origin x="1940" y="1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Weisman" userId="S::leah.weisman@mirazon.com::e59be5c0-27e3-400f-8b90-77cdeba47eaf" providerId="AD" clId="Web-{767BAEDC-51B5-4333-9E3D-396498E5A3EE}"/>
    <pc:docChg chg="modSld">
      <pc:chgData name="Leah Weisman" userId="S::leah.weisman@mirazon.com::e59be5c0-27e3-400f-8b90-77cdeba47eaf" providerId="AD" clId="Web-{767BAEDC-51B5-4333-9E3D-396498E5A3EE}" dt="2019-01-02T16:01:05.142" v="8" actId="20577"/>
      <pc:docMkLst>
        <pc:docMk/>
      </pc:docMkLst>
      <pc:sldChg chg="delSp modSp">
        <pc:chgData name="Leah Weisman" userId="S::leah.weisman@mirazon.com::e59be5c0-27e3-400f-8b90-77cdeba47eaf" providerId="AD" clId="Web-{767BAEDC-51B5-4333-9E3D-396498E5A3EE}" dt="2019-01-02T16:01:05.142" v="8" actId="20577"/>
        <pc:sldMkLst>
          <pc:docMk/>
          <pc:sldMk cId="254871481" sldId="256"/>
        </pc:sldMkLst>
        <pc:spChg chg="del mod">
          <ac:chgData name="Leah Weisman" userId="S::leah.weisman@mirazon.com::e59be5c0-27e3-400f-8b90-77cdeba47eaf" providerId="AD" clId="Web-{767BAEDC-51B5-4333-9E3D-396498E5A3EE}" dt="2019-01-02T16:00:58.407" v="5"/>
          <ac:spMkLst>
            <pc:docMk/>
            <pc:sldMk cId="254871481" sldId="256"/>
            <ac:spMk id="6" creationId="{00000000-0000-0000-0000-000000000000}"/>
          </ac:spMkLst>
        </pc:spChg>
        <pc:spChg chg="mod">
          <ac:chgData name="Leah Weisman" userId="S::leah.weisman@mirazon.com::e59be5c0-27e3-400f-8b90-77cdeba47eaf" providerId="AD" clId="Web-{767BAEDC-51B5-4333-9E3D-396498E5A3EE}" dt="2019-01-02T16:01:02.126" v="7" actId="20577"/>
          <ac:spMkLst>
            <pc:docMk/>
            <pc:sldMk cId="254871481" sldId="256"/>
            <ac:spMk id="7" creationId="{00000000-0000-0000-0000-000000000000}"/>
          </ac:spMkLst>
        </pc:spChg>
        <pc:spChg chg="mod">
          <ac:chgData name="Leah Weisman" userId="S::leah.weisman@mirazon.com::e59be5c0-27e3-400f-8b90-77cdeba47eaf" providerId="AD" clId="Web-{767BAEDC-51B5-4333-9E3D-396498E5A3EE}" dt="2019-01-02T16:01:05.142" v="8" actId="20577"/>
          <ac:spMkLst>
            <pc:docMk/>
            <pc:sldMk cId="254871481" sldId="256"/>
            <ac:spMk id="8" creationId="{00000000-0000-0000-0000-000000000000}"/>
          </ac:spMkLst>
        </pc:spChg>
      </pc:sldChg>
    </pc:docChg>
  </pc:docChgLst>
  <pc:docChgLst>
    <pc:chgData name="Brent Earls" userId="S::brent.earls@mirazon.com::3a15abe8-232c-4d59-88d9-741fb1ff28d0" providerId="AD" clId="Web-{1D3D9669-DC9E-3AC5-C5A3-6E819053ED0A}"/>
    <pc:docChg chg="addSld delSld">
      <pc:chgData name="Brent Earls" userId="S::brent.earls@mirazon.com::3a15abe8-232c-4d59-88d9-741fb1ff28d0" providerId="AD" clId="Web-{1D3D9669-DC9E-3AC5-C5A3-6E819053ED0A}" dt="2019-01-02T16:08:49.292" v="1"/>
      <pc:docMkLst>
        <pc:docMk/>
      </pc:docMkLst>
    </pc:docChg>
  </pc:docChgLst>
  <pc:docChgLst>
    <pc:chgData name="Brent Earls" userId="3a15abe8-232c-4d59-88d9-741fb1ff28d0" providerId="ADAL" clId="{32A5DF38-C8EA-4EE0-916C-705F1C38F14B}"/>
    <pc:docChg chg="undo custSel addSld delSld modSld sldOrd">
      <pc:chgData name="Brent Earls" userId="3a15abe8-232c-4d59-88d9-741fb1ff28d0" providerId="ADAL" clId="{32A5DF38-C8EA-4EE0-916C-705F1C38F14B}" dt="2019-01-24T23:41:03.703" v="5063"/>
      <pc:docMkLst>
        <pc:docMk/>
      </pc:docMkLst>
      <pc:sldChg chg="modSp">
        <pc:chgData name="Brent Earls" userId="3a15abe8-232c-4d59-88d9-741fb1ff28d0" providerId="ADAL" clId="{32A5DF38-C8EA-4EE0-916C-705F1C38F14B}" dt="2019-01-24T23:08:58.992" v="4957" actId="6549"/>
        <pc:sldMkLst>
          <pc:docMk/>
          <pc:sldMk cId="3183940836" sldId="257"/>
        </pc:sldMkLst>
        <pc:spChg chg="mod">
          <ac:chgData name="Brent Earls" userId="3a15abe8-232c-4d59-88d9-741fb1ff28d0" providerId="ADAL" clId="{32A5DF38-C8EA-4EE0-916C-705F1C38F14B}" dt="2019-01-21T20:01:52.008" v="246" actId="20577"/>
          <ac:spMkLst>
            <pc:docMk/>
            <pc:sldMk cId="3183940836" sldId="257"/>
            <ac:spMk id="2" creationId="{00000000-0000-0000-0000-000000000000}"/>
          </ac:spMkLst>
        </pc:spChg>
        <pc:spChg chg="mod">
          <ac:chgData name="Brent Earls" userId="3a15abe8-232c-4d59-88d9-741fb1ff28d0" providerId="ADAL" clId="{32A5DF38-C8EA-4EE0-916C-705F1C38F14B}" dt="2019-01-24T23:08:58.992" v="4957" actId="6549"/>
          <ac:spMkLst>
            <pc:docMk/>
            <pc:sldMk cId="3183940836" sldId="257"/>
            <ac:spMk id="3" creationId="{00000000-0000-0000-0000-000000000000}"/>
          </ac:spMkLst>
        </pc:spChg>
      </pc:sldChg>
      <pc:sldChg chg="addSp modSp">
        <pc:chgData name="Brent Earls" userId="3a15abe8-232c-4d59-88d9-741fb1ff28d0" providerId="ADAL" clId="{32A5DF38-C8EA-4EE0-916C-705F1C38F14B}" dt="2019-01-24T18:40:02.983" v="4806" actId="13822"/>
        <pc:sldMkLst>
          <pc:docMk/>
          <pc:sldMk cId="1469386199" sldId="260"/>
        </pc:sldMkLst>
        <pc:spChg chg="add mod">
          <ac:chgData name="Brent Earls" userId="3a15abe8-232c-4d59-88d9-741fb1ff28d0" providerId="ADAL" clId="{32A5DF38-C8EA-4EE0-916C-705F1C38F14B}" dt="2019-01-24T18:40:02.983" v="4806" actId="13822"/>
          <ac:spMkLst>
            <pc:docMk/>
            <pc:sldMk cId="1469386199" sldId="260"/>
            <ac:spMk id="6" creationId="{D42A6BE8-5A2E-49F4-A738-CD9B98AF6D8A}"/>
          </ac:spMkLst>
        </pc:spChg>
      </pc:sldChg>
      <pc:sldChg chg="modSp ord">
        <pc:chgData name="Brent Earls" userId="3a15abe8-232c-4d59-88d9-741fb1ff28d0" providerId="ADAL" clId="{32A5DF38-C8EA-4EE0-916C-705F1C38F14B}" dt="2019-01-24T23:08:05.633" v="4956"/>
        <pc:sldMkLst>
          <pc:docMk/>
          <pc:sldMk cId="2658042919" sldId="261"/>
        </pc:sldMkLst>
        <pc:spChg chg="mod">
          <ac:chgData name="Brent Earls" userId="3a15abe8-232c-4d59-88d9-741fb1ff28d0" providerId="ADAL" clId="{32A5DF38-C8EA-4EE0-916C-705F1C38F14B}" dt="2019-01-24T23:07:59.949" v="4955"/>
          <ac:spMkLst>
            <pc:docMk/>
            <pc:sldMk cId="2658042919" sldId="261"/>
            <ac:spMk id="2" creationId="{DF7BD6F8-830A-444C-A8C7-1EA38FB69B55}"/>
          </ac:spMkLst>
        </pc:spChg>
        <pc:spChg chg="mod">
          <ac:chgData name="Brent Earls" userId="3a15abe8-232c-4d59-88d9-741fb1ff28d0" providerId="ADAL" clId="{32A5DF38-C8EA-4EE0-916C-705F1C38F14B}" dt="2019-01-24T23:08:05.633" v="4956"/>
          <ac:spMkLst>
            <pc:docMk/>
            <pc:sldMk cId="2658042919" sldId="261"/>
            <ac:spMk id="3" creationId="{C83B8C98-22F1-463B-BAA0-EC0B7190D08E}"/>
          </ac:spMkLst>
        </pc:spChg>
      </pc:sldChg>
      <pc:sldChg chg="addSp delSp modSp add ord">
        <pc:chgData name="Brent Earls" userId="3a15abe8-232c-4d59-88d9-741fb1ff28d0" providerId="ADAL" clId="{32A5DF38-C8EA-4EE0-916C-705F1C38F14B}" dt="2019-01-24T18:18:51.019" v="4679" actId="6549"/>
        <pc:sldMkLst>
          <pc:docMk/>
          <pc:sldMk cId="86284311" sldId="262"/>
        </pc:sldMkLst>
        <pc:spChg chg="mod">
          <ac:chgData name="Brent Earls" userId="3a15abe8-232c-4d59-88d9-741fb1ff28d0" providerId="ADAL" clId="{32A5DF38-C8EA-4EE0-916C-705F1C38F14B}" dt="2019-01-24T18:18:42.171" v="4676" actId="20577"/>
          <ac:spMkLst>
            <pc:docMk/>
            <pc:sldMk cId="86284311" sldId="262"/>
            <ac:spMk id="2" creationId="{0359DB20-1630-4E6A-AC34-A700F9F11F57}"/>
          </ac:spMkLst>
        </pc:spChg>
        <pc:spChg chg="mod">
          <ac:chgData name="Brent Earls" userId="3a15abe8-232c-4d59-88d9-741fb1ff28d0" providerId="ADAL" clId="{32A5DF38-C8EA-4EE0-916C-705F1C38F14B}" dt="2019-01-24T18:18:51.019" v="4679" actId="6549"/>
          <ac:spMkLst>
            <pc:docMk/>
            <pc:sldMk cId="86284311" sldId="262"/>
            <ac:spMk id="3" creationId="{70ACDE11-E1C9-4E15-BD88-86DF4778F71D}"/>
          </ac:spMkLst>
        </pc:spChg>
        <pc:spChg chg="mod">
          <ac:chgData name="Brent Earls" userId="3a15abe8-232c-4d59-88d9-741fb1ff28d0" providerId="ADAL" clId="{32A5DF38-C8EA-4EE0-916C-705F1C38F14B}" dt="2019-01-21T16:55:47.492" v="239" actId="14100"/>
          <ac:spMkLst>
            <pc:docMk/>
            <pc:sldMk cId="86284311" sldId="262"/>
            <ac:spMk id="4" creationId="{3FF0BF4F-F890-4D78-BCE8-70B3AF5D2C88}"/>
          </ac:spMkLst>
        </pc:spChg>
        <pc:picChg chg="add del mod">
          <ac:chgData name="Brent Earls" userId="3a15abe8-232c-4d59-88d9-741fb1ff28d0" providerId="ADAL" clId="{32A5DF38-C8EA-4EE0-916C-705F1C38F14B}" dt="2019-01-21T16:54:34.013" v="227" actId="478"/>
          <ac:picMkLst>
            <pc:docMk/>
            <pc:sldMk cId="86284311" sldId="262"/>
            <ac:picMk id="5" creationId="{792CF2C2-2700-4932-A0A3-81542197AF84}"/>
          </ac:picMkLst>
        </pc:picChg>
        <pc:picChg chg="add mod">
          <ac:chgData name="Brent Earls" userId="3a15abe8-232c-4d59-88d9-741fb1ff28d0" providerId="ADAL" clId="{32A5DF38-C8EA-4EE0-916C-705F1C38F14B}" dt="2019-01-21T16:55:43.529" v="238" actId="1076"/>
          <ac:picMkLst>
            <pc:docMk/>
            <pc:sldMk cId="86284311" sldId="262"/>
            <ac:picMk id="6" creationId="{07DC233A-F84A-4851-B00E-0B196D05F157}"/>
          </ac:picMkLst>
        </pc:picChg>
      </pc:sldChg>
      <pc:sldChg chg="addSp delSp modSp add ord">
        <pc:chgData name="Brent Earls" userId="3a15abe8-232c-4d59-88d9-741fb1ff28d0" providerId="ADAL" clId="{32A5DF38-C8EA-4EE0-916C-705F1C38F14B}" dt="2019-01-24T18:18:35.726" v="4659" actId="20577"/>
        <pc:sldMkLst>
          <pc:docMk/>
          <pc:sldMk cId="590336409" sldId="263"/>
        </pc:sldMkLst>
        <pc:spChg chg="mod">
          <ac:chgData name="Brent Earls" userId="3a15abe8-232c-4d59-88d9-741fb1ff28d0" providerId="ADAL" clId="{32A5DF38-C8EA-4EE0-916C-705F1C38F14B}" dt="2019-01-24T18:18:22.911" v="4638" actId="20577"/>
          <ac:spMkLst>
            <pc:docMk/>
            <pc:sldMk cId="590336409" sldId="263"/>
            <ac:spMk id="2" creationId="{0359DB20-1630-4E6A-AC34-A700F9F11F57}"/>
          </ac:spMkLst>
        </pc:spChg>
        <pc:spChg chg="mod">
          <ac:chgData name="Brent Earls" userId="3a15abe8-232c-4d59-88d9-741fb1ff28d0" providerId="ADAL" clId="{32A5DF38-C8EA-4EE0-916C-705F1C38F14B}" dt="2019-01-24T18:18:35.726" v="4659" actId="20577"/>
          <ac:spMkLst>
            <pc:docMk/>
            <pc:sldMk cId="590336409" sldId="263"/>
            <ac:spMk id="3" creationId="{70ACDE11-E1C9-4E15-BD88-86DF4778F71D}"/>
          </ac:spMkLst>
        </pc:spChg>
        <pc:spChg chg="del mod">
          <ac:chgData name="Brent Earls" userId="3a15abe8-232c-4d59-88d9-741fb1ff28d0" providerId="ADAL" clId="{32A5DF38-C8EA-4EE0-916C-705F1C38F14B}" dt="2019-01-21T16:55:06.639" v="232" actId="478"/>
          <ac:spMkLst>
            <pc:docMk/>
            <pc:sldMk cId="590336409" sldId="263"/>
            <ac:spMk id="4" creationId="{3FF0BF4F-F890-4D78-BCE8-70B3AF5D2C88}"/>
          </ac:spMkLst>
        </pc:spChg>
        <pc:picChg chg="add mod">
          <ac:chgData name="Brent Earls" userId="3a15abe8-232c-4d59-88d9-741fb1ff28d0" providerId="ADAL" clId="{32A5DF38-C8EA-4EE0-916C-705F1C38F14B}" dt="2019-01-21T16:55:52.979" v="240" actId="1076"/>
          <ac:picMkLst>
            <pc:docMk/>
            <pc:sldMk cId="590336409" sldId="263"/>
            <ac:picMk id="5" creationId="{E3DAD468-D032-4E19-BB02-B29EDFD5062C}"/>
          </ac:picMkLst>
        </pc:picChg>
        <pc:picChg chg="add mod">
          <ac:chgData name="Brent Earls" userId="3a15abe8-232c-4d59-88d9-741fb1ff28d0" providerId="ADAL" clId="{32A5DF38-C8EA-4EE0-916C-705F1C38F14B}" dt="2019-01-21T16:55:27.689" v="235" actId="1076"/>
          <ac:picMkLst>
            <pc:docMk/>
            <pc:sldMk cId="590336409" sldId="263"/>
            <ac:picMk id="6" creationId="{B13464D3-3382-4AEC-BE99-F5168DB2572C}"/>
          </ac:picMkLst>
        </pc:picChg>
      </pc:sldChg>
      <pc:sldChg chg="modSp add">
        <pc:chgData name="Brent Earls" userId="3a15abe8-232c-4d59-88d9-741fb1ff28d0" providerId="ADAL" clId="{32A5DF38-C8EA-4EE0-916C-705F1C38F14B}" dt="2019-01-21T22:10:39.414" v="827" actId="9"/>
        <pc:sldMkLst>
          <pc:docMk/>
          <pc:sldMk cId="2186721317" sldId="264"/>
        </pc:sldMkLst>
        <pc:spChg chg="mod">
          <ac:chgData name="Brent Earls" userId="3a15abe8-232c-4d59-88d9-741fb1ff28d0" providerId="ADAL" clId="{32A5DF38-C8EA-4EE0-916C-705F1C38F14B}" dt="2019-01-21T22:07:38.772" v="755" actId="20577"/>
          <ac:spMkLst>
            <pc:docMk/>
            <pc:sldMk cId="2186721317" sldId="264"/>
            <ac:spMk id="2" creationId="{D5CFEEC6-97EC-45DE-B3BB-EE1D60BC1069}"/>
          </ac:spMkLst>
        </pc:spChg>
        <pc:spChg chg="mod">
          <ac:chgData name="Brent Earls" userId="3a15abe8-232c-4d59-88d9-741fb1ff28d0" providerId="ADAL" clId="{32A5DF38-C8EA-4EE0-916C-705F1C38F14B}" dt="2019-01-21T22:10:39.414" v="827" actId="9"/>
          <ac:spMkLst>
            <pc:docMk/>
            <pc:sldMk cId="2186721317" sldId="264"/>
            <ac:spMk id="3" creationId="{CA569E90-F282-4EB3-8B3A-25D44124A460}"/>
          </ac:spMkLst>
        </pc:spChg>
      </pc:sldChg>
      <pc:sldChg chg="addSp delSp modSp add">
        <pc:chgData name="Brent Earls" userId="3a15abe8-232c-4d59-88d9-741fb1ff28d0" providerId="ADAL" clId="{32A5DF38-C8EA-4EE0-916C-705F1C38F14B}" dt="2019-01-24T17:48:59.914" v="4396" actId="1076"/>
        <pc:sldMkLst>
          <pc:docMk/>
          <pc:sldMk cId="3934907689" sldId="265"/>
        </pc:sldMkLst>
        <pc:spChg chg="mod">
          <ac:chgData name="Brent Earls" userId="3a15abe8-232c-4d59-88d9-741fb1ff28d0" providerId="ADAL" clId="{32A5DF38-C8EA-4EE0-916C-705F1C38F14B}" dt="2019-01-21T21:10:56.420" v="584" actId="20577"/>
          <ac:spMkLst>
            <pc:docMk/>
            <pc:sldMk cId="3934907689" sldId="265"/>
            <ac:spMk id="2" creationId="{A614CD36-8EF7-4FB3-938E-8F7C21B3E768}"/>
          </ac:spMkLst>
        </pc:spChg>
        <pc:spChg chg="del">
          <ac:chgData name="Brent Earls" userId="3a15abe8-232c-4d59-88d9-741fb1ff28d0" providerId="ADAL" clId="{32A5DF38-C8EA-4EE0-916C-705F1C38F14B}" dt="2019-01-21T21:10:47.079" v="563" actId="478"/>
          <ac:spMkLst>
            <pc:docMk/>
            <pc:sldMk cId="3934907689" sldId="265"/>
            <ac:spMk id="4" creationId="{8D81646D-B667-4592-8783-0B8F8A0C9ACB}"/>
          </ac:spMkLst>
        </pc:spChg>
        <pc:picChg chg="add mod">
          <ac:chgData name="Brent Earls" userId="3a15abe8-232c-4d59-88d9-741fb1ff28d0" providerId="ADAL" clId="{32A5DF38-C8EA-4EE0-916C-705F1C38F14B}" dt="2019-01-24T17:48:59.914" v="4396" actId="1076"/>
          <ac:picMkLst>
            <pc:docMk/>
            <pc:sldMk cId="3934907689" sldId="265"/>
            <ac:picMk id="4" creationId="{90CF82C4-B3E9-4A23-9B6D-8A55E05A24BF}"/>
          </ac:picMkLst>
        </pc:picChg>
        <pc:picChg chg="add del mod">
          <ac:chgData name="Brent Earls" userId="3a15abe8-232c-4d59-88d9-741fb1ff28d0" providerId="ADAL" clId="{32A5DF38-C8EA-4EE0-916C-705F1C38F14B}" dt="2019-01-21T21:11:15.620" v="585"/>
          <ac:picMkLst>
            <pc:docMk/>
            <pc:sldMk cId="3934907689" sldId="265"/>
            <ac:picMk id="5" creationId="{41101F73-5137-401E-A02E-8E912EF22D1A}"/>
          </ac:picMkLst>
        </pc:picChg>
        <pc:picChg chg="add del mod">
          <ac:chgData name="Brent Earls" userId="3a15abe8-232c-4d59-88d9-741fb1ff28d0" providerId="ADAL" clId="{32A5DF38-C8EA-4EE0-916C-705F1C38F14B}" dt="2019-01-24T17:48:50.924" v="4392" actId="478"/>
          <ac:picMkLst>
            <pc:docMk/>
            <pc:sldMk cId="3934907689" sldId="265"/>
            <ac:picMk id="6" creationId="{C724E866-D448-4AF5-B175-E785053C8628}"/>
          </ac:picMkLst>
        </pc:picChg>
      </pc:sldChg>
      <pc:sldChg chg="modSp add">
        <pc:chgData name="Brent Earls" userId="3a15abe8-232c-4d59-88d9-741fb1ff28d0" providerId="ADAL" clId="{32A5DF38-C8EA-4EE0-916C-705F1C38F14B}" dt="2019-01-22T16:39:09.864" v="1011" actId="20577"/>
        <pc:sldMkLst>
          <pc:docMk/>
          <pc:sldMk cId="2203419016" sldId="266"/>
        </pc:sldMkLst>
        <pc:spChg chg="mod">
          <ac:chgData name="Brent Earls" userId="3a15abe8-232c-4d59-88d9-741fb1ff28d0" providerId="ADAL" clId="{32A5DF38-C8EA-4EE0-916C-705F1C38F14B}" dt="2019-01-22T16:38:12.129" v="864" actId="20577"/>
          <ac:spMkLst>
            <pc:docMk/>
            <pc:sldMk cId="2203419016" sldId="266"/>
            <ac:spMk id="2" creationId="{59B6508B-4534-40C7-A40B-26411C0265C7}"/>
          </ac:spMkLst>
        </pc:spChg>
        <pc:spChg chg="mod">
          <ac:chgData name="Brent Earls" userId="3a15abe8-232c-4d59-88d9-741fb1ff28d0" providerId="ADAL" clId="{32A5DF38-C8EA-4EE0-916C-705F1C38F14B}" dt="2019-01-22T16:38:17.228" v="875" actId="20577"/>
          <ac:spMkLst>
            <pc:docMk/>
            <pc:sldMk cId="2203419016" sldId="266"/>
            <ac:spMk id="3" creationId="{721C3481-4DF9-4840-9BA6-0D574DA1BFEC}"/>
          </ac:spMkLst>
        </pc:spChg>
        <pc:spChg chg="mod">
          <ac:chgData name="Brent Earls" userId="3a15abe8-232c-4d59-88d9-741fb1ff28d0" providerId="ADAL" clId="{32A5DF38-C8EA-4EE0-916C-705F1C38F14B}" dt="2019-01-22T16:39:09.864" v="1011" actId="20577"/>
          <ac:spMkLst>
            <pc:docMk/>
            <pc:sldMk cId="2203419016" sldId="266"/>
            <ac:spMk id="4" creationId="{1A6B46FE-EFDA-45BA-9BEF-81C41E448A58}"/>
          </ac:spMkLst>
        </pc:spChg>
      </pc:sldChg>
      <pc:sldChg chg="modSp add">
        <pc:chgData name="Brent Earls" userId="3a15abe8-232c-4d59-88d9-741fb1ff28d0" providerId="ADAL" clId="{32A5DF38-C8EA-4EE0-916C-705F1C38F14B}" dt="2019-01-22T20:53:01.035" v="1134" actId="20577"/>
        <pc:sldMkLst>
          <pc:docMk/>
          <pc:sldMk cId="2346790161" sldId="267"/>
        </pc:sldMkLst>
        <pc:spChg chg="mod">
          <ac:chgData name="Brent Earls" userId="3a15abe8-232c-4d59-88d9-741fb1ff28d0" providerId="ADAL" clId="{32A5DF38-C8EA-4EE0-916C-705F1C38F14B}" dt="2019-01-22T20:52:23.691" v="1032" actId="20577"/>
          <ac:spMkLst>
            <pc:docMk/>
            <pc:sldMk cId="2346790161" sldId="267"/>
            <ac:spMk id="3" creationId="{721C3481-4DF9-4840-9BA6-0D574DA1BFEC}"/>
          </ac:spMkLst>
        </pc:spChg>
        <pc:spChg chg="mod">
          <ac:chgData name="Brent Earls" userId="3a15abe8-232c-4d59-88d9-741fb1ff28d0" providerId="ADAL" clId="{32A5DF38-C8EA-4EE0-916C-705F1C38F14B}" dt="2019-01-22T20:53:01.035" v="1134" actId="20577"/>
          <ac:spMkLst>
            <pc:docMk/>
            <pc:sldMk cId="2346790161" sldId="267"/>
            <ac:spMk id="4" creationId="{1A6B46FE-EFDA-45BA-9BEF-81C41E448A58}"/>
          </ac:spMkLst>
        </pc:spChg>
      </pc:sldChg>
      <pc:sldChg chg="modSp add">
        <pc:chgData name="Brent Earls" userId="3a15abe8-232c-4d59-88d9-741fb1ff28d0" providerId="ADAL" clId="{32A5DF38-C8EA-4EE0-916C-705F1C38F14B}" dt="2019-01-22T20:55:31.941" v="1251" actId="20577"/>
        <pc:sldMkLst>
          <pc:docMk/>
          <pc:sldMk cId="823493118" sldId="268"/>
        </pc:sldMkLst>
        <pc:spChg chg="mod">
          <ac:chgData name="Brent Earls" userId="3a15abe8-232c-4d59-88d9-741fb1ff28d0" providerId="ADAL" clId="{32A5DF38-C8EA-4EE0-916C-705F1C38F14B}" dt="2019-01-22T20:53:17.829" v="1150" actId="20577"/>
          <ac:spMkLst>
            <pc:docMk/>
            <pc:sldMk cId="823493118" sldId="268"/>
            <ac:spMk id="3" creationId="{721C3481-4DF9-4840-9BA6-0D574DA1BFEC}"/>
          </ac:spMkLst>
        </pc:spChg>
        <pc:spChg chg="mod">
          <ac:chgData name="Brent Earls" userId="3a15abe8-232c-4d59-88d9-741fb1ff28d0" providerId="ADAL" clId="{32A5DF38-C8EA-4EE0-916C-705F1C38F14B}" dt="2019-01-22T20:55:31.941" v="1251" actId="20577"/>
          <ac:spMkLst>
            <pc:docMk/>
            <pc:sldMk cId="823493118" sldId="268"/>
            <ac:spMk id="4" creationId="{1A6B46FE-EFDA-45BA-9BEF-81C41E448A58}"/>
          </ac:spMkLst>
        </pc:spChg>
      </pc:sldChg>
      <pc:sldChg chg="addSp delSp modSp add">
        <pc:chgData name="Brent Earls" userId="3a15abe8-232c-4d59-88d9-741fb1ff28d0" providerId="ADAL" clId="{32A5DF38-C8EA-4EE0-916C-705F1C38F14B}" dt="2019-01-23T16:26:08.071" v="2719" actId="14100"/>
        <pc:sldMkLst>
          <pc:docMk/>
          <pc:sldMk cId="1409938266" sldId="269"/>
        </pc:sldMkLst>
        <pc:spChg chg="mod">
          <ac:chgData name="Brent Earls" userId="3a15abe8-232c-4d59-88d9-741fb1ff28d0" providerId="ADAL" clId="{32A5DF38-C8EA-4EE0-916C-705F1C38F14B}" dt="2019-01-22T21:00:43.543" v="1270" actId="20577"/>
          <ac:spMkLst>
            <pc:docMk/>
            <pc:sldMk cId="1409938266" sldId="269"/>
            <ac:spMk id="2" creationId="{E613EE1A-4BC5-454F-825A-C5447B156562}"/>
          </ac:spMkLst>
        </pc:spChg>
        <pc:spChg chg="mod">
          <ac:chgData name="Brent Earls" userId="3a15abe8-232c-4d59-88d9-741fb1ff28d0" providerId="ADAL" clId="{32A5DF38-C8EA-4EE0-916C-705F1C38F14B}" dt="2019-01-22T21:00:55.262" v="1344" actId="20577"/>
          <ac:spMkLst>
            <pc:docMk/>
            <pc:sldMk cId="1409938266" sldId="269"/>
            <ac:spMk id="3" creationId="{9811A375-3CCE-4913-9FA5-36943FB9322D}"/>
          </ac:spMkLst>
        </pc:spChg>
        <pc:spChg chg="del">
          <ac:chgData name="Brent Earls" userId="3a15abe8-232c-4d59-88d9-741fb1ff28d0" providerId="ADAL" clId="{32A5DF38-C8EA-4EE0-916C-705F1C38F14B}" dt="2019-01-22T21:00:57.797" v="1345" actId="478"/>
          <ac:spMkLst>
            <pc:docMk/>
            <pc:sldMk cId="1409938266" sldId="269"/>
            <ac:spMk id="4" creationId="{207E424E-CC6F-4922-BA54-A8AD6DF9542A}"/>
          </ac:spMkLst>
        </pc:spChg>
        <pc:picChg chg="add mod">
          <ac:chgData name="Brent Earls" userId="3a15abe8-232c-4d59-88d9-741fb1ff28d0" providerId="ADAL" clId="{32A5DF38-C8EA-4EE0-916C-705F1C38F14B}" dt="2019-01-23T16:25:12.419" v="2712" actId="1076"/>
          <ac:picMkLst>
            <pc:docMk/>
            <pc:sldMk cId="1409938266" sldId="269"/>
            <ac:picMk id="4" creationId="{EAFE0FEC-E998-4065-ABC5-4B2C0132EB51}"/>
          </ac:picMkLst>
        </pc:picChg>
        <pc:picChg chg="add del">
          <ac:chgData name="Brent Earls" userId="3a15abe8-232c-4d59-88d9-741fb1ff28d0" providerId="ADAL" clId="{32A5DF38-C8EA-4EE0-916C-705F1C38F14B}" dt="2019-01-23T16:22:36.737" v="2700"/>
          <ac:picMkLst>
            <pc:docMk/>
            <pc:sldMk cId="1409938266" sldId="269"/>
            <ac:picMk id="5" creationId="{798705E4-FC9B-41A8-B1C7-883FFAF86928}"/>
          </ac:picMkLst>
        </pc:picChg>
        <pc:picChg chg="add mod">
          <ac:chgData name="Brent Earls" userId="3a15abe8-232c-4d59-88d9-741fb1ff28d0" providerId="ADAL" clId="{32A5DF38-C8EA-4EE0-916C-705F1C38F14B}" dt="2019-01-23T16:26:08.071" v="2719" actId="14100"/>
          <ac:picMkLst>
            <pc:docMk/>
            <pc:sldMk cId="1409938266" sldId="269"/>
            <ac:picMk id="6" creationId="{1AF96342-FCA4-43A1-A336-847284F4E32C}"/>
          </ac:picMkLst>
        </pc:picChg>
        <pc:picChg chg="add mod">
          <ac:chgData name="Brent Earls" userId="3a15abe8-232c-4d59-88d9-741fb1ff28d0" providerId="ADAL" clId="{32A5DF38-C8EA-4EE0-916C-705F1C38F14B}" dt="2019-01-23T16:25:13.899" v="2713" actId="1076"/>
          <ac:picMkLst>
            <pc:docMk/>
            <pc:sldMk cId="1409938266" sldId="269"/>
            <ac:picMk id="7" creationId="{3F37A19A-96CE-4B9D-AB56-865C0E91E0BF}"/>
          </ac:picMkLst>
        </pc:picChg>
        <pc:picChg chg="add mod">
          <ac:chgData name="Brent Earls" userId="3a15abe8-232c-4d59-88d9-741fb1ff28d0" providerId="ADAL" clId="{32A5DF38-C8EA-4EE0-916C-705F1C38F14B}" dt="2019-01-23T16:25:42.161" v="2716" actId="14100"/>
          <ac:picMkLst>
            <pc:docMk/>
            <pc:sldMk cId="1409938266" sldId="269"/>
            <ac:picMk id="8" creationId="{D7138566-9376-4F1B-9E6A-6A92F55491E6}"/>
          </ac:picMkLst>
        </pc:picChg>
      </pc:sldChg>
      <pc:sldChg chg="addSp delSp modSp add">
        <pc:chgData name="Brent Earls" userId="3a15abe8-232c-4d59-88d9-741fb1ff28d0" providerId="ADAL" clId="{32A5DF38-C8EA-4EE0-916C-705F1C38F14B}" dt="2019-01-23T16:35:08.361" v="3035"/>
        <pc:sldMkLst>
          <pc:docMk/>
          <pc:sldMk cId="2045672109" sldId="270"/>
        </pc:sldMkLst>
        <pc:spChg chg="mod">
          <ac:chgData name="Brent Earls" userId="3a15abe8-232c-4d59-88d9-741fb1ff28d0" providerId="ADAL" clId="{32A5DF38-C8EA-4EE0-916C-705F1C38F14B}" dt="2019-01-22T21:01:09.435" v="1353" actId="20577"/>
          <ac:spMkLst>
            <pc:docMk/>
            <pc:sldMk cId="2045672109" sldId="270"/>
            <ac:spMk id="2" creationId="{E613EE1A-4BC5-454F-825A-C5447B156562}"/>
          </ac:spMkLst>
        </pc:spChg>
        <pc:spChg chg="mod">
          <ac:chgData name="Brent Earls" userId="3a15abe8-232c-4d59-88d9-741fb1ff28d0" providerId="ADAL" clId="{32A5DF38-C8EA-4EE0-916C-705F1C38F14B}" dt="2019-01-22T21:01:21.850" v="1394" actId="20577"/>
          <ac:spMkLst>
            <pc:docMk/>
            <pc:sldMk cId="2045672109" sldId="270"/>
            <ac:spMk id="3" creationId="{9811A375-3CCE-4913-9FA5-36943FB9322D}"/>
          </ac:spMkLst>
        </pc:spChg>
        <pc:picChg chg="add del mod">
          <ac:chgData name="Brent Earls" userId="3a15abe8-232c-4d59-88d9-741fb1ff28d0" providerId="ADAL" clId="{32A5DF38-C8EA-4EE0-916C-705F1C38F14B}" dt="2019-01-22T21:02:37.843" v="1439" actId="478"/>
          <ac:picMkLst>
            <pc:docMk/>
            <pc:sldMk cId="2045672109" sldId="270"/>
            <ac:picMk id="4" creationId="{17023C23-CB35-4B07-880D-3A6EAC73AEF4}"/>
          </ac:picMkLst>
        </pc:picChg>
        <pc:picChg chg="add mod">
          <ac:chgData name="Brent Earls" userId="3a15abe8-232c-4d59-88d9-741fb1ff28d0" providerId="ADAL" clId="{32A5DF38-C8EA-4EE0-916C-705F1C38F14B}" dt="2019-01-22T21:03:39.628" v="1454" actId="14100"/>
          <ac:picMkLst>
            <pc:docMk/>
            <pc:sldMk cId="2045672109" sldId="270"/>
            <ac:picMk id="5" creationId="{4F1FC835-5472-442A-8799-376BB197A482}"/>
          </ac:picMkLst>
        </pc:picChg>
        <pc:picChg chg="add mod">
          <ac:chgData name="Brent Earls" userId="3a15abe8-232c-4d59-88d9-741fb1ff28d0" providerId="ADAL" clId="{32A5DF38-C8EA-4EE0-916C-705F1C38F14B}" dt="2019-01-22T21:03:56.959" v="1460" actId="14100"/>
          <ac:picMkLst>
            <pc:docMk/>
            <pc:sldMk cId="2045672109" sldId="270"/>
            <ac:picMk id="6" creationId="{72A6899C-6B59-48B3-A27F-9996335C7057}"/>
          </ac:picMkLst>
        </pc:picChg>
        <pc:picChg chg="add mod">
          <ac:chgData name="Brent Earls" userId="3a15abe8-232c-4d59-88d9-741fb1ff28d0" providerId="ADAL" clId="{32A5DF38-C8EA-4EE0-916C-705F1C38F14B}" dt="2019-01-22T21:03:34.925" v="1453" actId="1076"/>
          <ac:picMkLst>
            <pc:docMk/>
            <pc:sldMk cId="2045672109" sldId="270"/>
            <ac:picMk id="7" creationId="{A5FEE28B-DB76-4D38-A5C0-8E4021984FE3}"/>
          </ac:picMkLst>
        </pc:picChg>
        <pc:cxnChg chg="add del">
          <ac:chgData name="Brent Earls" userId="3a15abe8-232c-4d59-88d9-741fb1ff28d0" providerId="ADAL" clId="{32A5DF38-C8EA-4EE0-916C-705F1C38F14B}" dt="2019-01-23T16:35:08.361" v="3035"/>
          <ac:cxnSpMkLst>
            <pc:docMk/>
            <pc:sldMk cId="2045672109" sldId="270"/>
            <ac:cxnSpMk id="8" creationId="{E2C9A5F5-82A3-4894-9D06-357E789500F9}"/>
          </ac:cxnSpMkLst>
        </pc:cxnChg>
      </pc:sldChg>
      <pc:sldChg chg="modSp add del">
        <pc:chgData name="Brent Earls" userId="3a15abe8-232c-4d59-88d9-741fb1ff28d0" providerId="ADAL" clId="{32A5DF38-C8EA-4EE0-916C-705F1C38F14B}" dt="2019-01-24T16:02:39.397" v="3758" actId="2696"/>
        <pc:sldMkLst>
          <pc:docMk/>
          <pc:sldMk cId="4118678288" sldId="271"/>
        </pc:sldMkLst>
        <pc:spChg chg="mod">
          <ac:chgData name="Brent Earls" userId="3a15abe8-232c-4d59-88d9-741fb1ff28d0" providerId="ADAL" clId="{32A5DF38-C8EA-4EE0-916C-705F1C38F14B}" dt="2019-01-22T21:01:34.974" v="1410" actId="20577"/>
          <ac:spMkLst>
            <pc:docMk/>
            <pc:sldMk cId="4118678288" sldId="271"/>
            <ac:spMk id="2" creationId="{E613EE1A-4BC5-454F-825A-C5447B156562}"/>
          </ac:spMkLst>
        </pc:spChg>
      </pc:sldChg>
      <pc:sldChg chg="modSp add del">
        <pc:chgData name="Brent Earls" userId="3a15abe8-232c-4d59-88d9-741fb1ff28d0" providerId="ADAL" clId="{32A5DF38-C8EA-4EE0-916C-705F1C38F14B}" dt="2019-01-24T16:02:39.413" v="3759" actId="2696"/>
        <pc:sldMkLst>
          <pc:docMk/>
          <pc:sldMk cId="264194136" sldId="272"/>
        </pc:sldMkLst>
        <pc:spChg chg="mod">
          <ac:chgData name="Brent Earls" userId="3a15abe8-232c-4d59-88d9-741fb1ff28d0" providerId="ADAL" clId="{32A5DF38-C8EA-4EE0-916C-705F1C38F14B}" dt="2019-01-22T21:01:46.771" v="1436" actId="20577"/>
          <ac:spMkLst>
            <pc:docMk/>
            <pc:sldMk cId="264194136" sldId="272"/>
            <ac:spMk id="2" creationId="{E613EE1A-4BC5-454F-825A-C5447B156562}"/>
          </ac:spMkLst>
        </pc:spChg>
      </pc:sldChg>
      <pc:sldChg chg="addSp delSp modSp add">
        <pc:chgData name="Brent Earls" userId="3a15abe8-232c-4d59-88d9-741fb1ff28d0" providerId="ADAL" clId="{32A5DF38-C8EA-4EE0-916C-705F1C38F14B}" dt="2019-01-24T16:02:18.270" v="3757" actId="20577"/>
        <pc:sldMkLst>
          <pc:docMk/>
          <pc:sldMk cId="1780172689" sldId="273"/>
        </pc:sldMkLst>
        <pc:spChg chg="add del mod">
          <ac:chgData name="Brent Earls" userId="3a15abe8-232c-4d59-88d9-741fb1ff28d0" providerId="ADAL" clId="{32A5DF38-C8EA-4EE0-916C-705F1C38F14B}" dt="2019-01-24T16:02:18.270" v="3757" actId="20577"/>
          <ac:spMkLst>
            <pc:docMk/>
            <pc:sldMk cId="1780172689" sldId="273"/>
            <ac:spMk id="8" creationId="{CFC58F9B-C895-44F0-8C7A-D35D51B1F794}"/>
          </ac:spMkLst>
        </pc:spChg>
        <pc:picChg chg="add mod ord">
          <ac:chgData name="Brent Earls" userId="3a15abe8-232c-4d59-88d9-741fb1ff28d0" providerId="ADAL" clId="{32A5DF38-C8EA-4EE0-916C-705F1C38F14B}" dt="2019-01-22T21:07:15.709" v="1711" actId="167"/>
          <ac:picMkLst>
            <pc:docMk/>
            <pc:sldMk cId="1780172689" sldId="273"/>
            <ac:picMk id="4" creationId="{35FE605B-1769-40D2-812B-0F913E6C8FC9}"/>
          </ac:picMkLst>
        </pc:picChg>
        <pc:picChg chg="del">
          <ac:chgData name="Brent Earls" userId="3a15abe8-232c-4d59-88d9-741fb1ff28d0" providerId="ADAL" clId="{32A5DF38-C8EA-4EE0-916C-705F1C38F14B}" dt="2019-01-22T21:04:27.487" v="1462" actId="478"/>
          <ac:picMkLst>
            <pc:docMk/>
            <pc:sldMk cId="1780172689" sldId="273"/>
            <ac:picMk id="5" creationId="{4F1FC835-5472-442A-8799-376BB197A482}"/>
          </ac:picMkLst>
        </pc:picChg>
        <pc:picChg chg="del">
          <ac:chgData name="Brent Earls" userId="3a15abe8-232c-4d59-88d9-741fb1ff28d0" providerId="ADAL" clId="{32A5DF38-C8EA-4EE0-916C-705F1C38F14B}" dt="2019-01-22T21:04:28.295" v="1463" actId="478"/>
          <ac:picMkLst>
            <pc:docMk/>
            <pc:sldMk cId="1780172689" sldId="273"/>
            <ac:picMk id="6" creationId="{72A6899C-6B59-48B3-A27F-9996335C7057}"/>
          </ac:picMkLst>
        </pc:picChg>
        <pc:picChg chg="del">
          <ac:chgData name="Brent Earls" userId="3a15abe8-232c-4d59-88d9-741fb1ff28d0" providerId="ADAL" clId="{32A5DF38-C8EA-4EE0-916C-705F1C38F14B}" dt="2019-01-22T21:04:28.660" v="1464" actId="478"/>
          <ac:picMkLst>
            <pc:docMk/>
            <pc:sldMk cId="1780172689" sldId="273"/>
            <ac:picMk id="7" creationId="{A5FEE28B-DB76-4D38-A5C0-8E4021984FE3}"/>
          </ac:picMkLst>
        </pc:picChg>
        <pc:cxnChg chg="add del mod ord">
          <ac:chgData name="Brent Earls" userId="3a15abe8-232c-4d59-88d9-741fb1ff28d0" providerId="ADAL" clId="{32A5DF38-C8EA-4EE0-916C-705F1C38F14B}" dt="2019-01-23T16:31:37.807" v="2728"/>
          <ac:cxnSpMkLst>
            <pc:docMk/>
            <pc:sldMk cId="1780172689" sldId="273"/>
            <ac:cxnSpMk id="10" creationId="{F8614BDA-05C6-4B3A-B993-79D2D5BAB6DE}"/>
          </ac:cxnSpMkLst>
        </pc:cxnChg>
        <pc:cxnChg chg="add del mod">
          <ac:chgData name="Brent Earls" userId="3a15abe8-232c-4d59-88d9-741fb1ff28d0" providerId="ADAL" clId="{32A5DF38-C8EA-4EE0-916C-705F1C38F14B}" dt="2019-01-23T16:31:37.807" v="2728"/>
          <ac:cxnSpMkLst>
            <pc:docMk/>
            <pc:sldMk cId="1780172689" sldId="273"/>
            <ac:cxnSpMk id="16" creationId="{A051B5F2-748A-4428-ACE9-9470EDAF8632}"/>
          </ac:cxnSpMkLst>
        </pc:cxnChg>
      </pc:sldChg>
      <pc:sldChg chg="addSp delSp modSp add">
        <pc:chgData name="Brent Earls" userId="3a15abe8-232c-4d59-88d9-741fb1ff28d0" providerId="ADAL" clId="{32A5DF38-C8EA-4EE0-916C-705F1C38F14B}" dt="2019-01-22T21:11:03.157" v="1830"/>
        <pc:sldMkLst>
          <pc:docMk/>
          <pc:sldMk cId="3068503634" sldId="274"/>
        </pc:sldMkLst>
        <pc:spChg chg="del mod">
          <ac:chgData name="Brent Earls" userId="3a15abe8-232c-4d59-88d9-741fb1ff28d0" providerId="ADAL" clId="{32A5DF38-C8EA-4EE0-916C-705F1C38F14B}" dt="2019-01-22T21:11:01.446" v="1828"/>
          <ac:spMkLst>
            <pc:docMk/>
            <pc:sldMk cId="3068503634" sldId="274"/>
            <ac:spMk id="8" creationId="{CFC58F9B-C895-44F0-8C7A-D35D51B1F794}"/>
          </ac:spMkLst>
        </pc:spChg>
        <pc:picChg chg="del">
          <ac:chgData name="Brent Earls" userId="3a15abe8-232c-4d59-88d9-741fb1ff28d0" providerId="ADAL" clId="{32A5DF38-C8EA-4EE0-916C-705F1C38F14B}" dt="2019-01-22T21:10:56.521" v="1824" actId="478"/>
          <ac:picMkLst>
            <pc:docMk/>
            <pc:sldMk cId="3068503634" sldId="274"/>
            <ac:picMk id="4" creationId="{35FE605B-1769-40D2-812B-0F913E6C8FC9}"/>
          </ac:picMkLst>
        </pc:picChg>
        <pc:picChg chg="add">
          <ac:chgData name="Brent Earls" userId="3a15abe8-232c-4d59-88d9-741fb1ff28d0" providerId="ADAL" clId="{32A5DF38-C8EA-4EE0-916C-705F1C38F14B}" dt="2019-01-22T21:11:03.157" v="1830"/>
          <ac:picMkLst>
            <pc:docMk/>
            <pc:sldMk cId="3068503634" sldId="274"/>
            <ac:picMk id="5" creationId="{DB9CEB4C-3734-4FA2-85A3-3DB976A2A3A7}"/>
          </ac:picMkLst>
        </pc:picChg>
        <pc:cxnChg chg="del">
          <ac:chgData name="Brent Earls" userId="3a15abe8-232c-4d59-88d9-741fb1ff28d0" providerId="ADAL" clId="{32A5DF38-C8EA-4EE0-916C-705F1C38F14B}" dt="2019-01-22T21:11:01.445" v="1826" actId="478"/>
          <ac:cxnSpMkLst>
            <pc:docMk/>
            <pc:sldMk cId="3068503634" sldId="274"/>
            <ac:cxnSpMk id="10" creationId="{F8614BDA-05C6-4B3A-B993-79D2D5BAB6DE}"/>
          </ac:cxnSpMkLst>
        </pc:cxnChg>
        <pc:cxnChg chg="del">
          <ac:chgData name="Brent Earls" userId="3a15abe8-232c-4d59-88d9-741fb1ff28d0" providerId="ADAL" clId="{32A5DF38-C8EA-4EE0-916C-705F1C38F14B}" dt="2019-01-22T21:11:02.200" v="1829" actId="478"/>
          <ac:cxnSpMkLst>
            <pc:docMk/>
            <pc:sldMk cId="3068503634" sldId="274"/>
            <ac:cxnSpMk id="16" creationId="{A051B5F2-748A-4428-ACE9-9470EDAF8632}"/>
          </ac:cxnSpMkLst>
        </pc:cxnChg>
      </pc:sldChg>
      <pc:sldChg chg="addSp delSp modSp add">
        <pc:chgData name="Brent Earls" userId="3a15abe8-232c-4d59-88d9-741fb1ff28d0" providerId="ADAL" clId="{32A5DF38-C8EA-4EE0-916C-705F1C38F14B}" dt="2019-01-22T21:26:59.283" v="1919" actId="478"/>
        <pc:sldMkLst>
          <pc:docMk/>
          <pc:sldMk cId="1110169043" sldId="275"/>
        </pc:sldMkLst>
        <pc:spChg chg="mod">
          <ac:chgData name="Brent Earls" userId="3a15abe8-232c-4d59-88d9-741fb1ff28d0" providerId="ADAL" clId="{32A5DF38-C8EA-4EE0-916C-705F1C38F14B}" dt="2019-01-22T21:26:22.170" v="1911" actId="20577"/>
          <ac:spMkLst>
            <pc:docMk/>
            <pc:sldMk cId="1110169043" sldId="275"/>
            <ac:spMk id="2" creationId="{594DC016-1E8A-41AB-B54B-C617B9C33116}"/>
          </ac:spMkLst>
        </pc:spChg>
        <pc:spChg chg="del">
          <ac:chgData name="Brent Earls" userId="3a15abe8-232c-4d59-88d9-741fb1ff28d0" providerId="ADAL" clId="{32A5DF38-C8EA-4EE0-916C-705F1C38F14B}" dt="2019-01-22T21:26:59.283" v="1919" actId="478"/>
          <ac:spMkLst>
            <pc:docMk/>
            <pc:sldMk cId="1110169043" sldId="275"/>
            <ac:spMk id="3" creationId="{C8B0F66A-3324-42EF-809A-8E28E4D639A3}"/>
          </ac:spMkLst>
        </pc:spChg>
        <pc:spChg chg="del">
          <ac:chgData name="Brent Earls" userId="3a15abe8-232c-4d59-88d9-741fb1ff28d0" providerId="ADAL" clId="{32A5DF38-C8EA-4EE0-916C-705F1C38F14B}" dt="2019-01-22T21:26:33.892" v="1912" actId="478"/>
          <ac:spMkLst>
            <pc:docMk/>
            <pc:sldMk cId="1110169043" sldId="275"/>
            <ac:spMk id="4" creationId="{893A14BE-41A7-4759-A260-D635DCD0687D}"/>
          </ac:spMkLst>
        </pc:spChg>
        <pc:picChg chg="add mod">
          <ac:chgData name="Brent Earls" userId="3a15abe8-232c-4d59-88d9-741fb1ff28d0" providerId="ADAL" clId="{32A5DF38-C8EA-4EE0-916C-705F1C38F14B}" dt="2019-01-22T21:26:53.423" v="1918" actId="1076"/>
          <ac:picMkLst>
            <pc:docMk/>
            <pc:sldMk cId="1110169043" sldId="275"/>
            <ac:picMk id="5" creationId="{FAACB5D7-672E-4752-801B-250338E2A7D3}"/>
          </ac:picMkLst>
        </pc:picChg>
      </pc:sldChg>
      <pc:sldChg chg="modSp add">
        <pc:chgData name="Brent Earls" userId="3a15abe8-232c-4d59-88d9-741fb1ff28d0" providerId="ADAL" clId="{32A5DF38-C8EA-4EE0-916C-705F1C38F14B}" dt="2019-01-24T15:56:47.990" v="3523" actId="20577"/>
        <pc:sldMkLst>
          <pc:docMk/>
          <pc:sldMk cId="179979049" sldId="276"/>
        </pc:sldMkLst>
        <pc:spChg chg="mod">
          <ac:chgData name="Brent Earls" userId="3a15abe8-232c-4d59-88d9-741fb1ff28d0" providerId="ADAL" clId="{32A5DF38-C8EA-4EE0-916C-705F1C38F14B}" dt="2019-01-22T21:27:16.743" v="1951" actId="20577"/>
          <ac:spMkLst>
            <pc:docMk/>
            <pc:sldMk cId="179979049" sldId="276"/>
            <ac:spMk id="2" creationId="{F698C16F-0BD0-437E-ADC2-44C0B694060B}"/>
          </ac:spMkLst>
        </pc:spChg>
        <pc:spChg chg="mod">
          <ac:chgData name="Brent Earls" userId="3a15abe8-232c-4d59-88d9-741fb1ff28d0" providerId="ADAL" clId="{32A5DF38-C8EA-4EE0-916C-705F1C38F14B}" dt="2019-01-23T00:22:06.154" v="2692" actId="20577"/>
          <ac:spMkLst>
            <pc:docMk/>
            <pc:sldMk cId="179979049" sldId="276"/>
            <ac:spMk id="3" creationId="{546CA68C-DEE3-4B49-A46F-F9D955306324}"/>
          </ac:spMkLst>
        </pc:spChg>
        <pc:spChg chg="mod">
          <ac:chgData name="Brent Earls" userId="3a15abe8-232c-4d59-88d9-741fb1ff28d0" providerId="ADAL" clId="{32A5DF38-C8EA-4EE0-916C-705F1C38F14B}" dt="2019-01-24T15:56:47.990" v="3523" actId="20577"/>
          <ac:spMkLst>
            <pc:docMk/>
            <pc:sldMk cId="179979049" sldId="276"/>
            <ac:spMk id="4" creationId="{2E385050-2C63-409D-AB84-53375B94149A}"/>
          </ac:spMkLst>
        </pc:spChg>
      </pc:sldChg>
      <pc:sldChg chg="addSp delSp modSp add">
        <pc:chgData name="Brent Earls" userId="3a15abe8-232c-4d59-88d9-741fb1ff28d0" providerId="ADAL" clId="{32A5DF38-C8EA-4EE0-916C-705F1C38F14B}" dt="2019-01-23T16:35:15.745" v="3038" actId="14100"/>
        <pc:sldMkLst>
          <pc:docMk/>
          <pc:sldMk cId="1362894505" sldId="277"/>
        </pc:sldMkLst>
        <pc:spChg chg="add mod">
          <ac:chgData name="Brent Earls" userId="3a15abe8-232c-4d59-88d9-741fb1ff28d0" providerId="ADAL" clId="{32A5DF38-C8EA-4EE0-916C-705F1C38F14B}" dt="2019-01-23T16:35:01.720" v="3033" actId="20577"/>
          <ac:spMkLst>
            <pc:docMk/>
            <pc:sldMk cId="1362894505" sldId="277"/>
            <ac:spMk id="10" creationId="{9CDD5BE8-B1C2-4AF5-A494-1EDC6F49E318}"/>
          </ac:spMkLst>
        </pc:spChg>
        <pc:picChg chg="del">
          <ac:chgData name="Brent Earls" userId="3a15abe8-232c-4d59-88d9-741fb1ff28d0" providerId="ADAL" clId="{32A5DF38-C8EA-4EE0-916C-705F1C38F14B}" dt="2019-01-23T16:26:21.083" v="2721" actId="478"/>
          <ac:picMkLst>
            <pc:docMk/>
            <pc:sldMk cId="1362894505" sldId="277"/>
            <ac:picMk id="4" creationId="{EAFE0FEC-E998-4065-ABC5-4B2C0132EB51}"/>
          </ac:picMkLst>
        </pc:picChg>
        <pc:picChg chg="add mod">
          <ac:chgData name="Brent Earls" userId="3a15abe8-232c-4d59-88d9-741fb1ff28d0" providerId="ADAL" clId="{32A5DF38-C8EA-4EE0-916C-705F1C38F14B}" dt="2019-01-23T16:33:03.812" v="2950" actId="1076"/>
          <ac:picMkLst>
            <pc:docMk/>
            <pc:sldMk cId="1362894505" sldId="277"/>
            <ac:picMk id="5" creationId="{478B39E2-6DD2-4972-96F6-28D6164D854C}"/>
          </ac:picMkLst>
        </pc:picChg>
        <pc:picChg chg="del">
          <ac:chgData name="Brent Earls" userId="3a15abe8-232c-4d59-88d9-741fb1ff28d0" providerId="ADAL" clId="{32A5DF38-C8EA-4EE0-916C-705F1C38F14B}" dt="2019-01-23T16:26:21.407" v="2722" actId="478"/>
          <ac:picMkLst>
            <pc:docMk/>
            <pc:sldMk cId="1362894505" sldId="277"/>
            <ac:picMk id="6" creationId="{1AF96342-FCA4-43A1-A336-847284F4E32C}"/>
          </ac:picMkLst>
        </pc:picChg>
        <pc:picChg chg="del">
          <ac:chgData name="Brent Earls" userId="3a15abe8-232c-4d59-88d9-741fb1ff28d0" providerId="ADAL" clId="{32A5DF38-C8EA-4EE0-916C-705F1C38F14B}" dt="2019-01-23T16:26:21.718" v="2723" actId="478"/>
          <ac:picMkLst>
            <pc:docMk/>
            <pc:sldMk cId="1362894505" sldId="277"/>
            <ac:picMk id="7" creationId="{3F37A19A-96CE-4B9D-AB56-865C0E91E0BF}"/>
          </ac:picMkLst>
        </pc:picChg>
        <pc:picChg chg="del">
          <ac:chgData name="Brent Earls" userId="3a15abe8-232c-4d59-88d9-741fb1ff28d0" providerId="ADAL" clId="{32A5DF38-C8EA-4EE0-916C-705F1C38F14B}" dt="2019-01-23T16:26:22.008" v="2724" actId="478"/>
          <ac:picMkLst>
            <pc:docMk/>
            <pc:sldMk cId="1362894505" sldId="277"/>
            <ac:picMk id="8" creationId="{D7138566-9376-4F1B-9E6A-6A92F55491E6}"/>
          </ac:picMkLst>
        </pc:picChg>
        <pc:cxnChg chg="add del">
          <ac:chgData name="Brent Earls" userId="3a15abe8-232c-4d59-88d9-741fb1ff28d0" providerId="ADAL" clId="{32A5DF38-C8EA-4EE0-916C-705F1C38F14B}" dt="2019-01-23T16:32:04.873" v="2763" actId="478"/>
          <ac:cxnSpMkLst>
            <pc:docMk/>
            <pc:sldMk cId="1362894505" sldId="277"/>
            <ac:cxnSpMk id="9" creationId="{0EBA31AA-28D2-476D-AE4B-C47F8AA99D2D}"/>
          </ac:cxnSpMkLst>
        </pc:cxnChg>
        <pc:cxnChg chg="add del">
          <ac:chgData name="Brent Earls" userId="3a15abe8-232c-4d59-88d9-741fb1ff28d0" providerId="ADAL" clId="{32A5DF38-C8EA-4EE0-916C-705F1C38F14B}" dt="2019-01-23T16:32:04.332" v="2762" actId="478"/>
          <ac:cxnSpMkLst>
            <pc:docMk/>
            <pc:sldMk cId="1362894505" sldId="277"/>
            <ac:cxnSpMk id="11" creationId="{A53C6F04-FBAA-492B-B0D6-F2E13DDBD26C}"/>
          </ac:cxnSpMkLst>
        </pc:cxnChg>
        <pc:cxnChg chg="add mod">
          <ac:chgData name="Brent Earls" userId="3a15abe8-232c-4d59-88d9-741fb1ff28d0" providerId="ADAL" clId="{32A5DF38-C8EA-4EE0-916C-705F1C38F14B}" dt="2019-01-23T16:35:15.745" v="3038" actId="14100"/>
          <ac:cxnSpMkLst>
            <pc:docMk/>
            <pc:sldMk cId="1362894505" sldId="277"/>
            <ac:cxnSpMk id="12" creationId="{D4C6D183-5CD0-48F1-B516-3A88792A8320}"/>
          </ac:cxnSpMkLst>
        </pc:cxnChg>
      </pc:sldChg>
      <pc:sldChg chg="addSp delSp modSp add">
        <pc:chgData name="Brent Earls" userId="3a15abe8-232c-4d59-88d9-741fb1ff28d0" providerId="ADAL" clId="{32A5DF38-C8EA-4EE0-916C-705F1C38F14B}" dt="2019-01-23T16:42:51.371" v="3213" actId="20577"/>
        <pc:sldMkLst>
          <pc:docMk/>
          <pc:sldMk cId="2678946116" sldId="278"/>
        </pc:sldMkLst>
        <pc:spChg chg="add mod">
          <ac:chgData name="Brent Earls" userId="3a15abe8-232c-4d59-88d9-741fb1ff28d0" providerId="ADAL" clId="{32A5DF38-C8EA-4EE0-916C-705F1C38F14B}" dt="2019-01-23T16:42:51.371" v="3213" actId="20577"/>
          <ac:spMkLst>
            <pc:docMk/>
            <pc:sldMk cId="2678946116" sldId="278"/>
            <ac:spMk id="8" creationId="{1B77DD6B-F0B1-4D0B-8F4B-1533AF79C249}"/>
          </ac:spMkLst>
        </pc:spChg>
        <pc:spChg chg="del">
          <ac:chgData name="Brent Earls" userId="3a15abe8-232c-4d59-88d9-741fb1ff28d0" providerId="ADAL" clId="{32A5DF38-C8EA-4EE0-916C-705F1C38F14B}" dt="2019-01-23T16:40:34.470" v="3040" actId="478"/>
          <ac:spMkLst>
            <pc:docMk/>
            <pc:sldMk cId="2678946116" sldId="278"/>
            <ac:spMk id="10" creationId="{9CDD5BE8-B1C2-4AF5-A494-1EDC6F49E318}"/>
          </ac:spMkLst>
        </pc:spChg>
        <pc:picChg chg="add mod">
          <ac:chgData name="Brent Earls" userId="3a15abe8-232c-4d59-88d9-741fb1ff28d0" providerId="ADAL" clId="{32A5DF38-C8EA-4EE0-916C-705F1C38F14B}" dt="2019-01-23T16:40:48.143" v="3044" actId="1076"/>
          <ac:picMkLst>
            <pc:docMk/>
            <pc:sldMk cId="2678946116" sldId="278"/>
            <ac:picMk id="4" creationId="{BE66056C-72E1-4D34-AEBF-80CEFF58AAF0}"/>
          </ac:picMkLst>
        </pc:picChg>
        <pc:picChg chg="del">
          <ac:chgData name="Brent Earls" userId="3a15abe8-232c-4d59-88d9-741fb1ff28d0" providerId="ADAL" clId="{32A5DF38-C8EA-4EE0-916C-705F1C38F14B}" dt="2019-01-23T16:40:35.207" v="3041" actId="478"/>
          <ac:picMkLst>
            <pc:docMk/>
            <pc:sldMk cId="2678946116" sldId="278"/>
            <ac:picMk id="5" creationId="{478B39E2-6DD2-4972-96F6-28D6164D854C}"/>
          </ac:picMkLst>
        </pc:picChg>
        <pc:cxnChg chg="del">
          <ac:chgData name="Brent Earls" userId="3a15abe8-232c-4d59-88d9-741fb1ff28d0" providerId="ADAL" clId="{32A5DF38-C8EA-4EE0-916C-705F1C38F14B}" dt="2019-01-23T16:40:35.974" v="3042" actId="478"/>
          <ac:cxnSpMkLst>
            <pc:docMk/>
            <pc:sldMk cId="2678946116" sldId="278"/>
            <ac:cxnSpMk id="12" creationId="{D4C6D183-5CD0-48F1-B516-3A88792A8320}"/>
          </ac:cxnSpMkLst>
        </pc:cxnChg>
      </pc:sldChg>
      <pc:sldChg chg="addSp delSp modSp add">
        <pc:chgData name="Brent Earls" userId="3a15abe8-232c-4d59-88d9-741fb1ff28d0" providerId="ADAL" clId="{32A5DF38-C8EA-4EE0-916C-705F1C38F14B}" dt="2019-01-23T16:44:12.856" v="3228" actId="20577"/>
        <pc:sldMkLst>
          <pc:docMk/>
          <pc:sldMk cId="3780488884" sldId="279"/>
        </pc:sldMkLst>
        <pc:spChg chg="mod">
          <ac:chgData name="Brent Earls" userId="3a15abe8-232c-4d59-88d9-741fb1ff28d0" providerId="ADAL" clId="{32A5DF38-C8EA-4EE0-916C-705F1C38F14B}" dt="2019-01-23T16:44:12.856" v="3228" actId="20577"/>
          <ac:spMkLst>
            <pc:docMk/>
            <pc:sldMk cId="3780488884" sldId="279"/>
            <ac:spMk id="8" creationId="{1B77DD6B-F0B1-4D0B-8F4B-1533AF79C249}"/>
          </ac:spMkLst>
        </pc:spChg>
        <pc:picChg chg="del">
          <ac:chgData name="Brent Earls" userId="3a15abe8-232c-4d59-88d9-741fb1ff28d0" providerId="ADAL" clId="{32A5DF38-C8EA-4EE0-916C-705F1C38F14B}" dt="2019-01-23T16:43:58.717" v="3215" actId="478"/>
          <ac:picMkLst>
            <pc:docMk/>
            <pc:sldMk cId="3780488884" sldId="279"/>
            <ac:picMk id="4" creationId="{BE66056C-72E1-4D34-AEBF-80CEFF58AAF0}"/>
          </ac:picMkLst>
        </pc:picChg>
        <pc:picChg chg="add mod">
          <ac:chgData name="Brent Earls" userId="3a15abe8-232c-4d59-88d9-741fb1ff28d0" providerId="ADAL" clId="{32A5DF38-C8EA-4EE0-916C-705F1C38F14B}" dt="2019-01-23T16:44:02.909" v="3217" actId="1076"/>
          <ac:picMkLst>
            <pc:docMk/>
            <pc:sldMk cId="3780488884" sldId="279"/>
            <ac:picMk id="5" creationId="{F6770717-3754-4113-90D0-92D293669CE3}"/>
          </ac:picMkLst>
        </pc:picChg>
      </pc:sldChg>
      <pc:sldChg chg="addSp delSp modSp add ord">
        <pc:chgData name="Brent Earls" userId="3a15abe8-232c-4d59-88d9-741fb1ff28d0" providerId="ADAL" clId="{32A5DF38-C8EA-4EE0-916C-705F1C38F14B}" dt="2019-01-24T16:20:25.580" v="4385"/>
        <pc:sldMkLst>
          <pc:docMk/>
          <pc:sldMk cId="1238097135" sldId="280"/>
        </pc:sldMkLst>
        <pc:spChg chg="mod">
          <ac:chgData name="Brent Earls" userId="3a15abe8-232c-4d59-88d9-741fb1ff28d0" providerId="ADAL" clId="{32A5DF38-C8EA-4EE0-916C-705F1C38F14B}" dt="2019-01-23T19:50:28.730" v="3264" actId="20577"/>
          <ac:spMkLst>
            <pc:docMk/>
            <pc:sldMk cId="1238097135" sldId="280"/>
            <ac:spMk id="2" creationId="{D2050A89-9268-4626-BE7C-119F9FEC703F}"/>
          </ac:spMkLst>
        </pc:spChg>
        <pc:spChg chg="del">
          <ac:chgData name="Brent Earls" userId="3a15abe8-232c-4d59-88d9-741fb1ff28d0" providerId="ADAL" clId="{32A5DF38-C8EA-4EE0-916C-705F1C38F14B}" dt="2019-01-23T19:51:18.642" v="3292" actId="478"/>
          <ac:spMkLst>
            <pc:docMk/>
            <pc:sldMk cId="1238097135" sldId="280"/>
            <ac:spMk id="4" creationId="{E16E7341-191F-4288-BD7E-4D54C810567F}"/>
          </ac:spMkLst>
        </pc:spChg>
        <pc:picChg chg="add mod">
          <ac:chgData name="Brent Earls" userId="3a15abe8-232c-4d59-88d9-741fb1ff28d0" providerId="ADAL" clId="{32A5DF38-C8EA-4EE0-916C-705F1C38F14B}" dt="2019-01-23T19:51:21.431" v="3293" actId="1076"/>
          <ac:picMkLst>
            <pc:docMk/>
            <pc:sldMk cId="1238097135" sldId="280"/>
            <ac:picMk id="5" creationId="{683F80DB-8706-42C0-A498-73A81C4B94F2}"/>
          </ac:picMkLst>
        </pc:picChg>
        <pc:picChg chg="add mod">
          <ac:chgData name="Brent Earls" userId="3a15abe8-232c-4d59-88d9-741fb1ff28d0" providerId="ADAL" clId="{32A5DF38-C8EA-4EE0-916C-705F1C38F14B}" dt="2019-01-23T20:00:00.652" v="3296" actId="1076"/>
          <ac:picMkLst>
            <pc:docMk/>
            <pc:sldMk cId="1238097135" sldId="280"/>
            <ac:picMk id="6" creationId="{9B7034E9-08B2-47A9-B5A3-B378123D4B4D}"/>
          </ac:picMkLst>
        </pc:picChg>
      </pc:sldChg>
      <pc:sldChg chg="addSp modSp add ord">
        <pc:chgData name="Brent Earls" userId="3a15abe8-232c-4d59-88d9-741fb1ff28d0" providerId="ADAL" clId="{32A5DF38-C8EA-4EE0-916C-705F1C38F14B}" dt="2019-01-24T16:20:25.580" v="4385"/>
        <pc:sldMkLst>
          <pc:docMk/>
          <pc:sldMk cId="846306516" sldId="281"/>
        </pc:sldMkLst>
        <pc:spChg chg="mod">
          <ac:chgData name="Brent Earls" userId="3a15abe8-232c-4d59-88d9-741fb1ff28d0" providerId="ADAL" clId="{32A5DF38-C8EA-4EE0-916C-705F1C38F14B}" dt="2019-01-23T19:50:38.091" v="3290" actId="20577"/>
          <ac:spMkLst>
            <pc:docMk/>
            <pc:sldMk cId="846306516" sldId="281"/>
            <ac:spMk id="2" creationId="{D2050A89-9268-4626-BE7C-119F9FEC703F}"/>
          </ac:spMkLst>
        </pc:spChg>
        <pc:spChg chg="mod">
          <ac:chgData name="Brent Earls" userId="3a15abe8-232c-4d59-88d9-741fb1ff28d0" providerId="ADAL" clId="{32A5DF38-C8EA-4EE0-916C-705F1C38F14B}" dt="2019-01-23T22:29:02.550" v="3332" actId="1076"/>
          <ac:spMkLst>
            <pc:docMk/>
            <pc:sldMk cId="846306516" sldId="281"/>
            <ac:spMk id="4" creationId="{E16E7341-191F-4288-BD7E-4D54C810567F}"/>
          </ac:spMkLst>
        </pc:spChg>
        <pc:picChg chg="add mod">
          <ac:chgData name="Brent Earls" userId="3a15abe8-232c-4d59-88d9-741fb1ff28d0" providerId="ADAL" clId="{32A5DF38-C8EA-4EE0-916C-705F1C38F14B}" dt="2019-01-23T22:29:35.197" v="3334" actId="1076"/>
          <ac:picMkLst>
            <pc:docMk/>
            <pc:sldMk cId="846306516" sldId="281"/>
            <ac:picMk id="5" creationId="{37F22A93-9061-4F43-B868-A04CB89E1216}"/>
          </ac:picMkLst>
        </pc:picChg>
        <pc:picChg chg="add mod">
          <ac:chgData name="Brent Earls" userId="3a15abe8-232c-4d59-88d9-741fb1ff28d0" providerId="ADAL" clId="{32A5DF38-C8EA-4EE0-916C-705F1C38F14B}" dt="2019-01-23T22:29:42.735" v="3338" actId="14100"/>
          <ac:picMkLst>
            <pc:docMk/>
            <pc:sldMk cId="846306516" sldId="281"/>
            <ac:picMk id="6" creationId="{461CEAC1-71A0-410A-BFA7-F2FA2F02336A}"/>
          </ac:picMkLst>
        </pc:picChg>
      </pc:sldChg>
      <pc:sldChg chg="addSp delSp modSp add ord">
        <pc:chgData name="Brent Earls" userId="3a15abe8-232c-4d59-88d9-741fb1ff28d0" providerId="ADAL" clId="{32A5DF38-C8EA-4EE0-916C-705F1C38F14B}" dt="2019-01-24T16:20:25.580" v="4385"/>
        <pc:sldMkLst>
          <pc:docMk/>
          <pc:sldMk cId="845971772" sldId="282"/>
        </pc:sldMkLst>
        <pc:spChg chg="mod">
          <ac:chgData name="Brent Earls" userId="3a15abe8-232c-4d59-88d9-741fb1ff28d0" providerId="ADAL" clId="{32A5DF38-C8EA-4EE0-916C-705F1C38F14B}" dt="2019-01-23T22:30:04.487" v="3355" actId="20577"/>
          <ac:spMkLst>
            <pc:docMk/>
            <pc:sldMk cId="845971772" sldId="282"/>
            <ac:spMk id="4" creationId="{E16E7341-191F-4288-BD7E-4D54C810567F}"/>
          </ac:spMkLst>
        </pc:spChg>
        <pc:picChg chg="del">
          <ac:chgData name="Brent Earls" userId="3a15abe8-232c-4d59-88d9-741fb1ff28d0" providerId="ADAL" clId="{32A5DF38-C8EA-4EE0-916C-705F1C38F14B}" dt="2019-01-23T22:29:53.515" v="3341" actId="478"/>
          <ac:picMkLst>
            <pc:docMk/>
            <pc:sldMk cId="845971772" sldId="282"/>
            <ac:picMk id="5" creationId="{37F22A93-9061-4F43-B868-A04CB89E1216}"/>
          </ac:picMkLst>
        </pc:picChg>
        <pc:picChg chg="del">
          <ac:chgData name="Brent Earls" userId="3a15abe8-232c-4d59-88d9-741fb1ff28d0" providerId="ADAL" clId="{32A5DF38-C8EA-4EE0-916C-705F1C38F14B}" dt="2019-01-23T22:29:52.768" v="3340" actId="478"/>
          <ac:picMkLst>
            <pc:docMk/>
            <pc:sldMk cId="845971772" sldId="282"/>
            <ac:picMk id="6" creationId="{461CEAC1-71A0-410A-BFA7-F2FA2F02336A}"/>
          </ac:picMkLst>
        </pc:picChg>
        <pc:picChg chg="add mod">
          <ac:chgData name="Brent Earls" userId="3a15abe8-232c-4d59-88d9-741fb1ff28d0" providerId="ADAL" clId="{32A5DF38-C8EA-4EE0-916C-705F1C38F14B}" dt="2019-01-23T22:30:15.781" v="3360" actId="1076"/>
          <ac:picMkLst>
            <pc:docMk/>
            <pc:sldMk cId="845971772" sldId="282"/>
            <ac:picMk id="7" creationId="{C7F0AE68-0648-42BE-B991-218D46EB9EE2}"/>
          </ac:picMkLst>
        </pc:picChg>
      </pc:sldChg>
      <pc:sldChg chg="modSp add">
        <pc:chgData name="Brent Earls" userId="3a15abe8-232c-4d59-88d9-741fb1ff28d0" providerId="ADAL" clId="{32A5DF38-C8EA-4EE0-916C-705F1C38F14B}" dt="2019-01-24T16:01:34.441" v="3753" actId="20577"/>
        <pc:sldMkLst>
          <pc:docMk/>
          <pc:sldMk cId="1903961591" sldId="283"/>
        </pc:sldMkLst>
        <pc:spChg chg="mod">
          <ac:chgData name="Brent Earls" userId="3a15abe8-232c-4d59-88d9-741fb1ff28d0" providerId="ADAL" clId="{32A5DF38-C8EA-4EE0-916C-705F1C38F14B}" dt="2019-01-24T16:01:34.441" v="3753" actId="20577"/>
          <ac:spMkLst>
            <pc:docMk/>
            <pc:sldMk cId="1903961591" sldId="283"/>
            <ac:spMk id="4" creationId="{2E385050-2C63-409D-AB84-53375B94149A}"/>
          </ac:spMkLst>
        </pc:spChg>
      </pc:sldChg>
      <pc:sldChg chg="addSp modSp add">
        <pc:chgData name="Brent Earls" userId="3a15abe8-232c-4d59-88d9-741fb1ff28d0" providerId="ADAL" clId="{32A5DF38-C8EA-4EE0-916C-705F1C38F14B}" dt="2019-01-24T16:16:08.925" v="4195" actId="1076"/>
        <pc:sldMkLst>
          <pc:docMk/>
          <pc:sldMk cId="4131147463" sldId="284"/>
        </pc:sldMkLst>
        <pc:spChg chg="mod">
          <ac:chgData name="Brent Earls" userId="3a15abe8-232c-4d59-88d9-741fb1ff28d0" providerId="ADAL" clId="{32A5DF38-C8EA-4EE0-916C-705F1C38F14B}" dt="2019-01-24T16:02:51.759" v="3787" actId="20577"/>
          <ac:spMkLst>
            <pc:docMk/>
            <pc:sldMk cId="4131147463" sldId="284"/>
            <ac:spMk id="2" creationId="{C8432EB2-D801-4215-9633-1224B42CF506}"/>
          </ac:spMkLst>
        </pc:spChg>
        <pc:spChg chg="mod">
          <ac:chgData name="Brent Earls" userId="3a15abe8-232c-4d59-88d9-741fb1ff28d0" providerId="ADAL" clId="{32A5DF38-C8EA-4EE0-916C-705F1C38F14B}" dt="2019-01-24T16:16:08.925" v="4195" actId="1076"/>
          <ac:spMkLst>
            <pc:docMk/>
            <pc:sldMk cId="4131147463" sldId="284"/>
            <ac:spMk id="4" creationId="{8381312D-D926-4752-8678-075070D44C73}"/>
          </ac:spMkLst>
        </pc:spChg>
        <pc:picChg chg="add mod">
          <ac:chgData name="Brent Earls" userId="3a15abe8-232c-4d59-88d9-741fb1ff28d0" providerId="ADAL" clId="{32A5DF38-C8EA-4EE0-916C-705F1C38F14B}" dt="2019-01-24T16:07:05.256" v="3815" actId="1076"/>
          <ac:picMkLst>
            <pc:docMk/>
            <pc:sldMk cId="4131147463" sldId="284"/>
            <ac:picMk id="5" creationId="{1E0C43F7-4024-44D4-9554-12BA873E164D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6:16:05.516" v="4194" actId="1076"/>
        <pc:sldMkLst>
          <pc:docMk/>
          <pc:sldMk cId="3101445549" sldId="285"/>
        </pc:sldMkLst>
        <pc:spChg chg="mod">
          <ac:chgData name="Brent Earls" userId="3a15abe8-232c-4d59-88d9-741fb1ff28d0" providerId="ADAL" clId="{32A5DF38-C8EA-4EE0-916C-705F1C38F14B}" dt="2019-01-24T16:16:05.516" v="4194" actId="1076"/>
          <ac:spMkLst>
            <pc:docMk/>
            <pc:sldMk cId="3101445549" sldId="285"/>
            <ac:spMk id="4" creationId="{8381312D-D926-4752-8678-075070D44C73}"/>
          </ac:spMkLst>
        </pc:spChg>
        <pc:picChg chg="del">
          <ac:chgData name="Brent Earls" userId="3a15abe8-232c-4d59-88d9-741fb1ff28d0" providerId="ADAL" clId="{32A5DF38-C8EA-4EE0-916C-705F1C38F14B}" dt="2019-01-24T16:08:14.771" v="3835" actId="478"/>
          <ac:picMkLst>
            <pc:docMk/>
            <pc:sldMk cId="3101445549" sldId="285"/>
            <ac:picMk id="5" creationId="{1E0C43F7-4024-44D4-9554-12BA873E164D}"/>
          </ac:picMkLst>
        </pc:picChg>
        <pc:picChg chg="add mod">
          <ac:chgData name="Brent Earls" userId="3a15abe8-232c-4d59-88d9-741fb1ff28d0" providerId="ADAL" clId="{32A5DF38-C8EA-4EE0-916C-705F1C38F14B}" dt="2019-01-24T16:08:22.936" v="3839" actId="14100"/>
          <ac:picMkLst>
            <pc:docMk/>
            <pc:sldMk cId="3101445549" sldId="285"/>
            <ac:picMk id="6" creationId="{B15F3846-438B-4F28-96A4-1804D6D13CF9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6:16:01.691" v="4193" actId="1076"/>
        <pc:sldMkLst>
          <pc:docMk/>
          <pc:sldMk cId="1886804015" sldId="286"/>
        </pc:sldMkLst>
        <pc:spChg chg="mod">
          <ac:chgData name="Brent Earls" userId="3a15abe8-232c-4d59-88d9-741fb1ff28d0" providerId="ADAL" clId="{32A5DF38-C8EA-4EE0-916C-705F1C38F14B}" dt="2019-01-24T16:16:01.691" v="4193" actId="1076"/>
          <ac:spMkLst>
            <pc:docMk/>
            <pc:sldMk cId="1886804015" sldId="286"/>
            <ac:spMk id="4" creationId="{8381312D-D926-4752-8678-075070D44C73}"/>
          </ac:spMkLst>
        </pc:spChg>
        <pc:picChg chg="add mod">
          <ac:chgData name="Brent Earls" userId="3a15abe8-232c-4d59-88d9-741fb1ff28d0" providerId="ADAL" clId="{32A5DF38-C8EA-4EE0-916C-705F1C38F14B}" dt="2019-01-24T16:11:05.126" v="3926" actId="1076"/>
          <ac:picMkLst>
            <pc:docMk/>
            <pc:sldMk cId="1886804015" sldId="286"/>
            <ac:picMk id="5" creationId="{18EE6042-5AFF-4977-927E-A7926DE58DA5}"/>
          </ac:picMkLst>
        </pc:picChg>
        <pc:picChg chg="del mod">
          <ac:chgData name="Brent Earls" userId="3a15abe8-232c-4d59-88d9-741fb1ff28d0" providerId="ADAL" clId="{32A5DF38-C8EA-4EE0-916C-705F1C38F14B}" dt="2019-01-24T16:11:00.198" v="3923" actId="478"/>
          <ac:picMkLst>
            <pc:docMk/>
            <pc:sldMk cId="1886804015" sldId="286"/>
            <ac:picMk id="6" creationId="{B15F3846-438B-4F28-96A4-1804D6D13CF9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6:15:57.143" v="4192" actId="1076"/>
        <pc:sldMkLst>
          <pc:docMk/>
          <pc:sldMk cId="38544279" sldId="287"/>
        </pc:sldMkLst>
        <pc:spChg chg="mod">
          <ac:chgData name="Brent Earls" userId="3a15abe8-232c-4d59-88d9-741fb1ff28d0" providerId="ADAL" clId="{32A5DF38-C8EA-4EE0-916C-705F1C38F14B}" dt="2019-01-24T16:15:57.143" v="4192" actId="1076"/>
          <ac:spMkLst>
            <pc:docMk/>
            <pc:sldMk cId="38544279" sldId="287"/>
            <ac:spMk id="4" creationId="{8381312D-D926-4752-8678-075070D44C73}"/>
          </ac:spMkLst>
        </pc:spChg>
        <pc:picChg chg="del">
          <ac:chgData name="Brent Earls" userId="3a15abe8-232c-4d59-88d9-741fb1ff28d0" providerId="ADAL" clId="{32A5DF38-C8EA-4EE0-916C-705F1C38F14B}" dt="2019-01-24T16:11:56.271" v="3993" actId="478"/>
          <ac:picMkLst>
            <pc:docMk/>
            <pc:sldMk cId="38544279" sldId="287"/>
            <ac:picMk id="5" creationId="{18EE6042-5AFF-4977-927E-A7926DE58DA5}"/>
          </ac:picMkLst>
        </pc:picChg>
        <pc:picChg chg="add mod">
          <ac:chgData name="Brent Earls" userId="3a15abe8-232c-4d59-88d9-741fb1ff28d0" providerId="ADAL" clId="{32A5DF38-C8EA-4EE0-916C-705F1C38F14B}" dt="2019-01-24T16:12:01.276" v="3996" actId="1076"/>
          <ac:picMkLst>
            <pc:docMk/>
            <pc:sldMk cId="38544279" sldId="287"/>
            <ac:picMk id="6" creationId="{A00F61C4-1840-4ACF-9ADB-2D04510FF691}"/>
          </ac:picMkLst>
        </pc:picChg>
      </pc:sldChg>
      <pc:sldChg chg="modSp add">
        <pc:chgData name="Brent Earls" userId="3a15abe8-232c-4d59-88d9-741fb1ff28d0" providerId="ADAL" clId="{32A5DF38-C8EA-4EE0-916C-705F1C38F14B}" dt="2019-01-24T16:15:53.505" v="4191" actId="1076"/>
        <pc:sldMkLst>
          <pc:docMk/>
          <pc:sldMk cId="3294710113" sldId="288"/>
        </pc:sldMkLst>
        <pc:spChg chg="mod">
          <ac:chgData name="Brent Earls" userId="3a15abe8-232c-4d59-88d9-741fb1ff28d0" providerId="ADAL" clId="{32A5DF38-C8EA-4EE0-916C-705F1C38F14B}" dt="2019-01-24T16:15:53.505" v="4191" actId="1076"/>
          <ac:spMkLst>
            <pc:docMk/>
            <pc:sldMk cId="3294710113" sldId="288"/>
            <ac:spMk id="4" creationId="{8381312D-D926-4752-8678-075070D44C73}"/>
          </ac:spMkLst>
        </pc:spChg>
      </pc:sldChg>
      <pc:sldChg chg="addSp delSp modSp add">
        <pc:chgData name="Brent Earls" userId="3a15abe8-232c-4d59-88d9-741fb1ff28d0" providerId="ADAL" clId="{32A5DF38-C8EA-4EE0-916C-705F1C38F14B}" dt="2019-01-24T16:15:48.838" v="4190" actId="1076"/>
        <pc:sldMkLst>
          <pc:docMk/>
          <pc:sldMk cId="2298154784" sldId="289"/>
        </pc:sldMkLst>
        <pc:spChg chg="mod">
          <ac:chgData name="Brent Earls" userId="3a15abe8-232c-4d59-88d9-741fb1ff28d0" providerId="ADAL" clId="{32A5DF38-C8EA-4EE0-916C-705F1C38F14B}" dt="2019-01-24T16:15:48.838" v="4190" actId="1076"/>
          <ac:spMkLst>
            <pc:docMk/>
            <pc:sldMk cId="2298154784" sldId="289"/>
            <ac:spMk id="4" creationId="{8381312D-D926-4752-8678-075070D44C73}"/>
          </ac:spMkLst>
        </pc:spChg>
        <pc:picChg chg="del">
          <ac:chgData name="Brent Earls" userId="3a15abe8-232c-4d59-88d9-741fb1ff28d0" providerId="ADAL" clId="{32A5DF38-C8EA-4EE0-916C-705F1C38F14B}" dt="2019-01-24T16:15:20.542" v="4104" actId="478"/>
          <ac:picMkLst>
            <pc:docMk/>
            <pc:sldMk cId="2298154784" sldId="289"/>
            <ac:picMk id="5" creationId="{18EE6042-5AFF-4977-927E-A7926DE58DA5}"/>
          </ac:picMkLst>
        </pc:picChg>
        <pc:picChg chg="add mod">
          <ac:chgData name="Brent Earls" userId="3a15abe8-232c-4d59-88d9-741fb1ff28d0" providerId="ADAL" clId="{32A5DF38-C8EA-4EE0-916C-705F1C38F14B}" dt="2019-01-24T16:15:26.498" v="4108" actId="14100"/>
          <ac:picMkLst>
            <pc:docMk/>
            <pc:sldMk cId="2298154784" sldId="289"/>
            <ac:picMk id="6" creationId="{99C3AD8F-5457-45B1-86D6-C96FA0AC7A97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6:18:01.080" v="4274" actId="1076"/>
        <pc:sldMkLst>
          <pc:docMk/>
          <pc:sldMk cId="2340745647" sldId="290"/>
        </pc:sldMkLst>
        <pc:spChg chg="mod">
          <ac:chgData name="Brent Earls" userId="3a15abe8-232c-4d59-88d9-741fb1ff28d0" providerId="ADAL" clId="{32A5DF38-C8EA-4EE0-916C-705F1C38F14B}" dt="2019-01-24T16:18:01.080" v="4274" actId="1076"/>
          <ac:spMkLst>
            <pc:docMk/>
            <pc:sldMk cId="2340745647" sldId="290"/>
            <ac:spMk id="4" creationId="{8381312D-D926-4752-8678-075070D44C73}"/>
          </ac:spMkLst>
        </pc:spChg>
        <pc:picChg chg="add mod">
          <ac:chgData name="Brent Earls" userId="3a15abe8-232c-4d59-88d9-741fb1ff28d0" providerId="ADAL" clId="{32A5DF38-C8EA-4EE0-916C-705F1C38F14B}" dt="2019-01-24T16:16:54.712" v="4201" actId="14100"/>
          <ac:picMkLst>
            <pc:docMk/>
            <pc:sldMk cId="2340745647" sldId="290"/>
            <ac:picMk id="5" creationId="{4386B288-6400-4012-A239-49FC94E19A5C}"/>
          </ac:picMkLst>
        </pc:picChg>
        <pc:picChg chg="del">
          <ac:chgData name="Brent Earls" userId="3a15abe8-232c-4d59-88d9-741fb1ff28d0" providerId="ADAL" clId="{32A5DF38-C8EA-4EE0-916C-705F1C38F14B}" dt="2019-01-24T16:16:47.884" v="4197" actId="478"/>
          <ac:picMkLst>
            <pc:docMk/>
            <pc:sldMk cId="2340745647" sldId="290"/>
            <ac:picMk id="6" creationId="{99C3AD8F-5457-45B1-86D6-C96FA0AC7A97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6:19:53.925" v="4384" actId="404"/>
        <pc:sldMkLst>
          <pc:docMk/>
          <pc:sldMk cId="3199209604" sldId="291"/>
        </pc:sldMkLst>
        <pc:spChg chg="mod">
          <ac:chgData name="Brent Earls" userId="3a15abe8-232c-4d59-88d9-741fb1ff28d0" providerId="ADAL" clId="{32A5DF38-C8EA-4EE0-916C-705F1C38F14B}" dt="2019-01-24T16:19:53.925" v="4384" actId="404"/>
          <ac:spMkLst>
            <pc:docMk/>
            <pc:sldMk cId="3199209604" sldId="291"/>
            <ac:spMk id="4" creationId="{8381312D-D926-4752-8678-075070D44C73}"/>
          </ac:spMkLst>
        </pc:spChg>
        <pc:picChg chg="add mod">
          <ac:chgData name="Brent Earls" userId="3a15abe8-232c-4d59-88d9-741fb1ff28d0" providerId="ADAL" clId="{32A5DF38-C8EA-4EE0-916C-705F1C38F14B}" dt="2019-01-24T16:19:42.441" v="4350" actId="14100"/>
          <ac:picMkLst>
            <pc:docMk/>
            <pc:sldMk cId="3199209604" sldId="291"/>
            <ac:picMk id="5" creationId="{15565712-0B63-4D2A-A82F-C1A0EA85B2C3}"/>
          </ac:picMkLst>
        </pc:picChg>
        <pc:picChg chg="del">
          <ac:chgData name="Brent Earls" userId="3a15abe8-232c-4d59-88d9-741fb1ff28d0" providerId="ADAL" clId="{32A5DF38-C8EA-4EE0-916C-705F1C38F14B}" dt="2019-01-24T16:19:00.409" v="4292" actId="478"/>
          <ac:picMkLst>
            <pc:docMk/>
            <pc:sldMk cId="3199209604" sldId="291"/>
            <ac:picMk id="6" creationId="{A00F61C4-1840-4ACF-9ADB-2D04510FF691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7:55:42.315" v="4475" actId="1076"/>
        <pc:sldMkLst>
          <pc:docMk/>
          <pc:sldMk cId="3331771234" sldId="292"/>
        </pc:sldMkLst>
        <pc:spChg chg="mod">
          <ac:chgData name="Brent Earls" userId="3a15abe8-232c-4d59-88d9-741fb1ff28d0" providerId="ADAL" clId="{32A5DF38-C8EA-4EE0-916C-705F1C38F14B}" dt="2019-01-24T17:52:22.717" v="4437" actId="20577"/>
          <ac:spMkLst>
            <pc:docMk/>
            <pc:sldMk cId="3331771234" sldId="292"/>
            <ac:spMk id="2" creationId="{817CD03A-9CE7-4898-9732-DF3431C169A4}"/>
          </ac:spMkLst>
        </pc:spChg>
        <pc:spChg chg="mod">
          <ac:chgData name="Brent Earls" userId="3a15abe8-232c-4d59-88d9-741fb1ff28d0" providerId="ADAL" clId="{32A5DF38-C8EA-4EE0-916C-705F1C38F14B}" dt="2019-01-24T17:54:35.715" v="4471" actId="20577"/>
          <ac:spMkLst>
            <pc:docMk/>
            <pc:sldMk cId="3331771234" sldId="292"/>
            <ac:spMk id="3" creationId="{E13716EA-B237-4C1D-BFAD-CD8E59BE9333}"/>
          </ac:spMkLst>
        </pc:spChg>
        <pc:spChg chg="del mod">
          <ac:chgData name="Brent Earls" userId="3a15abe8-232c-4d59-88d9-741fb1ff28d0" providerId="ADAL" clId="{32A5DF38-C8EA-4EE0-916C-705F1C38F14B}" dt="2019-01-24T17:54:38.470" v="4472" actId="478"/>
          <ac:spMkLst>
            <pc:docMk/>
            <pc:sldMk cId="3331771234" sldId="292"/>
            <ac:spMk id="4" creationId="{808D1891-A16D-4165-8A27-924AC258B333}"/>
          </ac:spMkLst>
        </pc:spChg>
        <pc:spChg chg="add mod">
          <ac:chgData name="Brent Earls" userId="3a15abe8-232c-4d59-88d9-741fb1ff28d0" providerId="ADAL" clId="{32A5DF38-C8EA-4EE0-916C-705F1C38F14B}" dt="2019-01-24T17:54:38.470" v="4472" actId="478"/>
          <ac:spMkLst>
            <pc:docMk/>
            <pc:sldMk cId="3331771234" sldId="292"/>
            <ac:spMk id="6" creationId="{09117D7C-8B27-4798-9356-33201209730B}"/>
          </ac:spMkLst>
        </pc:spChg>
        <pc:picChg chg="add mod">
          <ac:chgData name="Brent Earls" userId="3a15abe8-232c-4d59-88d9-741fb1ff28d0" providerId="ADAL" clId="{32A5DF38-C8EA-4EE0-916C-705F1C38F14B}" dt="2019-01-24T17:55:42.315" v="4475" actId="1076"/>
          <ac:picMkLst>
            <pc:docMk/>
            <pc:sldMk cId="3331771234" sldId="292"/>
            <ac:picMk id="7" creationId="{32F4176C-438E-40DD-9906-E5D90EFDFF01}"/>
          </ac:picMkLst>
        </pc:picChg>
      </pc:sldChg>
      <pc:sldChg chg="addSp delSp modSp add ord">
        <pc:chgData name="Brent Earls" userId="3a15abe8-232c-4d59-88d9-741fb1ff28d0" providerId="ADAL" clId="{32A5DF38-C8EA-4EE0-916C-705F1C38F14B}" dt="2019-01-24T17:54:30.360" v="4459"/>
        <pc:sldMkLst>
          <pc:docMk/>
          <pc:sldMk cId="2644386753" sldId="293"/>
        </pc:sldMkLst>
        <pc:spChg chg="del">
          <ac:chgData name="Brent Earls" userId="3a15abe8-232c-4d59-88d9-741fb1ff28d0" providerId="ADAL" clId="{32A5DF38-C8EA-4EE0-916C-705F1C38F14B}" dt="2019-01-24T17:53:18.523" v="4455" actId="478"/>
          <ac:spMkLst>
            <pc:docMk/>
            <pc:sldMk cId="2644386753" sldId="293"/>
            <ac:spMk id="4" creationId="{808D1891-A16D-4165-8A27-924AC258B333}"/>
          </ac:spMkLst>
        </pc:spChg>
        <pc:spChg chg="add mod">
          <ac:chgData name="Brent Earls" userId="3a15abe8-232c-4d59-88d9-741fb1ff28d0" providerId="ADAL" clId="{32A5DF38-C8EA-4EE0-916C-705F1C38F14B}" dt="2019-01-24T17:53:18.523" v="4455" actId="478"/>
          <ac:spMkLst>
            <pc:docMk/>
            <pc:sldMk cId="2644386753" sldId="293"/>
            <ac:spMk id="6" creationId="{D49B4772-C439-477B-9D4B-0BBC234CF43E}"/>
          </ac:spMkLst>
        </pc:spChg>
        <pc:picChg chg="add mod">
          <ac:chgData name="Brent Earls" userId="3a15abe8-232c-4d59-88d9-741fb1ff28d0" providerId="ADAL" clId="{32A5DF38-C8EA-4EE0-916C-705F1C38F14B}" dt="2019-01-24T17:53:46.548" v="4458" actId="1076"/>
          <ac:picMkLst>
            <pc:docMk/>
            <pc:sldMk cId="2644386753" sldId="293"/>
            <ac:picMk id="7" creationId="{99571BC5-D3EE-4261-BEE0-DB13DFEE5AD8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7:57:19.035" v="4491" actId="1076"/>
        <pc:sldMkLst>
          <pc:docMk/>
          <pc:sldMk cId="938828966" sldId="294"/>
        </pc:sldMkLst>
        <pc:spChg chg="mod">
          <ac:chgData name="Brent Earls" userId="3a15abe8-232c-4d59-88d9-741fb1ff28d0" providerId="ADAL" clId="{32A5DF38-C8EA-4EE0-916C-705F1C38F14B}" dt="2019-01-24T17:55:50.316" v="4483" actId="20577"/>
          <ac:spMkLst>
            <pc:docMk/>
            <pc:sldMk cId="938828966" sldId="294"/>
            <ac:spMk id="3" creationId="{E13716EA-B237-4C1D-BFAD-CD8E59BE9333}"/>
          </ac:spMkLst>
        </pc:spChg>
        <pc:spChg chg="del">
          <ac:chgData name="Brent Earls" userId="3a15abe8-232c-4d59-88d9-741fb1ff28d0" providerId="ADAL" clId="{32A5DF38-C8EA-4EE0-916C-705F1C38F14B}" dt="2019-01-24T17:56:52.437" v="4485" actId="478"/>
          <ac:spMkLst>
            <pc:docMk/>
            <pc:sldMk cId="938828966" sldId="294"/>
            <ac:spMk id="6" creationId="{09117D7C-8B27-4798-9356-33201209730B}"/>
          </ac:spMkLst>
        </pc:spChg>
        <pc:picChg chg="add mod">
          <ac:chgData name="Brent Earls" userId="3a15abe8-232c-4d59-88d9-741fb1ff28d0" providerId="ADAL" clId="{32A5DF38-C8EA-4EE0-916C-705F1C38F14B}" dt="2019-01-24T17:57:19.035" v="4491" actId="1076"/>
          <ac:picMkLst>
            <pc:docMk/>
            <pc:sldMk cId="938828966" sldId="294"/>
            <ac:picMk id="4" creationId="{B726A0A7-0F76-4B3C-BEE7-EB44E6878D43}"/>
          </ac:picMkLst>
        </pc:picChg>
        <pc:picChg chg="del">
          <ac:chgData name="Brent Earls" userId="3a15abe8-232c-4d59-88d9-741fb1ff28d0" providerId="ADAL" clId="{32A5DF38-C8EA-4EE0-916C-705F1C38F14B}" dt="2019-01-24T17:55:52.701" v="4484" actId="478"/>
          <ac:picMkLst>
            <pc:docMk/>
            <pc:sldMk cId="938828966" sldId="294"/>
            <ac:picMk id="7" creationId="{32F4176C-438E-40DD-9906-E5D90EFDFF01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7:59:00.897" v="4500" actId="1076"/>
        <pc:sldMkLst>
          <pc:docMk/>
          <pc:sldMk cId="1892311241" sldId="295"/>
        </pc:sldMkLst>
        <pc:spChg chg="mod">
          <ac:chgData name="Brent Earls" userId="3a15abe8-232c-4d59-88d9-741fb1ff28d0" providerId="ADAL" clId="{32A5DF38-C8EA-4EE0-916C-705F1C38F14B}" dt="2019-01-24T17:57:27.721" v="4497" actId="20577"/>
          <ac:spMkLst>
            <pc:docMk/>
            <pc:sldMk cId="1892311241" sldId="295"/>
            <ac:spMk id="3" creationId="{E13716EA-B237-4C1D-BFAD-CD8E59BE9333}"/>
          </ac:spMkLst>
        </pc:spChg>
        <pc:picChg chg="del">
          <ac:chgData name="Brent Earls" userId="3a15abe8-232c-4d59-88d9-741fb1ff28d0" providerId="ADAL" clId="{32A5DF38-C8EA-4EE0-916C-705F1C38F14B}" dt="2019-01-24T17:57:29.328" v="4498" actId="478"/>
          <ac:picMkLst>
            <pc:docMk/>
            <pc:sldMk cId="1892311241" sldId="295"/>
            <ac:picMk id="4" creationId="{B726A0A7-0F76-4B3C-BEE7-EB44E6878D43}"/>
          </ac:picMkLst>
        </pc:picChg>
        <pc:picChg chg="add mod">
          <ac:chgData name="Brent Earls" userId="3a15abe8-232c-4d59-88d9-741fb1ff28d0" providerId="ADAL" clId="{32A5DF38-C8EA-4EE0-916C-705F1C38F14B}" dt="2019-01-24T17:59:00.897" v="4500" actId="1076"/>
          <ac:picMkLst>
            <pc:docMk/>
            <pc:sldMk cId="1892311241" sldId="295"/>
            <ac:picMk id="5" creationId="{D4631D92-6CCB-4BCD-A3C5-B18ABD64F3C2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7:59:59.078" v="4510" actId="14100"/>
        <pc:sldMkLst>
          <pc:docMk/>
          <pc:sldMk cId="4201845741" sldId="296"/>
        </pc:sldMkLst>
        <pc:spChg chg="mod">
          <ac:chgData name="Brent Earls" userId="3a15abe8-232c-4d59-88d9-741fb1ff28d0" providerId="ADAL" clId="{32A5DF38-C8EA-4EE0-916C-705F1C38F14B}" dt="2019-01-24T17:59:48.128" v="4506" actId="20577"/>
          <ac:spMkLst>
            <pc:docMk/>
            <pc:sldMk cId="4201845741" sldId="296"/>
            <ac:spMk id="3" creationId="{E13716EA-B237-4C1D-BFAD-CD8E59BE9333}"/>
          </ac:spMkLst>
        </pc:spChg>
        <pc:picChg chg="add mod">
          <ac:chgData name="Brent Earls" userId="3a15abe8-232c-4d59-88d9-741fb1ff28d0" providerId="ADAL" clId="{32A5DF38-C8EA-4EE0-916C-705F1C38F14B}" dt="2019-01-24T17:59:59.078" v="4510" actId="14100"/>
          <ac:picMkLst>
            <pc:docMk/>
            <pc:sldMk cId="4201845741" sldId="296"/>
            <ac:picMk id="4" creationId="{F325EF06-15AD-4A62-89F0-7299EF33E8F7}"/>
          </ac:picMkLst>
        </pc:picChg>
        <pc:picChg chg="del">
          <ac:chgData name="Brent Earls" userId="3a15abe8-232c-4d59-88d9-741fb1ff28d0" providerId="ADAL" clId="{32A5DF38-C8EA-4EE0-916C-705F1C38F14B}" dt="2019-01-24T17:59:50.423" v="4507" actId="478"/>
          <ac:picMkLst>
            <pc:docMk/>
            <pc:sldMk cId="4201845741" sldId="296"/>
            <ac:picMk id="5" creationId="{D4631D92-6CCB-4BCD-A3C5-B18ABD64F3C2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03:04.726" v="4524" actId="1076"/>
        <pc:sldMkLst>
          <pc:docMk/>
          <pc:sldMk cId="79268331" sldId="297"/>
        </pc:sldMkLst>
        <pc:spChg chg="mod">
          <ac:chgData name="Brent Earls" userId="3a15abe8-232c-4d59-88d9-741fb1ff28d0" providerId="ADAL" clId="{32A5DF38-C8EA-4EE0-916C-705F1C38F14B}" dt="2019-01-24T18:02:55.051" v="4519" actId="20577"/>
          <ac:spMkLst>
            <pc:docMk/>
            <pc:sldMk cId="79268331" sldId="297"/>
            <ac:spMk id="3" creationId="{E13716EA-B237-4C1D-BFAD-CD8E59BE9333}"/>
          </ac:spMkLst>
        </pc:spChg>
        <pc:picChg chg="del">
          <ac:chgData name="Brent Earls" userId="3a15abe8-232c-4d59-88d9-741fb1ff28d0" providerId="ADAL" clId="{32A5DF38-C8EA-4EE0-916C-705F1C38F14B}" dt="2019-01-24T18:02:56.668" v="4520" actId="478"/>
          <ac:picMkLst>
            <pc:docMk/>
            <pc:sldMk cId="79268331" sldId="297"/>
            <ac:picMk id="4" creationId="{F325EF06-15AD-4A62-89F0-7299EF33E8F7}"/>
          </ac:picMkLst>
        </pc:picChg>
        <pc:picChg chg="add mod">
          <ac:chgData name="Brent Earls" userId="3a15abe8-232c-4d59-88d9-741fb1ff28d0" providerId="ADAL" clId="{32A5DF38-C8EA-4EE0-916C-705F1C38F14B}" dt="2019-01-24T18:03:04.726" v="4524" actId="1076"/>
          <ac:picMkLst>
            <pc:docMk/>
            <pc:sldMk cId="79268331" sldId="297"/>
            <ac:picMk id="5" creationId="{C585DF4F-2E1C-4618-AFA8-12300417DC84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04:02.490" v="4551" actId="20577"/>
        <pc:sldMkLst>
          <pc:docMk/>
          <pc:sldMk cId="2612927240" sldId="298"/>
        </pc:sldMkLst>
        <pc:spChg chg="mod">
          <ac:chgData name="Brent Earls" userId="3a15abe8-232c-4d59-88d9-741fb1ff28d0" providerId="ADAL" clId="{32A5DF38-C8EA-4EE0-916C-705F1C38F14B}" dt="2019-01-24T18:04:02.490" v="4551" actId="20577"/>
          <ac:spMkLst>
            <pc:docMk/>
            <pc:sldMk cId="2612927240" sldId="298"/>
            <ac:spMk id="3" creationId="{E13716EA-B237-4C1D-BFAD-CD8E59BE9333}"/>
          </ac:spMkLst>
        </pc:spChg>
        <pc:picChg chg="add mod">
          <ac:chgData name="Brent Earls" userId="3a15abe8-232c-4d59-88d9-741fb1ff28d0" providerId="ADAL" clId="{32A5DF38-C8EA-4EE0-916C-705F1C38F14B}" dt="2019-01-24T18:03:56.355" v="4528" actId="1076"/>
          <ac:picMkLst>
            <pc:docMk/>
            <pc:sldMk cId="2612927240" sldId="298"/>
            <ac:picMk id="4" creationId="{C5BDD685-D396-4B20-BD66-5B679AB7A76B}"/>
          </ac:picMkLst>
        </pc:picChg>
        <pc:picChg chg="del">
          <ac:chgData name="Brent Earls" userId="3a15abe8-232c-4d59-88d9-741fb1ff28d0" providerId="ADAL" clId="{32A5DF38-C8EA-4EE0-916C-705F1C38F14B}" dt="2019-01-24T18:03:57.708" v="4529" actId="478"/>
          <ac:picMkLst>
            <pc:docMk/>
            <pc:sldMk cId="2612927240" sldId="298"/>
            <ac:picMk id="5" creationId="{C585DF4F-2E1C-4618-AFA8-12300417DC84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04:39.666" v="4580"/>
        <pc:sldMkLst>
          <pc:docMk/>
          <pc:sldMk cId="3768899875" sldId="299"/>
        </pc:sldMkLst>
        <pc:spChg chg="mod">
          <ac:chgData name="Brent Earls" userId="3a15abe8-232c-4d59-88d9-741fb1ff28d0" providerId="ADAL" clId="{32A5DF38-C8EA-4EE0-916C-705F1C38F14B}" dt="2019-01-24T18:04:37.720" v="4577" actId="20577"/>
          <ac:spMkLst>
            <pc:docMk/>
            <pc:sldMk cId="3768899875" sldId="299"/>
            <ac:spMk id="3" creationId="{E13716EA-B237-4C1D-BFAD-CD8E59BE9333}"/>
          </ac:spMkLst>
        </pc:spChg>
        <pc:picChg chg="del mod">
          <ac:chgData name="Brent Earls" userId="3a15abe8-232c-4d59-88d9-741fb1ff28d0" providerId="ADAL" clId="{32A5DF38-C8EA-4EE0-916C-705F1C38F14B}" dt="2019-01-24T18:04:39.476" v="4579" actId="478"/>
          <ac:picMkLst>
            <pc:docMk/>
            <pc:sldMk cId="3768899875" sldId="299"/>
            <ac:picMk id="4" creationId="{C5BDD685-D396-4B20-BD66-5B679AB7A76B}"/>
          </ac:picMkLst>
        </pc:picChg>
        <pc:picChg chg="add">
          <ac:chgData name="Brent Earls" userId="3a15abe8-232c-4d59-88d9-741fb1ff28d0" providerId="ADAL" clId="{32A5DF38-C8EA-4EE0-916C-705F1C38F14B}" dt="2019-01-24T18:04:39.666" v="4580"/>
          <ac:picMkLst>
            <pc:docMk/>
            <pc:sldMk cId="3768899875" sldId="299"/>
            <ac:picMk id="5" creationId="{170B0FCD-8DEF-4AF5-B32A-0A4BCB9B020A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06:10.919" v="4592" actId="1076"/>
        <pc:sldMkLst>
          <pc:docMk/>
          <pc:sldMk cId="3696478265" sldId="300"/>
        </pc:sldMkLst>
        <pc:spChg chg="mod">
          <ac:chgData name="Brent Earls" userId="3a15abe8-232c-4d59-88d9-741fb1ff28d0" providerId="ADAL" clId="{32A5DF38-C8EA-4EE0-916C-705F1C38F14B}" dt="2019-01-24T18:04:51.978" v="4588" actId="20577"/>
          <ac:spMkLst>
            <pc:docMk/>
            <pc:sldMk cId="3696478265" sldId="300"/>
            <ac:spMk id="3" creationId="{E13716EA-B237-4C1D-BFAD-CD8E59BE9333}"/>
          </ac:spMkLst>
        </pc:spChg>
        <pc:picChg chg="add mod">
          <ac:chgData name="Brent Earls" userId="3a15abe8-232c-4d59-88d9-741fb1ff28d0" providerId="ADAL" clId="{32A5DF38-C8EA-4EE0-916C-705F1C38F14B}" dt="2019-01-24T18:06:10.919" v="4592" actId="1076"/>
          <ac:picMkLst>
            <pc:docMk/>
            <pc:sldMk cId="3696478265" sldId="300"/>
            <ac:picMk id="4" creationId="{C5431A09-1F7B-4DB5-838E-8E820CF027A7}"/>
          </ac:picMkLst>
        </pc:picChg>
        <pc:picChg chg="del">
          <ac:chgData name="Brent Earls" userId="3a15abe8-232c-4d59-88d9-741fb1ff28d0" providerId="ADAL" clId="{32A5DF38-C8EA-4EE0-916C-705F1C38F14B}" dt="2019-01-24T18:04:53.651" v="4589" actId="478"/>
          <ac:picMkLst>
            <pc:docMk/>
            <pc:sldMk cId="3696478265" sldId="300"/>
            <ac:picMk id="5" creationId="{170B0FCD-8DEF-4AF5-B32A-0A4BCB9B020A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13:01.491" v="4606"/>
        <pc:sldMkLst>
          <pc:docMk/>
          <pc:sldMk cId="3943372514" sldId="301"/>
        </pc:sldMkLst>
        <pc:spChg chg="mod">
          <ac:chgData name="Brent Earls" userId="3a15abe8-232c-4d59-88d9-741fb1ff28d0" providerId="ADAL" clId="{32A5DF38-C8EA-4EE0-916C-705F1C38F14B}" dt="2019-01-24T18:12:58.611" v="4603" actId="20577"/>
          <ac:spMkLst>
            <pc:docMk/>
            <pc:sldMk cId="3943372514" sldId="301"/>
            <ac:spMk id="3" creationId="{E13716EA-B237-4C1D-BFAD-CD8E59BE9333}"/>
          </ac:spMkLst>
        </pc:spChg>
        <pc:picChg chg="del mod">
          <ac:chgData name="Brent Earls" userId="3a15abe8-232c-4d59-88d9-741fb1ff28d0" providerId="ADAL" clId="{32A5DF38-C8EA-4EE0-916C-705F1C38F14B}" dt="2019-01-24T18:13:01.131" v="4605" actId="478"/>
          <ac:picMkLst>
            <pc:docMk/>
            <pc:sldMk cId="3943372514" sldId="301"/>
            <ac:picMk id="4" creationId="{C5431A09-1F7B-4DB5-838E-8E820CF027A7}"/>
          </ac:picMkLst>
        </pc:picChg>
        <pc:picChg chg="add">
          <ac:chgData name="Brent Earls" userId="3a15abe8-232c-4d59-88d9-741fb1ff28d0" providerId="ADAL" clId="{32A5DF38-C8EA-4EE0-916C-705F1C38F14B}" dt="2019-01-24T18:13:01.491" v="4606"/>
          <ac:picMkLst>
            <pc:docMk/>
            <pc:sldMk cId="3943372514" sldId="301"/>
            <ac:picMk id="5" creationId="{2194113C-DDEB-4C6A-A264-880615D8CFD9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17:17.884" v="4620" actId="1076"/>
        <pc:sldMkLst>
          <pc:docMk/>
          <pc:sldMk cId="2401832829" sldId="302"/>
        </pc:sldMkLst>
        <pc:spChg chg="mod">
          <ac:chgData name="Brent Earls" userId="3a15abe8-232c-4d59-88d9-741fb1ff28d0" providerId="ADAL" clId="{32A5DF38-C8EA-4EE0-916C-705F1C38F14B}" dt="2019-01-24T18:17:10.063" v="4616" actId="20577"/>
          <ac:spMkLst>
            <pc:docMk/>
            <pc:sldMk cId="2401832829" sldId="302"/>
            <ac:spMk id="3" creationId="{E13716EA-B237-4C1D-BFAD-CD8E59BE9333}"/>
          </ac:spMkLst>
        </pc:spChg>
        <pc:picChg chg="add mod">
          <ac:chgData name="Brent Earls" userId="3a15abe8-232c-4d59-88d9-741fb1ff28d0" providerId="ADAL" clId="{32A5DF38-C8EA-4EE0-916C-705F1C38F14B}" dt="2019-01-24T18:17:17.884" v="4620" actId="1076"/>
          <ac:picMkLst>
            <pc:docMk/>
            <pc:sldMk cId="2401832829" sldId="302"/>
            <ac:picMk id="4" creationId="{550C502D-FC72-4A08-8873-E164C7026E4E}"/>
          </ac:picMkLst>
        </pc:picChg>
        <pc:picChg chg="del">
          <ac:chgData name="Brent Earls" userId="3a15abe8-232c-4d59-88d9-741fb1ff28d0" providerId="ADAL" clId="{32A5DF38-C8EA-4EE0-916C-705F1C38F14B}" dt="2019-01-24T18:17:11.636" v="4617" actId="478"/>
          <ac:picMkLst>
            <pc:docMk/>
            <pc:sldMk cId="2401832829" sldId="302"/>
            <ac:picMk id="5" creationId="{2194113C-DDEB-4C6A-A264-880615D8CFD9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0:51.867" v="4694" actId="1076"/>
        <pc:sldMkLst>
          <pc:docMk/>
          <pc:sldMk cId="1092121830" sldId="303"/>
        </pc:sldMkLst>
        <pc:spChg chg="mod">
          <ac:chgData name="Brent Earls" userId="3a15abe8-232c-4d59-88d9-741fb1ff28d0" providerId="ADAL" clId="{32A5DF38-C8EA-4EE0-916C-705F1C38F14B}" dt="2019-01-24T18:20:39.447" v="4690" actId="20577"/>
          <ac:spMkLst>
            <pc:docMk/>
            <pc:sldMk cId="1092121830" sldId="303"/>
            <ac:spMk id="3" creationId="{721C3481-4DF9-4840-9BA6-0D574DA1BFEC}"/>
          </ac:spMkLst>
        </pc:spChg>
        <pc:spChg chg="del">
          <ac:chgData name="Brent Earls" userId="3a15abe8-232c-4d59-88d9-741fb1ff28d0" providerId="ADAL" clId="{32A5DF38-C8EA-4EE0-916C-705F1C38F14B}" dt="2019-01-24T18:20:34.666" v="4681" actId="478"/>
          <ac:spMkLst>
            <pc:docMk/>
            <pc:sldMk cId="1092121830" sldId="303"/>
            <ac:spMk id="4" creationId="{1A6B46FE-EFDA-45BA-9BEF-81C41E448A58}"/>
          </ac:spMkLst>
        </pc:spChg>
        <pc:spChg chg="add mod">
          <ac:chgData name="Brent Earls" userId="3a15abe8-232c-4d59-88d9-741fb1ff28d0" providerId="ADAL" clId="{32A5DF38-C8EA-4EE0-916C-705F1C38F14B}" dt="2019-01-24T18:20:34.666" v="4681" actId="478"/>
          <ac:spMkLst>
            <pc:docMk/>
            <pc:sldMk cId="1092121830" sldId="303"/>
            <ac:spMk id="6" creationId="{DAB22DFD-B342-4312-9766-A6A2CCCAFBA2}"/>
          </ac:spMkLst>
        </pc:spChg>
        <pc:picChg chg="add mod">
          <ac:chgData name="Brent Earls" userId="3a15abe8-232c-4d59-88d9-741fb1ff28d0" providerId="ADAL" clId="{32A5DF38-C8EA-4EE0-916C-705F1C38F14B}" dt="2019-01-24T18:20:51.867" v="4694" actId="1076"/>
          <ac:picMkLst>
            <pc:docMk/>
            <pc:sldMk cId="1092121830" sldId="303"/>
            <ac:picMk id="7" creationId="{BD8E247D-B8FA-4298-9E9F-783080E43BB8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1:53.738" v="4715" actId="1076"/>
        <pc:sldMkLst>
          <pc:docMk/>
          <pc:sldMk cId="486645341" sldId="304"/>
        </pc:sldMkLst>
        <pc:spChg chg="mod">
          <ac:chgData name="Brent Earls" userId="3a15abe8-232c-4d59-88d9-741fb1ff28d0" providerId="ADAL" clId="{32A5DF38-C8EA-4EE0-916C-705F1C38F14B}" dt="2019-01-24T18:21:47.032" v="4709" actId="20577"/>
          <ac:spMkLst>
            <pc:docMk/>
            <pc:sldMk cId="486645341" sldId="304"/>
            <ac:spMk id="3" creationId="{70ACDE11-E1C9-4E15-BD88-86DF4778F71D}"/>
          </ac:spMkLst>
        </pc:spChg>
        <pc:picChg chg="add mod">
          <ac:chgData name="Brent Earls" userId="3a15abe8-232c-4d59-88d9-741fb1ff28d0" providerId="ADAL" clId="{32A5DF38-C8EA-4EE0-916C-705F1C38F14B}" dt="2019-01-24T18:21:53.738" v="4715" actId="1076"/>
          <ac:picMkLst>
            <pc:docMk/>
            <pc:sldMk cId="486645341" sldId="304"/>
            <ac:picMk id="4" creationId="{4CAC492C-3AF1-4A17-A531-889C740DB602}"/>
          </ac:picMkLst>
        </pc:picChg>
        <pc:picChg chg="del mod">
          <ac:chgData name="Brent Earls" userId="3a15abe8-232c-4d59-88d9-741fb1ff28d0" providerId="ADAL" clId="{32A5DF38-C8EA-4EE0-916C-705F1C38F14B}" dt="2019-01-24T18:21:48.178" v="4711" actId="478"/>
          <ac:picMkLst>
            <pc:docMk/>
            <pc:sldMk cId="486645341" sldId="304"/>
            <ac:picMk id="5" creationId="{E3DAD468-D032-4E19-BB02-B29EDFD5062C}"/>
          </ac:picMkLst>
        </pc:picChg>
        <pc:picChg chg="del">
          <ac:chgData name="Brent Earls" userId="3a15abe8-232c-4d59-88d9-741fb1ff28d0" providerId="ADAL" clId="{32A5DF38-C8EA-4EE0-916C-705F1C38F14B}" dt="2019-01-24T18:21:49.547" v="4712" actId="478"/>
          <ac:picMkLst>
            <pc:docMk/>
            <pc:sldMk cId="486645341" sldId="304"/>
            <ac:picMk id="6" creationId="{B13464D3-3382-4AEC-BE99-F5168DB2572C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3:07.104" v="4720" actId="1076"/>
        <pc:sldMkLst>
          <pc:docMk/>
          <pc:sldMk cId="1097474972" sldId="305"/>
        </pc:sldMkLst>
        <pc:picChg chg="del">
          <ac:chgData name="Brent Earls" userId="3a15abe8-232c-4d59-88d9-741fb1ff28d0" providerId="ADAL" clId="{32A5DF38-C8EA-4EE0-916C-705F1C38F14B}" dt="2019-01-24T18:23:01.542" v="4717" actId="478"/>
          <ac:picMkLst>
            <pc:docMk/>
            <pc:sldMk cId="1097474972" sldId="305"/>
            <ac:picMk id="4" creationId="{4CAC492C-3AF1-4A17-A531-889C740DB602}"/>
          </ac:picMkLst>
        </pc:picChg>
        <pc:picChg chg="add mod">
          <ac:chgData name="Brent Earls" userId="3a15abe8-232c-4d59-88d9-741fb1ff28d0" providerId="ADAL" clId="{32A5DF38-C8EA-4EE0-916C-705F1C38F14B}" dt="2019-01-24T18:23:07.104" v="4720" actId="1076"/>
          <ac:picMkLst>
            <pc:docMk/>
            <pc:sldMk cId="1097474972" sldId="305"/>
            <ac:picMk id="5" creationId="{F0DB5957-C406-4322-A80E-A090CB1F7C8B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4:12.562" v="4744" actId="20577"/>
        <pc:sldMkLst>
          <pc:docMk/>
          <pc:sldMk cId="4103894963" sldId="306"/>
        </pc:sldMkLst>
        <pc:spChg chg="mod">
          <ac:chgData name="Brent Earls" userId="3a15abe8-232c-4d59-88d9-741fb1ff28d0" providerId="ADAL" clId="{32A5DF38-C8EA-4EE0-916C-705F1C38F14B}" dt="2019-01-24T18:24:12.562" v="4744" actId="20577"/>
          <ac:spMkLst>
            <pc:docMk/>
            <pc:sldMk cId="4103894963" sldId="306"/>
            <ac:spMk id="3" creationId="{70ACDE11-E1C9-4E15-BD88-86DF4778F71D}"/>
          </ac:spMkLst>
        </pc:spChg>
        <pc:picChg chg="add mod">
          <ac:chgData name="Brent Earls" userId="3a15abe8-232c-4d59-88d9-741fb1ff28d0" providerId="ADAL" clId="{32A5DF38-C8EA-4EE0-916C-705F1C38F14B}" dt="2019-01-24T18:24:02.042" v="4726" actId="1076"/>
          <ac:picMkLst>
            <pc:docMk/>
            <pc:sldMk cId="4103894963" sldId="306"/>
            <ac:picMk id="4" creationId="{BAFF4A2F-C253-4BB3-9A48-FEE025094F9E}"/>
          </ac:picMkLst>
        </pc:picChg>
        <pc:picChg chg="del">
          <ac:chgData name="Brent Earls" userId="3a15abe8-232c-4d59-88d9-741fb1ff28d0" providerId="ADAL" clId="{32A5DF38-C8EA-4EE0-916C-705F1C38F14B}" dt="2019-01-24T18:23:55.616" v="4722" actId="478"/>
          <ac:picMkLst>
            <pc:docMk/>
            <pc:sldMk cId="4103894963" sldId="306"/>
            <ac:picMk id="5" creationId="{F0DB5957-C406-4322-A80E-A090CB1F7C8B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4:56.353" v="4764" actId="1076"/>
        <pc:sldMkLst>
          <pc:docMk/>
          <pc:sldMk cId="1565201927" sldId="307"/>
        </pc:sldMkLst>
        <pc:spChg chg="mod">
          <ac:chgData name="Brent Earls" userId="3a15abe8-232c-4d59-88d9-741fb1ff28d0" providerId="ADAL" clId="{32A5DF38-C8EA-4EE0-916C-705F1C38F14B}" dt="2019-01-24T18:24:36.739" v="4760" actId="20577"/>
          <ac:spMkLst>
            <pc:docMk/>
            <pc:sldMk cId="1565201927" sldId="307"/>
            <ac:spMk id="3" creationId="{70ACDE11-E1C9-4E15-BD88-86DF4778F71D}"/>
          </ac:spMkLst>
        </pc:spChg>
        <pc:picChg chg="del mod">
          <ac:chgData name="Brent Earls" userId="3a15abe8-232c-4d59-88d9-741fb1ff28d0" providerId="ADAL" clId="{32A5DF38-C8EA-4EE0-916C-705F1C38F14B}" dt="2019-01-24T18:24:38.651" v="4762" actId="478"/>
          <ac:picMkLst>
            <pc:docMk/>
            <pc:sldMk cId="1565201927" sldId="307"/>
            <ac:picMk id="4" creationId="{BAFF4A2F-C253-4BB3-9A48-FEE025094F9E}"/>
          </ac:picMkLst>
        </pc:picChg>
        <pc:picChg chg="add mod">
          <ac:chgData name="Brent Earls" userId="3a15abe8-232c-4d59-88d9-741fb1ff28d0" providerId="ADAL" clId="{32A5DF38-C8EA-4EE0-916C-705F1C38F14B}" dt="2019-01-24T18:24:56.353" v="4764" actId="1076"/>
          <ac:picMkLst>
            <pc:docMk/>
            <pc:sldMk cId="1565201927" sldId="307"/>
            <ac:picMk id="5" creationId="{3F0D5DED-BE59-47EF-9E1E-AB12B0495450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26:46.948" v="4778" actId="14100"/>
        <pc:sldMkLst>
          <pc:docMk/>
          <pc:sldMk cId="1149910914" sldId="308"/>
        </pc:sldMkLst>
        <pc:spChg chg="mod">
          <ac:chgData name="Brent Earls" userId="3a15abe8-232c-4d59-88d9-741fb1ff28d0" providerId="ADAL" clId="{32A5DF38-C8EA-4EE0-916C-705F1C38F14B}" dt="2019-01-24T18:26:38.565" v="4773" actId="20577"/>
          <ac:spMkLst>
            <pc:docMk/>
            <pc:sldMk cId="1149910914" sldId="308"/>
            <ac:spMk id="3" creationId="{70ACDE11-E1C9-4E15-BD88-86DF4778F71D}"/>
          </ac:spMkLst>
        </pc:spChg>
        <pc:picChg chg="add mod">
          <ac:chgData name="Brent Earls" userId="3a15abe8-232c-4d59-88d9-741fb1ff28d0" providerId="ADAL" clId="{32A5DF38-C8EA-4EE0-916C-705F1C38F14B}" dt="2019-01-24T18:26:46.948" v="4778" actId="14100"/>
          <ac:picMkLst>
            <pc:docMk/>
            <pc:sldMk cId="1149910914" sldId="308"/>
            <ac:picMk id="4" creationId="{1540A522-0D16-4854-AA58-BBD4AE5CE8EF}"/>
          </ac:picMkLst>
        </pc:picChg>
        <pc:picChg chg="del">
          <ac:chgData name="Brent Earls" userId="3a15abe8-232c-4d59-88d9-741fb1ff28d0" providerId="ADAL" clId="{32A5DF38-C8EA-4EE0-916C-705F1C38F14B}" dt="2019-01-24T18:26:39.967" v="4774" actId="478"/>
          <ac:picMkLst>
            <pc:docMk/>
            <pc:sldMk cId="1149910914" sldId="308"/>
            <ac:picMk id="5" creationId="{3F0D5DED-BE59-47EF-9E1E-AB12B0495450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36:51.792" v="4795" actId="1076"/>
        <pc:sldMkLst>
          <pc:docMk/>
          <pc:sldMk cId="2531211273" sldId="309"/>
        </pc:sldMkLst>
        <pc:spChg chg="mod">
          <ac:chgData name="Brent Earls" userId="3a15abe8-232c-4d59-88d9-741fb1ff28d0" providerId="ADAL" clId="{32A5DF38-C8EA-4EE0-916C-705F1C38F14B}" dt="2019-01-24T18:26:53.925" v="4786" actId="20577"/>
          <ac:spMkLst>
            <pc:docMk/>
            <pc:sldMk cId="2531211273" sldId="309"/>
            <ac:spMk id="3" creationId="{70ACDE11-E1C9-4E15-BD88-86DF4778F71D}"/>
          </ac:spMkLst>
        </pc:spChg>
        <pc:picChg chg="del">
          <ac:chgData name="Brent Earls" userId="3a15abe8-232c-4d59-88d9-741fb1ff28d0" providerId="ADAL" clId="{32A5DF38-C8EA-4EE0-916C-705F1C38F14B}" dt="2019-01-24T18:35:56.953" v="4787" actId="478"/>
          <ac:picMkLst>
            <pc:docMk/>
            <pc:sldMk cId="2531211273" sldId="309"/>
            <ac:picMk id="4" creationId="{1540A522-0D16-4854-AA58-BBD4AE5CE8EF}"/>
          </ac:picMkLst>
        </pc:picChg>
        <pc:picChg chg="add mod">
          <ac:chgData name="Brent Earls" userId="3a15abe8-232c-4d59-88d9-741fb1ff28d0" providerId="ADAL" clId="{32A5DF38-C8EA-4EE0-916C-705F1C38F14B}" dt="2019-01-24T18:36:14.298" v="4789" actId="1076"/>
          <ac:picMkLst>
            <pc:docMk/>
            <pc:sldMk cId="2531211273" sldId="309"/>
            <ac:picMk id="5" creationId="{1D7934E0-4747-44B9-B7A4-F3842471F33D}"/>
          </ac:picMkLst>
        </pc:picChg>
        <pc:picChg chg="add mod">
          <ac:chgData name="Brent Earls" userId="3a15abe8-232c-4d59-88d9-741fb1ff28d0" providerId="ADAL" clId="{32A5DF38-C8EA-4EE0-916C-705F1C38F14B}" dt="2019-01-24T18:36:27.665" v="4792" actId="14100"/>
          <ac:picMkLst>
            <pc:docMk/>
            <pc:sldMk cId="2531211273" sldId="309"/>
            <ac:picMk id="6" creationId="{74618C68-87CF-4698-9EFA-E0ECEDA225FD}"/>
          </ac:picMkLst>
        </pc:picChg>
        <pc:picChg chg="add mod">
          <ac:chgData name="Brent Earls" userId="3a15abe8-232c-4d59-88d9-741fb1ff28d0" providerId="ADAL" clId="{32A5DF38-C8EA-4EE0-916C-705F1C38F14B}" dt="2019-01-24T18:36:51.792" v="4795" actId="1076"/>
          <ac:picMkLst>
            <pc:docMk/>
            <pc:sldMk cId="2531211273" sldId="309"/>
            <ac:picMk id="7" creationId="{EE41B42E-EC00-4927-B587-832779993E0C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38:10.492" v="4804" actId="1076"/>
        <pc:sldMkLst>
          <pc:docMk/>
          <pc:sldMk cId="3947888946" sldId="310"/>
        </pc:sldMkLst>
        <pc:picChg chg="add mod">
          <ac:chgData name="Brent Earls" userId="3a15abe8-232c-4d59-88d9-741fb1ff28d0" providerId="ADAL" clId="{32A5DF38-C8EA-4EE0-916C-705F1C38F14B}" dt="2019-01-24T18:37:27.323" v="4802" actId="1076"/>
          <ac:picMkLst>
            <pc:docMk/>
            <pc:sldMk cId="3947888946" sldId="310"/>
            <ac:picMk id="4" creationId="{C58DC1EC-626F-4F80-98A2-CA0463F89903}"/>
          </ac:picMkLst>
        </pc:picChg>
        <pc:picChg chg="del">
          <ac:chgData name="Brent Earls" userId="3a15abe8-232c-4d59-88d9-741fb1ff28d0" providerId="ADAL" clId="{32A5DF38-C8EA-4EE0-916C-705F1C38F14B}" dt="2019-01-24T18:37:23.548" v="4799" actId="478"/>
          <ac:picMkLst>
            <pc:docMk/>
            <pc:sldMk cId="3947888946" sldId="310"/>
            <ac:picMk id="5" creationId="{1D7934E0-4747-44B9-B7A4-F3842471F33D}"/>
          </ac:picMkLst>
        </pc:picChg>
        <pc:picChg chg="del">
          <ac:chgData name="Brent Earls" userId="3a15abe8-232c-4d59-88d9-741fb1ff28d0" providerId="ADAL" clId="{32A5DF38-C8EA-4EE0-916C-705F1C38F14B}" dt="2019-01-24T18:37:23.266" v="4798" actId="478"/>
          <ac:picMkLst>
            <pc:docMk/>
            <pc:sldMk cId="3947888946" sldId="310"/>
            <ac:picMk id="6" creationId="{74618C68-87CF-4698-9EFA-E0ECEDA225FD}"/>
          </ac:picMkLst>
        </pc:picChg>
        <pc:picChg chg="del">
          <ac:chgData name="Brent Earls" userId="3a15abe8-232c-4d59-88d9-741fb1ff28d0" providerId="ADAL" clId="{32A5DF38-C8EA-4EE0-916C-705F1C38F14B}" dt="2019-01-24T18:37:22.791" v="4797" actId="478"/>
          <ac:picMkLst>
            <pc:docMk/>
            <pc:sldMk cId="3947888946" sldId="310"/>
            <ac:picMk id="7" creationId="{EE41B42E-EC00-4927-B587-832779993E0C}"/>
          </ac:picMkLst>
        </pc:picChg>
        <pc:picChg chg="add mod">
          <ac:chgData name="Brent Earls" userId="3a15abe8-232c-4d59-88d9-741fb1ff28d0" providerId="ADAL" clId="{32A5DF38-C8EA-4EE0-916C-705F1C38F14B}" dt="2019-01-24T18:38:10.492" v="4804" actId="1076"/>
          <ac:picMkLst>
            <pc:docMk/>
            <pc:sldMk cId="3947888946" sldId="310"/>
            <ac:picMk id="8" creationId="{3E68A0ED-57CC-4A36-B070-3B709627DF2A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18:51:13.906" v="4882" actId="20577"/>
        <pc:sldMkLst>
          <pc:docMk/>
          <pc:sldMk cId="1175374533" sldId="311"/>
        </pc:sldMkLst>
        <pc:spChg chg="mod">
          <ac:chgData name="Brent Earls" userId="3a15abe8-232c-4d59-88d9-741fb1ff28d0" providerId="ADAL" clId="{32A5DF38-C8EA-4EE0-916C-705F1C38F14B}" dt="2019-01-24T18:51:13.906" v="4882" actId="20577"/>
          <ac:spMkLst>
            <pc:docMk/>
            <pc:sldMk cId="1175374533" sldId="311"/>
            <ac:spMk id="3" creationId="{70ACDE11-E1C9-4E15-BD88-86DF4778F71D}"/>
          </ac:spMkLst>
        </pc:spChg>
        <pc:picChg chg="del">
          <ac:chgData name="Brent Earls" userId="3a15abe8-232c-4d59-88d9-741fb1ff28d0" providerId="ADAL" clId="{32A5DF38-C8EA-4EE0-916C-705F1C38F14B}" dt="2019-01-24T18:50:07.719" v="4834" actId="478"/>
          <ac:picMkLst>
            <pc:docMk/>
            <pc:sldMk cId="1175374533" sldId="311"/>
            <ac:picMk id="4" creationId="{C58DC1EC-626F-4F80-98A2-CA0463F89903}"/>
          </ac:picMkLst>
        </pc:picChg>
        <pc:picChg chg="add del mod">
          <ac:chgData name="Brent Earls" userId="3a15abe8-232c-4d59-88d9-741fb1ff28d0" providerId="ADAL" clId="{32A5DF38-C8EA-4EE0-916C-705F1C38F14B}" dt="2019-01-24T18:50:15.099" v="4841"/>
          <ac:picMkLst>
            <pc:docMk/>
            <pc:sldMk cId="1175374533" sldId="311"/>
            <ac:picMk id="5" creationId="{CD37E423-5DE6-4D71-878A-A385FFD39E53}"/>
          </ac:picMkLst>
        </pc:picChg>
        <pc:picChg chg="add mod">
          <ac:chgData name="Brent Earls" userId="3a15abe8-232c-4d59-88d9-741fb1ff28d0" providerId="ADAL" clId="{32A5DF38-C8EA-4EE0-916C-705F1C38F14B}" dt="2019-01-24T18:50:44.222" v="4844" actId="1076"/>
          <ac:picMkLst>
            <pc:docMk/>
            <pc:sldMk cId="1175374533" sldId="311"/>
            <ac:picMk id="6" creationId="{E6C06639-09A5-4560-8223-131D776480FF}"/>
          </ac:picMkLst>
        </pc:picChg>
        <pc:picChg chg="del">
          <ac:chgData name="Brent Earls" userId="3a15abe8-232c-4d59-88d9-741fb1ff28d0" providerId="ADAL" clId="{32A5DF38-C8EA-4EE0-916C-705F1C38F14B}" dt="2019-01-24T18:50:08.254" v="4835" actId="478"/>
          <ac:picMkLst>
            <pc:docMk/>
            <pc:sldMk cId="1175374533" sldId="311"/>
            <ac:picMk id="8" creationId="{3E68A0ED-57CC-4A36-B070-3B709627DF2A}"/>
          </ac:picMkLst>
        </pc:picChg>
      </pc:sldChg>
      <pc:sldChg chg="addSp delSp modSp add del">
        <pc:chgData name="Brent Earls" userId="3a15abe8-232c-4d59-88d9-741fb1ff28d0" providerId="ADAL" clId="{32A5DF38-C8EA-4EE0-916C-705F1C38F14B}" dt="2019-01-24T20:03:37.145" v="4893" actId="2696"/>
        <pc:sldMkLst>
          <pc:docMk/>
          <pc:sldMk cId="4076722639" sldId="312"/>
        </pc:sldMkLst>
        <pc:spChg chg="mod">
          <ac:chgData name="Brent Earls" userId="3a15abe8-232c-4d59-88d9-741fb1ff28d0" providerId="ADAL" clId="{32A5DF38-C8EA-4EE0-916C-705F1C38F14B}" dt="2019-01-24T18:51:40.641" v="4884" actId="6549"/>
          <ac:spMkLst>
            <pc:docMk/>
            <pc:sldMk cId="4076722639" sldId="312"/>
            <ac:spMk id="3" creationId="{70ACDE11-E1C9-4E15-BD88-86DF4778F71D}"/>
          </ac:spMkLst>
        </pc:spChg>
        <pc:picChg chg="add">
          <ac:chgData name="Brent Earls" userId="3a15abe8-232c-4d59-88d9-741fb1ff28d0" providerId="ADAL" clId="{32A5DF38-C8EA-4EE0-916C-705F1C38F14B}" dt="2019-01-24T18:51:49.673" v="4886"/>
          <ac:picMkLst>
            <pc:docMk/>
            <pc:sldMk cId="4076722639" sldId="312"/>
            <ac:picMk id="4" creationId="{DC4C7D52-47DE-489E-AACC-12246D34C7DF}"/>
          </ac:picMkLst>
        </pc:picChg>
        <pc:picChg chg="del">
          <ac:chgData name="Brent Earls" userId="3a15abe8-232c-4d59-88d9-741fb1ff28d0" providerId="ADAL" clId="{32A5DF38-C8EA-4EE0-916C-705F1C38F14B}" dt="2019-01-24T18:51:41.103" v="4885" actId="478"/>
          <ac:picMkLst>
            <pc:docMk/>
            <pc:sldMk cId="4076722639" sldId="312"/>
            <ac:picMk id="6" creationId="{E6C06639-09A5-4560-8223-131D776480FF}"/>
          </ac:picMkLst>
        </pc:picChg>
      </pc:sldChg>
      <pc:sldChg chg="addSp modSp add">
        <pc:chgData name="Brent Earls" userId="3a15abe8-232c-4d59-88d9-741fb1ff28d0" providerId="ADAL" clId="{32A5DF38-C8EA-4EE0-916C-705F1C38F14B}" dt="2019-01-24T19:01:49.899" v="4892" actId="1076"/>
        <pc:sldMkLst>
          <pc:docMk/>
          <pc:sldMk cId="489785628" sldId="313"/>
        </pc:sldMkLst>
        <pc:picChg chg="mod">
          <ac:chgData name="Brent Earls" userId="3a15abe8-232c-4d59-88d9-741fb1ff28d0" providerId="ADAL" clId="{32A5DF38-C8EA-4EE0-916C-705F1C38F14B}" dt="2019-01-24T19:01:34.401" v="4888" actId="1076"/>
          <ac:picMkLst>
            <pc:docMk/>
            <pc:sldMk cId="489785628" sldId="313"/>
            <ac:picMk id="4" creationId="{DC4C7D52-47DE-489E-AACC-12246D34C7DF}"/>
          </ac:picMkLst>
        </pc:picChg>
        <pc:picChg chg="add mod">
          <ac:chgData name="Brent Earls" userId="3a15abe8-232c-4d59-88d9-741fb1ff28d0" providerId="ADAL" clId="{32A5DF38-C8EA-4EE0-916C-705F1C38F14B}" dt="2019-01-24T19:01:49.899" v="4892" actId="1076"/>
          <ac:picMkLst>
            <pc:docMk/>
            <pc:sldMk cId="489785628" sldId="313"/>
            <ac:picMk id="5" creationId="{D671B7D2-B0EA-44B2-9B72-AE8AF57DBF33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0:05:01.316" v="4900" actId="1076"/>
        <pc:sldMkLst>
          <pc:docMk/>
          <pc:sldMk cId="4199154206" sldId="314"/>
        </pc:sldMkLst>
        <pc:picChg chg="del">
          <ac:chgData name="Brent Earls" userId="3a15abe8-232c-4d59-88d9-741fb1ff28d0" providerId="ADAL" clId="{32A5DF38-C8EA-4EE0-916C-705F1C38F14B}" dt="2019-01-24T20:03:44.075" v="4897" actId="478"/>
          <ac:picMkLst>
            <pc:docMk/>
            <pc:sldMk cId="4199154206" sldId="314"/>
            <ac:picMk id="4" creationId="{DC4C7D52-47DE-489E-AACC-12246D34C7DF}"/>
          </ac:picMkLst>
        </pc:picChg>
        <pc:picChg chg="del mod">
          <ac:chgData name="Brent Earls" userId="3a15abe8-232c-4d59-88d9-741fb1ff28d0" providerId="ADAL" clId="{32A5DF38-C8EA-4EE0-916C-705F1C38F14B}" dt="2019-01-24T20:03:43.501" v="4896" actId="478"/>
          <ac:picMkLst>
            <pc:docMk/>
            <pc:sldMk cId="4199154206" sldId="314"/>
            <ac:picMk id="5" creationId="{D671B7D2-B0EA-44B2-9B72-AE8AF57DBF33}"/>
          </ac:picMkLst>
        </pc:picChg>
        <pc:picChg chg="add mod">
          <ac:chgData name="Brent Earls" userId="3a15abe8-232c-4d59-88d9-741fb1ff28d0" providerId="ADAL" clId="{32A5DF38-C8EA-4EE0-916C-705F1C38F14B}" dt="2019-01-24T20:05:01.316" v="4900" actId="1076"/>
          <ac:picMkLst>
            <pc:docMk/>
            <pc:sldMk cId="4199154206" sldId="314"/>
            <ac:picMk id="6" creationId="{48311B8A-D442-4C70-84BB-2D753B469522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0:06:51.934" v="4907"/>
        <pc:sldMkLst>
          <pc:docMk/>
          <pc:sldMk cId="3830109855" sldId="315"/>
        </pc:sldMkLst>
        <pc:picChg chg="add del mod">
          <ac:chgData name="Brent Earls" userId="3a15abe8-232c-4d59-88d9-741fb1ff28d0" providerId="ADAL" clId="{32A5DF38-C8EA-4EE0-916C-705F1C38F14B}" dt="2019-01-24T20:06:51.767" v="4906" actId="478"/>
          <ac:picMkLst>
            <pc:docMk/>
            <pc:sldMk cId="3830109855" sldId="315"/>
            <ac:picMk id="4" creationId="{171C29A9-1CA1-417E-A629-2A8A836B873A}"/>
          </ac:picMkLst>
        </pc:picChg>
        <pc:picChg chg="add">
          <ac:chgData name="Brent Earls" userId="3a15abe8-232c-4d59-88d9-741fb1ff28d0" providerId="ADAL" clId="{32A5DF38-C8EA-4EE0-916C-705F1C38F14B}" dt="2019-01-24T20:06:51.934" v="4907"/>
          <ac:picMkLst>
            <pc:docMk/>
            <pc:sldMk cId="3830109855" sldId="315"/>
            <ac:picMk id="5" creationId="{C871AA11-3846-43D7-9F1B-D1D9B96EC840}"/>
          </ac:picMkLst>
        </pc:picChg>
        <pc:picChg chg="del">
          <ac:chgData name="Brent Earls" userId="3a15abe8-232c-4d59-88d9-741fb1ff28d0" providerId="ADAL" clId="{32A5DF38-C8EA-4EE0-916C-705F1C38F14B}" dt="2019-01-24T20:06:25.354" v="4902" actId="478"/>
          <ac:picMkLst>
            <pc:docMk/>
            <pc:sldMk cId="3830109855" sldId="315"/>
            <ac:picMk id="6" creationId="{48311B8A-D442-4C70-84BB-2D753B469522}"/>
          </ac:picMkLst>
        </pc:picChg>
      </pc:sldChg>
      <pc:sldChg chg="addSp delSp add">
        <pc:chgData name="Brent Earls" userId="3a15abe8-232c-4d59-88d9-741fb1ff28d0" providerId="ADAL" clId="{32A5DF38-C8EA-4EE0-916C-705F1C38F14B}" dt="2019-01-24T20:07:21.087" v="4910"/>
        <pc:sldMkLst>
          <pc:docMk/>
          <pc:sldMk cId="2194825966" sldId="316"/>
        </pc:sldMkLst>
        <pc:picChg chg="add">
          <ac:chgData name="Brent Earls" userId="3a15abe8-232c-4d59-88d9-741fb1ff28d0" providerId="ADAL" clId="{32A5DF38-C8EA-4EE0-916C-705F1C38F14B}" dt="2019-01-24T20:07:21.087" v="4910"/>
          <ac:picMkLst>
            <pc:docMk/>
            <pc:sldMk cId="2194825966" sldId="316"/>
            <ac:picMk id="4" creationId="{7FCDFF1D-9686-4FC7-9C96-56D8C6BEB7B8}"/>
          </ac:picMkLst>
        </pc:picChg>
        <pc:picChg chg="del">
          <ac:chgData name="Brent Earls" userId="3a15abe8-232c-4d59-88d9-741fb1ff28d0" providerId="ADAL" clId="{32A5DF38-C8EA-4EE0-916C-705F1C38F14B}" dt="2019-01-24T20:07:20.896" v="4909" actId="478"/>
          <ac:picMkLst>
            <pc:docMk/>
            <pc:sldMk cId="2194825966" sldId="316"/>
            <ac:picMk id="5" creationId="{C871AA11-3846-43D7-9F1B-D1D9B96EC840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0:47:37.980" v="4915" actId="1076"/>
        <pc:sldMkLst>
          <pc:docMk/>
          <pc:sldMk cId="1374567090" sldId="317"/>
        </pc:sldMkLst>
        <pc:picChg chg="del">
          <ac:chgData name="Brent Earls" userId="3a15abe8-232c-4d59-88d9-741fb1ff28d0" providerId="ADAL" clId="{32A5DF38-C8EA-4EE0-916C-705F1C38F14B}" dt="2019-01-24T20:41:24.094" v="4912" actId="478"/>
          <ac:picMkLst>
            <pc:docMk/>
            <pc:sldMk cId="1374567090" sldId="317"/>
            <ac:picMk id="4" creationId="{7FCDFF1D-9686-4FC7-9C96-56D8C6BEB7B8}"/>
          </ac:picMkLst>
        </pc:picChg>
        <pc:picChg chg="add mod">
          <ac:chgData name="Brent Earls" userId="3a15abe8-232c-4d59-88d9-741fb1ff28d0" providerId="ADAL" clId="{32A5DF38-C8EA-4EE0-916C-705F1C38F14B}" dt="2019-01-24T20:47:37.980" v="4915" actId="1076"/>
          <ac:picMkLst>
            <pc:docMk/>
            <pc:sldMk cId="1374567090" sldId="317"/>
            <ac:picMk id="5" creationId="{BF83EBAB-97AF-4BEC-97D7-4C51DAA7818B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1:03:39.019" v="4920" actId="1076"/>
        <pc:sldMkLst>
          <pc:docMk/>
          <pc:sldMk cId="684519247" sldId="318"/>
        </pc:sldMkLst>
        <pc:picChg chg="add mod">
          <ac:chgData name="Brent Earls" userId="3a15abe8-232c-4d59-88d9-741fb1ff28d0" providerId="ADAL" clId="{32A5DF38-C8EA-4EE0-916C-705F1C38F14B}" dt="2019-01-24T21:03:39.019" v="4920" actId="1076"/>
          <ac:picMkLst>
            <pc:docMk/>
            <pc:sldMk cId="684519247" sldId="318"/>
            <ac:picMk id="4" creationId="{50537922-89A5-496C-A2D8-B37A362B8410}"/>
          </ac:picMkLst>
        </pc:picChg>
        <pc:picChg chg="del">
          <ac:chgData name="Brent Earls" userId="3a15abe8-232c-4d59-88d9-741fb1ff28d0" providerId="ADAL" clId="{32A5DF38-C8EA-4EE0-916C-705F1C38F14B}" dt="2019-01-24T21:03:34.023" v="4917" actId="478"/>
          <ac:picMkLst>
            <pc:docMk/>
            <pc:sldMk cId="684519247" sldId="318"/>
            <ac:picMk id="5" creationId="{BF83EBAB-97AF-4BEC-97D7-4C51DAA7818B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1:04:37.817" v="4925" actId="1076"/>
        <pc:sldMkLst>
          <pc:docMk/>
          <pc:sldMk cId="1555766716" sldId="319"/>
        </pc:sldMkLst>
        <pc:picChg chg="del">
          <ac:chgData name="Brent Earls" userId="3a15abe8-232c-4d59-88d9-741fb1ff28d0" providerId="ADAL" clId="{32A5DF38-C8EA-4EE0-916C-705F1C38F14B}" dt="2019-01-24T21:03:43.975" v="4922" actId="478"/>
          <ac:picMkLst>
            <pc:docMk/>
            <pc:sldMk cId="1555766716" sldId="319"/>
            <ac:picMk id="4" creationId="{50537922-89A5-496C-A2D8-B37A362B8410}"/>
          </ac:picMkLst>
        </pc:picChg>
        <pc:picChg chg="add mod">
          <ac:chgData name="Brent Earls" userId="3a15abe8-232c-4d59-88d9-741fb1ff28d0" providerId="ADAL" clId="{32A5DF38-C8EA-4EE0-916C-705F1C38F14B}" dt="2019-01-24T21:04:37.817" v="4925" actId="1076"/>
          <ac:picMkLst>
            <pc:docMk/>
            <pc:sldMk cId="1555766716" sldId="319"/>
            <ac:picMk id="5" creationId="{DD7F9CA2-9012-4E47-8060-84562534329A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1:05:16.787" v="4931" actId="1076"/>
        <pc:sldMkLst>
          <pc:docMk/>
          <pc:sldMk cId="791999146" sldId="320"/>
        </pc:sldMkLst>
        <pc:picChg chg="add mod">
          <ac:chgData name="Brent Earls" userId="3a15abe8-232c-4d59-88d9-741fb1ff28d0" providerId="ADAL" clId="{32A5DF38-C8EA-4EE0-916C-705F1C38F14B}" dt="2019-01-24T21:05:16.787" v="4931" actId="1076"/>
          <ac:picMkLst>
            <pc:docMk/>
            <pc:sldMk cId="791999146" sldId="320"/>
            <ac:picMk id="4" creationId="{15C26896-6E29-40FB-A99E-A5E380B4F45B}"/>
          </ac:picMkLst>
        </pc:picChg>
        <pc:picChg chg="del mod">
          <ac:chgData name="Brent Earls" userId="3a15abe8-232c-4d59-88d9-741fb1ff28d0" providerId="ADAL" clId="{32A5DF38-C8EA-4EE0-916C-705F1C38F14B}" dt="2019-01-24T21:05:12.650" v="4928" actId="478"/>
          <ac:picMkLst>
            <pc:docMk/>
            <pc:sldMk cId="791999146" sldId="320"/>
            <ac:picMk id="5" creationId="{DD7F9CA2-9012-4E47-8060-84562534329A}"/>
          </ac:picMkLst>
        </pc:picChg>
      </pc:sldChg>
      <pc:sldChg chg="addSp delSp add">
        <pc:chgData name="Brent Earls" userId="3a15abe8-232c-4d59-88d9-741fb1ff28d0" providerId="ADAL" clId="{32A5DF38-C8EA-4EE0-916C-705F1C38F14B}" dt="2019-01-24T21:05:43.286" v="4934"/>
        <pc:sldMkLst>
          <pc:docMk/>
          <pc:sldMk cId="1993146164" sldId="321"/>
        </pc:sldMkLst>
        <pc:picChg chg="del">
          <ac:chgData name="Brent Earls" userId="3a15abe8-232c-4d59-88d9-741fb1ff28d0" providerId="ADAL" clId="{32A5DF38-C8EA-4EE0-916C-705F1C38F14B}" dt="2019-01-24T21:05:43.167" v="4933" actId="478"/>
          <ac:picMkLst>
            <pc:docMk/>
            <pc:sldMk cId="1993146164" sldId="321"/>
            <ac:picMk id="4" creationId="{15C26896-6E29-40FB-A99E-A5E380B4F45B}"/>
          </ac:picMkLst>
        </pc:picChg>
        <pc:picChg chg="add">
          <ac:chgData name="Brent Earls" userId="3a15abe8-232c-4d59-88d9-741fb1ff28d0" providerId="ADAL" clId="{32A5DF38-C8EA-4EE0-916C-705F1C38F14B}" dt="2019-01-24T21:05:43.286" v="4934"/>
          <ac:picMkLst>
            <pc:docMk/>
            <pc:sldMk cId="1993146164" sldId="321"/>
            <ac:picMk id="5" creationId="{C03D57E6-09BC-4598-915A-08697B767317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1:06:37.702" v="4938" actId="1076"/>
        <pc:sldMkLst>
          <pc:docMk/>
          <pc:sldMk cId="1405936652" sldId="322"/>
        </pc:sldMkLst>
        <pc:picChg chg="add mod">
          <ac:chgData name="Brent Earls" userId="3a15abe8-232c-4d59-88d9-741fb1ff28d0" providerId="ADAL" clId="{32A5DF38-C8EA-4EE0-916C-705F1C38F14B}" dt="2019-01-24T21:06:37.702" v="4938" actId="1076"/>
          <ac:picMkLst>
            <pc:docMk/>
            <pc:sldMk cId="1405936652" sldId="322"/>
            <ac:picMk id="4" creationId="{01A22025-5703-4BE9-A7A2-E475C7C953CF}"/>
          </ac:picMkLst>
        </pc:picChg>
        <pc:picChg chg="del">
          <ac:chgData name="Brent Earls" userId="3a15abe8-232c-4d59-88d9-741fb1ff28d0" providerId="ADAL" clId="{32A5DF38-C8EA-4EE0-916C-705F1C38F14B}" dt="2019-01-24T21:06:35.996" v="4936" actId="478"/>
          <ac:picMkLst>
            <pc:docMk/>
            <pc:sldMk cId="1405936652" sldId="322"/>
            <ac:picMk id="5" creationId="{C03D57E6-09BC-4598-915A-08697B767317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1:35:08.546" v="4947" actId="1076"/>
        <pc:sldMkLst>
          <pc:docMk/>
          <pc:sldMk cId="1119246410" sldId="323"/>
        </pc:sldMkLst>
        <pc:picChg chg="del">
          <ac:chgData name="Brent Earls" userId="3a15abe8-232c-4d59-88d9-741fb1ff28d0" providerId="ADAL" clId="{32A5DF38-C8EA-4EE0-916C-705F1C38F14B}" dt="2019-01-24T21:34:57.549" v="4940" actId="478"/>
          <ac:picMkLst>
            <pc:docMk/>
            <pc:sldMk cId="1119246410" sldId="323"/>
            <ac:picMk id="4" creationId="{01A22025-5703-4BE9-A7A2-E475C7C953CF}"/>
          </ac:picMkLst>
        </pc:picChg>
        <pc:picChg chg="add mod">
          <ac:chgData name="Brent Earls" userId="3a15abe8-232c-4d59-88d9-741fb1ff28d0" providerId="ADAL" clId="{32A5DF38-C8EA-4EE0-916C-705F1C38F14B}" dt="2019-01-24T21:35:08.546" v="4947" actId="1076"/>
          <ac:picMkLst>
            <pc:docMk/>
            <pc:sldMk cId="1119246410" sldId="323"/>
            <ac:picMk id="5" creationId="{FE201021-E947-40A4-B026-E6EEE8507750}"/>
          </ac:picMkLst>
        </pc:picChg>
      </pc:sldChg>
      <pc:sldChg chg="add">
        <pc:chgData name="Brent Earls" userId="3a15abe8-232c-4d59-88d9-741fb1ff28d0" providerId="ADAL" clId="{32A5DF38-C8EA-4EE0-916C-705F1C38F14B}" dt="2019-01-24T21:36:54.342" v="4948"/>
        <pc:sldMkLst>
          <pc:docMk/>
          <pc:sldMk cId="276433874" sldId="324"/>
        </pc:sldMkLst>
      </pc:sldChg>
      <pc:sldChg chg="addSp delSp add">
        <pc:chgData name="Brent Earls" userId="3a15abe8-232c-4d59-88d9-741fb1ff28d0" providerId="ADAL" clId="{32A5DF38-C8EA-4EE0-916C-705F1C38F14B}" dt="2019-01-24T21:40:13.549" v="4951"/>
        <pc:sldMkLst>
          <pc:docMk/>
          <pc:sldMk cId="1017967588" sldId="325"/>
        </pc:sldMkLst>
        <pc:picChg chg="add">
          <ac:chgData name="Brent Earls" userId="3a15abe8-232c-4d59-88d9-741fb1ff28d0" providerId="ADAL" clId="{32A5DF38-C8EA-4EE0-916C-705F1C38F14B}" dt="2019-01-24T21:40:13.549" v="4951"/>
          <ac:picMkLst>
            <pc:docMk/>
            <pc:sldMk cId="1017967588" sldId="325"/>
            <ac:picMk id="4" creationId="{EC259EF5-06DA-489B-AB58-3906D2C09247}"/>
          </ac:picMkLst>
        </pc:picChg>
        <pc:picChg chg="del">
          <ac:chgData name="Brent Earls" userId="3a15abe8-232c-4d59-88d9-741fb1ff28d0" providerId="ADAL" clId="{32A5DF38-C8EA-4EE0-916C-705F1C38F14B}" dt="2019-01-24T21:40:13.376" v="4950" actId="478"/>
          <ac:picMkLst>
            <pc:docMk/>
            <pc:sldMk cId="1017967588" sldId="325"/>
            <ac:picMk id="5" creationId="{FE201021-E947-40A4-B026-E6EEE8507750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3:19:26.986" v="4980"/>
        <pc:sldMkLst>
          <pc:docMk/>
          <pc:sldMk cId="2917453520" sldId="326"/>
        </pc:sldMkLst>
        <pc:spChg chg="mod">
          <ac:chgData name="Brent Earls" userId="3a15abe8-232c-4d59-88d9-741fb1ff28d0" providerId="ADAL" clId="{32A5DF38-C8EA-4EE0-916C-705F1C38F14B}" dt="2019-01-24T23:19:01.765" v="4978" actId="20577"/>
          <ac:spMkLst>
            <pc:docMk/>
            <pc:sldMk cId="2917453520" sldId="326"/>
            <ac:spMk id="2" creationId="{55B7F9D2-12F5-4FA1-94A7-5D3E3BFB51DB}"/>
          </ac:spMkLst>
        </pc:spChg>
        <pc:spChg chg="del">
          <ac:chgData name="Brent Earls" userId="3a15abe8-232c-4d59-88d9-741fb1ff28d0" providerId="ADAL" clId="{32A5DF38-C8EA-4EE0-916C-705F1C38F14B}" dt="2019-01-24T23:19:26.811" v="4979" actId="478"/>
          <ac:spMkLst>
            <pc:docMk/>
            <pc:sldMk cId="2917453520" sldId="326"/>
            <ac:spMk id="4" creationId="{A215809F-49EB-4D9A-96EA-4AAE7FD34DE2}"/>
          </ac:spMkLst>
        </pc:spChg>
        <pc:picChg chg="add">
          <ac:chgData name="Brent Earls" userId="3a15abe8-232c-4d59-88d9-741fb1ff28d0" providerId="ADAL" clId="{32A5DF38-C8EA-4EE0-916C-705F1C38F14B}" dt="2019-01-24T23:19:26.986" v="4980"/>
          <ac:picMkLst>
            <pc:docMk/>
            <pc:sldMk cId="2917453520" sldId="326"/>
            <ac:picMk id="5" creationId="{F5C5118F-47B1-4249-A165-4886FCBAABCB}"/>
          </ac:picMkLst>
        </pc:picChg>
      </pc:sldChg>
      <pc:sldChg chg="delSp add del">
        <pc:chgData name="Brent Earls" userId="3a15abe8-232c-4d59-88d9-741fb1ff28d0" providerId="ADAL" clId="{32A5DF38-C8EA-4EE0-916C-705F1C38F14B}" dt="2019-01-24T23:07:39.307" v="4954" actId="2696"/>
        <pc:sldMkLst>
          <pc:docMk/>
          <pc:sldMk cId="4129233894" sldId="326"/>
        </pc:sldMkLst>
        <pc:picChg chg="del">
          <ac:chgData name="Brent Earls" userId="3a15abe8-232c-4d59-88d9-741fb1ff28d0" providerId="ADAL" clId="{32A5DF38-C8EA-4EE0-916C-705F1C38F14B}" dt="2019-01-24T21:40:18.999" v="4953" actId="478"/>
          <ac:picMkLst>
            <pc:docMk/>
            <pc:sldMk cId="4129233894" sldId="326"/>
            <ac:picMk id="4" creationId="{EC259EF5-06DA-489B-AB58-3906D2C09247}"/>
          </ac:picMkLst>
        </pc:picChg>
      </pc:sldChg>
      <pc:sldChg chg="addSp delSp add">
        <pc:chgData name="Brent Earls" userId="3a15abe8-232c-4d59-88d9-741fb1ff28d0" providerId="ADAL" clId="{32A5DF38-C8EA-4EE0-916C-705F1C38F14B}" dt="2019-01-24T23:20:20.002" v="4983"/>
        <pc:sldMkLst>
          <pc:docMk/>
          <pc:sldMk cId="2140107400" sldId="327"/>
        </pc:sldMkLst>
        <pc:picChg chg="add">
          <ac:chgData name="Brent Earls" userId="3a15abe8-232c-4d59-88d9-741fb1ff28d0" providerId="ADAL" clId="{32A5DF38-C8EA-4EE0-916C-705F1C38F14B}" dt="2019-01-24T23:20:20.002" v="4983"/>
          <ac:picMkLst>
            <pc:docMk/>
            <pc:sldMk cId="2140107400" sldId="327"/>
            <ac:picMk id="4" creationId="{54C01054-3016-41AC-9801-B06C9BF3C5C4}"/>
          </ac:picMkLst>
        </pc:picChg>
        <pc:picChg chg="del">
          <ac:chgData name="Brent Earls" userId="3a15abe8-232c-4d59-88d9-741fb1ff28d0" providerId="ADAL" clId="{32A5DF38-C8EA-4EE0-916C-705F1C38F14B}" dt="2019-01-24T23:19:32.104" v="4982" actId="478"/>
          <ac:picMkLst>
            <pc:docMk/>
            <pc:sldMk cId="2140107400" sldId="327"/>
            <ac:picMk id="5" creationId="{F5C5118F-47B1-4249-A165-4886FCBAABCB}"/>
          </ac:picMkLst>
        </pc:picChg>
      </pc:sldChg>
      <pc:sldChg chg="addSp delSp add del">
        <pc:chgData name="Brent Earls" userId="3a15abe8-232c-4d59-88d9-741fb1ff28d0" providerId="ADAL" clId="{32A5DF38-C8EA-4EE0-916C-705F1C38F14B}" dt="2019-01-24T23:21:29.663" v="4988"/>
        <pc:sldMkLst>
          <pc:docMk/>
          <pc:sldMk cId="1495240384" sldId="328"/>
        </pc:sldMkLst>
        <pc:picChg chg="del">
          <ac:chgData name="Brent Earls" userId="3a15abe8-232c-4d59-88d9-741fb1ff28d0" providerId="ADAL" clId="{32A5DF38-C8EA-4EE0-916C-705F1C38F14B}" dt="2019-01-24T23:21:29.495" v="4987" actId="478"/>
          <ac:picMkLst>
            <pc:docMk/>
            <pc:sldMk cId="1495240384" sldId="328"/>
            <ac:picMk id="4" creationId="{54C01054-3016-41AC-9801-B06C9BF3C5C4}"/>
          </ac:picMkLst>
        </pc:picChg>
        <pc:picChg chg="add">
          <ac:chgData name="Brent Earls" userId="3a15abe8-232c-4d59-88d9-741fb1ff28d0" providerId="ADAL" clId="{32A5DF38-C8EA-4EE0-916C-705F1C38F14B}" dt="2019-01-24T23:21:29.663" v="4988"/>
          <ac:picMkLst>
            <pc:docMk/>
            <pc:sldMk cId="1495240384" sldId="328"/>
            <ac:picMk id="5" creationId="{6DD210B0-23EB-42DC-8317-10B5E99E534D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3:22:01.424" v="4992" actId="1076"/>
        <pc:sldMkLst>
          <pc:docMk/>
          <pc:sldMk cId="3015958094" sldId="329"/>
        </pc:sldMkLst>
        <pc:picChg chg="add mod">
          <ac:chgData name="Brent Earls" userId="3a15abe8-232c-4d59-88d9-741fb1ff28d0" providerId="ADAL" clId="{32A5DF38-C8EA-4EE0-916C-705F1C38F14B}" dt="2019-01-24T23:22:01.424" v="4992" actId="1076"/>
          <ac:picMkLst>
            <pc:docMk/>
            <pc:sldMk cId="3015958094" sldId="329"/>
            <ac:picMk id="4" creationId="{F751F2A3-8B23-4EB3-8E7F-D250C8B30367}"/>
          </ac:picMkLst>
        </pc:picChg>
        <pc:picChg chg="del">
          <ac:chgData name="Brent Earls" userId="3a15abe8-232c-4d59-88d9-741fb1ff28d0" providerId="ADAL" clId="{32A5DF38-C8EA-4EE0-916C-705F1C38F14B}" dt="2019-01-24T23:21:56.811" v="4990" actId="478"/>
          <ac:picMkLst>
            <pc:docMk/>
            <pc:sldMk cId="3015958094" sldId="329"/>
            <ac:picMk id="5" creationId="{6DD210B0-23EB-42DC-8317-10B5E99E534D}"/>
          </ac:picMkLst>
        </pc:picChg>
      </pc:sldChg>
      <pc:sldChg chg="addSp modSp add">
        <pc:chgData name="Brent Earls" userId="3a15abe8-232c-4d59-88d9-741fb1ff28d0" providerId="ADAL" clId="{32A5DF38-C8EA-4EE0-916C-705F1C38F14B}" dt="2019-01-24T23:22:48.356" v="5010"/>
        <pc:sldMkLst>
          <pc:docMk/>
          <pc:sldMk cId="372713709" sldId="330"/>
        </pc:sldMkLst>
        <pc:spChg chg="mod">
          <ac:chgData name="Brent Earls" userId="3a15abe8-232c-4d59-88d9-741fb1ff28d0" providerId="ADAL" clId="{32A5DF38-C8EA-4EE0-916C-705F1C38F14B}" dt="2019-01-24T23:22:37.230" v="5009" actId="20577"/>
          <ac:spMkLst>
            <pc:docMk/>
            <pc:sldMk cId="372713709" sldId="330"/>
            <ac:spMk id="2" creationId="{5770C275-133C-4D32-AC1F-75E41E387836}"/>
          </ac:spMkLst>
        </pc:spChg>
        <pc:picChg chg="add">
          <ac:chgData name="Brent Earls" userId="3a15abe8-232c-4d59-88d9-741fb1ff28d0" providerId="ADAL" clId="{32A5DF38-C8EA-4EE0-916C-705F1C38F14B}" dt="2019-01-24T23:22:48.356" v="5010"/>
          <ac:picMkLst>
            <pc:docMk/>
            <pc:sldMk cId="372713709" sldId="330"/>
            <ac:picMk id="5" creationId="{154E4703-1566-4FEA-BA90-4DFD8A60B21A}"/>
          </ac:picMkLst>
        </pc:picChg>
      </pc:sldChg>
      <pc:sldChg chg="add del">
        <pc:chgData name="Brent Earls" userId="3a15abe8-232c-4d59-88d9-741fb1ff28d0" providerId="ADAL" clId="{32A5DF38-C8EA-4EE0-916C-705F1C38F14B}" dt="2019-01-24T23:25:42.879" v="5028" actId="2696"/>
        <pc:sldMkLst>
          <pc:docMk/>
          <pc:sldMk cId="2773107320" sldId="331"/>
        </pc:sldMkLst>
      </pc:sldChg>
      <pc:sldChg chg="addSp delSp modSp add">
        <pc:chgData name="Brent Earls" userId="3a15abe8-232c-4d59-88d9-741fb1ff28d0" providerId="ADAL" clId="{32A5DF38-C8EA-4EE0-916C-705F1C38F14B}" dt="2019-01-24T23:26:20.162" v="5030" actId="313"/>
        <pc:sldMkLst>
          <pc:docMk/>
          <pc:sldMk cId="3705603291" sldId="332"/>
        </pc:sldMkLst>
        <pc:spChg chg="mod">
          <ac:chgData name="Brent Earls" userId="3a15abe8-232c-4d59-88d9-741fb1ff28d0" providerId="ADAL" clId="{32A5DF38-C8EA-4EE0-916C-705F1C38F14B}" dt="2019-01-24T23:26:20.162" v="5030" actId="313"/>
          <ac:spMkLst>
            <pc:docMk/>
            <pc:sldMk cId="3705603291" sldId="332"/>
            <ac:spMk id="2" creationId="{55B7F9D2-12F5-4FA1-94A7-5D3E3BFB51DB}"/>
          </ac:spMkLst>
        </pc:spChg>
        <pc:picChg chg="del">
          <ac:chgData name="Brent Earls" userId="3a15abe8-232c-4d59-88d9-741fb1ff28d0" providerId="ADAL" clId="{32A5DF38-C8EA-4EE0-916C-705F1C38F14B}" dt="2019-01-24T23:25:39.996" v="5027" actId="478"/>
          <ac:picMkLst>
            <pc:docMk/>
            <pc:sldMk cId="3705603291" sldId="332"/>
            <ac:picMk id="4" creationId="{F751F2A3-8B23-4EB3-8E7F-D250C8B30367}"/>
          </ac:picMkLst>
        </pc:picChg>
        <pc:picChg chg="add">
          <ac:chgData name="Brent Earls" userId="3a15abe8-232c-4d59-88d9-741fb1ff28d0" providerId="ADAL" clId="{32A5DF38-C8EA-4EE0-916C-705F1C38F14B}" dt="2019-01-24T23:26:17.870" v="5029"/>
          <ac:picMkLst>
            <pc:docMk/>
            <pc:sldMk cId="3705603291" sldId="332"/>
            <ac:picMk id="5" creationId="{CF18BD3A-3C35-4C04-A5B6-2C18B168D20F}"/>
          </ac:picMkLst>
        </pc:picChg>
      </pc:sldChg>
      <pc:sldChg chg="addSp delSp modSp add">
        <pc:chgData name="Brent Earls" userId="3a15abe8-232c-4d59-88d9-741fb1ff28d0" providerId="ADAL" clId="{32A5DF38-C8EA-4EE0-916C-705F1C38F14B}" dt="2019-01-24T23:29:15.726" v="5038" actId="1076"/>
        <pc:sldMkLst>
          <pc:docMk/>
          <pc:sldMk cId="3575777471" sldId="333"/>
        </pc:sldMkLst>
        <pc:picChg chg="add mod">
          <ac:chgData name="Brent Earls" userId="3a15abe8-232c-4d59-88d9-741fb1ff28d0" providerId="ADAL" clId="{32A5DF38-C8EA-4EE0-916C-705F1C38F14B}" dt="2019-01-24T23:28:59.195" v="5036" actId="1076"/>
          <ac:picMkLst>
            <pc:docMk/>
            <pc:sldMk cId="3575777471" sldId="333"/>
            <ac:picMk id="4" creationId="{C5B9908E-4C3F-41CF-8EE7-14214A8FF67B}"/>
          </ac:picMkLst>
        </pc:picChg>
        <pc:picChg chg="del">
          <ac:chgData name="Brent Earls" userId="3a15abe8-232c-4d59-88d9-741fb1ff28d0" providerId="ADAL" clId="{32A5DF38-C8EA-4EE0-916C-705F1C38F14B}" dt="2019-01-24T23:28:20.982" v="5034" actId="478"/>
          <ac:picMkLst>
            <pc:docMk/>
            <pc:sldMk cId="3575777471" sldId="333"/>
            <ac:picMk id="5" creationId="{CF18BD3A-3C35-4C04-A5B6-2C18B168D20F}"/>
          </ac:picMkLst>
        </pc:picChg>
        <pc:picChg chg="add mod">
          <ac:chgData name="Brent Earls" userId="3a15abe8-232c-4d59-88d9-741fb1ff28d0" providerId="ADAL" clId="{32A5DF38-C8EA-4EE0-916C-705F1C38F14B}" dt="2019-01-24T23:29:15.726" v="5038" actId="1076"/>
          <ac:picMkLst>
            <pc:docMk/>
            <pc:sldMk cId="3575777471" sldId="333"/>
            <ac:picMk id="6" creationId="{AE32EBC1-2BA3-4115-9DAD-2ACD9F27C49F}"/>
          </ac:picMkLst>
        </pc:picChg>
      </pc:sldChg>
      <pc:sldChg chg="add del">
        <pc:chgData name="Brent Earls" userId="3a15abe8-232c-4d59-88d9-741fb1ff28d0" providerId="ADAL" clId="{32A5DF38-C8EA-4EE0-916C-705F1C38F14B}" dt="2019-01-24T23:28:15.933" v="5032" actId="2696"/>
        <pc:sldMkLst>
          <pc:docMk/>
          <pc:sldMk cId="3891910626" sldId="333"/>
        </pc:sldMkLst>
      </pc:sldChg>
      <pc:sldChg chg="addSp modSp add ord">
        <pc:chgData name="Brent Earls" userId="3a15abe8-232c-4d59-88d9-741fb1ff28d0" providerId="ADAL" clId="{32A5DF38-C8EA-4EE0-916C-705F1C38F14B}" dt="2019-01-24T23:41:03.703" v="5063"/>
        <pc:sldMkLst>
          <pc:docMk/>
          <pc:sldMk cId="3194850483" sldId="334"/>
        </pc:sldMkLst>
        <pc:spChg chg="mod">
          <ac:chgData name="Brent Earls" userId="3a15abe8-232c-4d59-88d9-741fb1ff28d0" providerId="ADAL" clId="{32A5DF38-C8EA-4EE0-916C-705F1C38F14B}" dt="2019-01-24T23:40:55.406" v="5062" actId="20577"/>
          <ac:spMkLst>
            <pc:docMk/>
            <pc:sldMk cId="3194850483" sldId="334"/>
            <ac:spMk id="2" creationId="{2336E615-F1A3-4A30-848D-843FEB1B050F}"/>
          </ac:spMkLst>
        </pc:spChg>
        <pc:picChg chg="add">
          <ac:chgData name="Brent Earls" userId="3a15abe8-232c-4d59-88d9-741fb1ff28d0" providerId="ADAL" clId="{32A5DF38-C8EA-4EE0-916C-705F1C38F14B}" dt="2019-01-24T23:40:50.424" v="5040"/>
          <ac:picMkLst>
            <pc:docMk/>
            <pc:sldMk cId="3194850483" sldId="334"/>
            <ac:picMk id="5" creationId="{498262D7-1EEB-496C-AB99-44C298EC95A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3" b="30060"/>
          <a:stretch/>
        </p:blipFill>
        <p:spPr>
          <a:xfrm>
            <a:off x="0" y="0"/>
            <a:ext cx="9144000" cy="973271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97773" y="1406696"/>
            <a:ext cx="8672512" cy="9940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5400" b="1" i="0" baseline="0">
                <a:solidFill>
                  <a:srgbClr val="00529F"/>
                </a:solidFill>
                <a:latin typeface="Source Sans Pro"/>
              </a:defRPr>
            </a:lvl1pPr>
          </a:lstStyle>
          <a:p>
            <a:pPr lvl="0"/>
            <a:r>
              <a:rPr lang="en-US"/>
              <a:t>PowerPoint Title Here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97773" y="2968283"/>
            <a:ext cx="8672512" cy="6986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EEA12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Subheading Information Here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97798" y="4173549"/>
            <a:ext cx="5797550" cy="4333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baseline="0"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6" b="7871"/>
          <a:stretch/>
        </p:blipFill>
        <p:spPr>
          <a:xfrm>
            <a:off x="0" y="6358467"/>
            <a:ext cx="9144000" cy="499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3" y="192251"/>
            <a:ext cx="2428664" cy="55314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74815" y="6221923"/>
            <a:ext cx="9310255" cy="76380"/>
          </a:xfrm>
          <a:prstGeom prst="rect">
            <a:avLst/>
          </a:prstGeom>
          <a:solidFill>
            <a:srgbClr val="EEA129"/>
          </a:solidFill>
          <a:ln>
            <a:solidFill>
              <a:srgbClr val="EEA12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385997" y="6407664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mirazon.com</a:t>
            </a:r>
          </a:p>
        </p:txBody>
      </p:sp>
    </p:spTree>
    <p:extLst>
      <p:ext uri="{BB962C8B-B14F-4D97-AF65-F5344CB8AC3E}">
        <p14:creationId xmlns:p14="http://schemas.microsoft.com/office/powerpoint/2010/main" val="20172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6" b="7871"/>
          <a:stretch/>
        </p:blipFill>
        <p:spPr>
          <a:xfrm>
            <a:off x="0" y="6358467"/>
            <a:ext cx="9144000" cy="499533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97798" y="765750"/>
            <a:ext cx="8672512" cy="62698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 baseline="0">
                <a:solidFill>
                  <a:srgbClr val="EEA129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97773" y="1471488"/>
            <a:ext cx="6450916" cy="225441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Slide content goes in this box. Blah blah blah blah blah blah blah blah blah blah blah.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Blah blah blah blah blah blah blah blah blah blah blah. End of blahs.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83128" y="641642"/>
            <a:ext cx="9310255" cy="76380"/>
          </a:xfrm>
          <a:prstGeom prst="rect">
            <a:avLst/>
          </a:prstGeom>
          <a:solidFill>
            <a:srgbClr val="EEA129"/>
          </a:solidFill>
          <a:ln>
            <a:solidFill>
              <a:srgbClr val="EEA12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3" y="63945"/>
            <a:ext cx="2467582" cy="539507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-74815" y="6221923"/>
            <a:ext cx="9310255" cy="76380"/>
          </a:xfrm>
          <a:prstGeom prst="rect">
            <a:avLst/>
          </a:prstGeom>
          <a:solidFill>
            <a:srgbClr val="EEA129"/>
          </a:solidFill>
          <a:ln>
            <a:solidFill>
              <a:srgbClr val="EEA12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7385997" y="6407664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mirazon.com</a:t>
            </a:r>
          </a:p>
        </p:txBody>
      </p:sp>
    </p:spTree>
    <p:extLst>
      <p:ext uri="{BB962C8B-B14F-4D97-AF65-F5344CB8AC3E}">
        <p14:creationId xmlns:p14="http://schemas.microsoft.com/office/powerpoint/2010/main" val="53188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6" b="7871"/>
          <a:stretch/>
        </p:blipFill>
        <p:spPr>
          <a:xfrm>
            <a:off x="0" y="6358467"/>
            <a:ext cx="9144000" cy="499533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197798" y="52290"/>
            <a:ext cx="8672512" cy="6171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1" i="0" baseline="0">
                <a:solidFill>
                  <a:srgbClr val="00529F"/>
                </a:solidFill>
                <a:latin typeface="Source Sans Pro"/>
                <a:cs typeface="Source Sans Pro"/>
              </a:defRPr>
            </a:lvl1pPr>
          </a:lstStyle>
          <a:p>
            <a:pPr lvl="0"/>
            <a:r>
              <a:rPr lang="en-US"/>
              <a:t>Slide Title Here</a:t>
            </a:r>
          </a:p>
        </p:txBody>
      </p:sp>
      <p:sp>
        <p:nvSpPr>
          <p:cNvPr id="21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97798" y="672493"/>
            <a:ext cx="8672512" cy="48917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 i="0" baseline="0">
                <a:solidFill>
                  <a:srgbClr val="EEA129"/>
                </a:solidFill>
                <a:latin typeface="Source Sans Pro Semibold"/>
                <a:cs typeface="Source Sans Pro"/>
              </a:defRPr>
            </a:lvl1pPr>
          </a:lstStyle>
          <a:p>
            <a:pPr lvl="0"/>
            <a:r>
              <a:rPr lang="en-US"/>
              <a:t>Subtitle for the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01625" y="1576388"/>
            <a:ext cx="6919913" cy="38242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/>
              <a:t>Bullet points</a:t>
            </a:r>
          </a:p>
          <a:p>
            <a:pPr lvl="1"/>
            <a:r>
              <a:rPr lang="en-US"/>
              <a:t>Sub</a:t>
            </a:r>
          </a:p>
          <a:p>
            <a:pPr lvl="0"/>
            <a:r>
              <a:rPr lang="en-US"/>
              <a:t>Bullet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-74815" y="6221923"/>
            <a:ext cx="9310255" cy="76380"/>
          </a:xfrm>
          <a:prstGeom prst="rect">
            <a:avLst/>
          </a:prstGeom>
          <a:solidFill>
            <a:srgbClr val="EEA129"/>
          </a:solidFill>
          <a:ln>
            <a:solidFill>
              <a:srgbClr val="EEA12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 userDrawn="1"/>
        </p:nvSpPr>
        <p:spPr>
          <a:xfrm>
            <a:off x="7385997" y="6407664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mirazon.com</a:t>
            </a:r>
          </a:p>
        </p:txBody>
      </p:sp>
    </p:spTree>
    <p:extLst>
      <p:ext uri="{BB962C8B-B14F-4D97-AF65-F5344CB8AC3E}">
        <p14:creationId xmlns:p14="http://schemas.microsoft.com/office/powerpoint/2010/main" val="28745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6" b="7871"/>
          <a:stretch/>
        </p:blipFill>
        <p:spPr>
          <a:xfrm>
            <a:off x="0" y="6358467"/>
            <a:ext cx="9144000" cy="499533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97798" y="1601094"/>
            <a:ext cx="5475826" cy="73117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600" b="0" i="0" baseline="0">
                <a:solidFill>
                  <a:srgbClr val="EEA129"/>
                </a:solidFill>
                <a:latin typeface="Source Sans Pro Semibold"/>
              </a:defRPr>
            </a:lvl1pPr>
          </a:lstStyle>
          <a:p>
            <a:pPr lvl="0"/>
            <a:r>
              <a:rPr lang="en-US"/>
              <a:t>Thank You/ Questions?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197774" y="2416282"/>
            <a:ext cx="8672487" cy="4333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baseline="0"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Summary statement here?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4" hasCustomPrompt="1"/>
          </p:nvPr>
        </p:nvSpPr>
        <p:spPr>
          <a:xfrm>
            <a:off x="5294858" y="7757667"/>
            <a:ext cx="2487379" cy="5826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0" i="0">
                <a:solidFill>
                  <a:srgbClr val="EEA129"/>
                </a:solidFill>
                <a:latin typeface="Source Sans Pro"/>
              </a:defRPr>
            </a:lvl1pPr>
          </a:lstStyle>
          <a:p>
            <a:pPr lvl="0"/>
            <a:r>
              <a:rPr lang="en-US"/>
              <a:t>877.552.0404</a:t>
            </a:r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197798" y="4155322"/>
            <a:ext cx="4492735" cy="56242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0" i="0" baseline="0">
                <a:solidFill>
                  <a:srgbClr val="00529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Contact info can go here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3" b="30060"/>
          <a:stretch/>
        </p:blipFill>
        <p:spPr>
          <a:xfrm>
            <a:off x="1" y="-15807"/>
            <a:ext cx="9144000" cy="9732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73" y="192251"/>
            <a:ext cx="2428664" cy="553148"/>
          </a:xfrm>
          <a:prstGeom prst="rect">
            <a:avLst/>
          </a:prstGeom>
        </p:spPr>
      </p:pic>
      <p:sp>
        <p:nvSpPr>
          <p:cNvPr id="33" name="Rectangle 32"/>
          <p:cNvSpPr/>
          <p:nvPr userDrawn="1"/>
        </p:nvSpPr>
        <p:spPr>
          <a:xfrm>
            <a:off x="-74815" y="6221923"/>
            <a:ext cx="9310255" cy="76380"/>
          </a:xfrm>
          <a:prstGeom prst="rect">
            <a:avLst/>
          </a:prstGeom>
          <a:solidFill>
            <a:srgbClr val="EEA129"/>
          </a:solidFill>
          <a:ln>
            <a:solidFill>
              <a:srgbClr val="EEA129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8" y="6460310"/>
            <a:ext cx="316686" cy="31668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81" y="6460310"/>
            <a:ext cx="316686" cy="3166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57" y="6460310"/>
            <a:ext cx="316686" cy="3166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033" y="6461408"/>
            <a:ext cx="316686" cy="31668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7385997" y="6407664"/>
            <a:ext cx="195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mirazon.com</a:t>
            </a:r>
          </a:p>
        </p:txBody>
      </p:sp>
    </p:spTree>
    <p:extLst>
      <p:ext uri="{BB962C8B-B14F-4D97-AF65-F5344CB8AC3E}">
        <p14:creationId xmlns:p14="http://schemas.microsoft.com/office/powerpoint/2010/main" val="145265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52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Windows Admin Center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 vert="horz" anchor="t"/>
          <a:lstStyle/>
          <a:p>
            <a:r>
              <a:rPr lang="en-US">
                <a:latin typeface="Lato"/>
              </a:rPr>
              <a:t>Information Here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 vert="horz" anchor="t"/>
          <a:lstStyle/>
          <a:p>
            <a:r>
              <a:rPr lang="en-US">
                <a:latin typeface="Lato"/>
              </a:rPr>
              <a:t>1/25/2019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98C16F-0BD0-437E-ADC2-44C0B69406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this environment?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A68C-DEE3-4B49-A46F-F9D95530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Cobbled together scraps – but this will generate 90% of the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85050-2C63-409D-AB84-53375B941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803" y="1063098"/>
            <a:ext cx="8609507" cy="5223401"/>
          </a:xfrm>
        </p:spPr>
        <p:txBody>
          <a:bodyPr numCol="2"/>
          <a:lstStyle/>
          <a:p>
            <a:r>
              <a:rPr lang="en-US" sz="1800" dirty="0"/>
              <a:t>My current laptop </a:t>
            </a:r>
          </a:p>
          <a:p>
            <a:pPr marL="0" indent="0">
              <a:buNone/>
            </a:pPr>
            <a:r>
              <a:rPr lang="en-US" sz="1800" dirty="0"/>
              <a:t>Dell Precision M7530 (2 months old):</a:t>
            </a:r>
          </a:p>
          <a:p>
            <a:pPr lvl="1"/>
            <a:r>
              <a:rPr lang="en-US" sz="1600" dirty="0"/>
              <a:t>Windows 10 1809 – Hyper-V</a:t>
            </a:r>
          </a:p>
          <a:p>
            <a:pPr lvl="1"/>
            <a:r>
              <a:rPr lang="en-US" sz="1600" dirty="0"/>
              <a:t>Six core i9-8950HK</a:t>
            </a:r>
          </a:p>
          <a:p>
            <a:pPr lvl="1"/>
            <a:r>
              <a:rPr lang="en-US" sz="1600" dirty="0"/>
              <a:t>40 GB RAM</a:t>
            </a:r>
          </a:p>
          <a:p>
            <a:pPr lvl="1"/>
            <a:r>
              <a:rPr lang="en-US" sz="1600" dirty="0"/>
              <a:t>256 GB NVME </a:t>
            </a:r>
          </a:p>
          <a:p>
            <a:pPr lvl="1"/>
            <a:r>
              <a:rPr lang="en-US" sz="1600" dirty="0"/>
              <a:t>500 GB MLC SSD</a:t>
            </a:r>
          </a:p>
          <a:p>
            <a:pPr lvl="1"/>
            <a:r>
              <a:rPr lang="en-US" sz="1600" dirty="0"/>
              <a:t>1x Intel NIC</a:t>
            </a:r>
          </a:p>
          <a:p>
            <a:pPr lvl="1"/>
            <a:r>
              <a:rPr lang="en-US" sz="1600" dirty="0"/>
              <a:t>1x USB 3.0 NIC</a:t>
            </a:r>
          </a:p>
          <a:p>
            <a:r>
              <a:rPr lang="en-US" sz="1800" dirty="0"/>
              <a:t>My previous desktop </a:t>
            </a:r>
          </a:p>
          <a:p>
            <a:pPr marL="0" indent="0">
              <a:buNone/>
            </a:pPr>
            <a:r>
              <a:rPr lang="en-US" sz="1800" dirty="0"/>
              <a:t>Intel NUC6i7KYK (2 years old):</a:t>
            </a:r>
          </a:p>
          <a:p>
            <a:pPr lvl="1"/>
            <a:r>
              <a:rPr lang="en-US" sz="1600" dirty="0"/>
              <a:t>Server 2019 – Hyper-V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Quad core I7-6770HQ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32 GB RAM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256 GB NVME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1x Intel NIC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1x USB 3.0 NIC</a:t>
            </a:r>
          </a:p>
          <a:p>
            <a:r>
              <a:rPr lang="en-US" sz="1800" dirty="0"/>
              <a:t>My previous, previous, previous laptop </a:t>
            </a:r>
          </a:p>
          <a:p>
            <a:pPr marL="0" indent="0">
              <a:buNone/>
            </a:pPr>
            <a:r>
              <a:rPr lang="en-US" sz="1800" dirty="0"/>
              <a:t>Dell Precision M4600 (</a:t>
            </a:r>
            <a:r>
              <a:rPr lang="en-US" sz="1800" b="1" dirty="0"/>
              <a:t>8 years old</a:t>
            </a:r>
            <a:r>
              <a:rPr lang="en-US" sz="1800" dirty="0"/>
              <a:t>)</a:t>
            </a:r>
          </a:p>
          <a:p>
            <a:pPr lvl="1"/>
            <a:r>
              <a:rPr lang="en-US" sz="1600" dirty="0"/>
              <a:t>Server 2019 – Hyper-V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Quad core I7-2720QM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32 GB RAM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256 GB SSD (</a:t>
            </a:r>
            <a:r>
              <a:rPr lang="en-US" sz="1600" b="1" dirty="0">
                <a:solidFill>
                  <a:srgbClr val="00529F"/>
                </a:solidFill>
              </a:rPr>
              <a:t>9 years old</a:t>
            </a:r>
            <a:r>
              <a:rPr lang="en-US" sz="1600" dirty="0">
                <a:solidFill>
                  <a:srgbClr val="00529F"/>
                </a:solidFill>
              </a:rPr>
              <a:t>)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1 TB SSD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1x Intel NIC</a:t>
            </a:r>
          </a:p>
          <a:p>
            <a:pPr lvl="1"/>
            <a:r>
              <a:rPr lang="en-US" sz="1600" dirty="0">
                <a:solidFill>
                  <a:srgbClr val="00529F"/>
                </a:solidFill>
              </a:rPr>
              <a:t>1x USB 3.0 NIC</a:t>
            </a:r>
          </a:p>
          <a:p>
            <a:r>
              <a:rPr lang="en-US" sz="1800" dirty="0" err="1"/>
              <a:t>Netgear</a:t>
            </a:r>
            <a:r>
              <a:rPr lang="en-US" sz="1800" dirty="0"/>
              <a:t> GS108T</a:t>
            </a:r>
          </a:p>
          <a:p>
            <a:pPr lvl="1"/>
            <a:r>
              <a:rPr lang="en-US" sz="2000" dirty="0"/>
              <a:t>8 ports gigabit</a:t>
            </a:r>
          </a:p>
        </p:txBody>
      </p:sp>
    </p:spTree>
    <p:extLst>
      <p:ext uri="{BB962C8B-B14F-4D97-AF65-F5344CB8AC3E}">
        <p14:creationId xmlns:p14="http://schemas.microsoft.com/office/powerpoint/2010/main" val="1799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Hopefully the demo isn’t dead this early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E0FEC-E998-4065-ABC5-4B2C0132E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28" y="1080021"/>
            <a:ext cx="3199595" cy="2500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96342-FCA4-43A1-A336-847284F4E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899" y="1080021"/>
            <a:ext cx="3175543" cy="25006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37A19A-96CE-4B9D-AB56-865C0E91E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28" y="3662297"/>
            <a:ext cx="3199595" cy="2533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38566-9376-4F1B-9E6A-6A92F5549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900" y="3662297"/>
            <a:ext cx="3175544" cy="248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3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Hopefully the demo isn’t dead this early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B39E2-6DD2-4972-96F6-28D6164D8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622" y="1512565"/>
            <a:ext cx="4686541" cy="3702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DD5BE8-B1C2-4AF5-A494-1EDC6F49E318}"/>
              </a:ext>
            </a:extLst>
          </p:cNvPr>
          <p:cNvSpPr txBox="1"/>
          <p:nvPr/>
        </p:nvSpPr>
        <p:spPr>
          <a:xfrm>
            <a:off x="346982" y="1240971"/>
            <a:ext cx="3886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  <a:latin typeface="Lato" panose="020F0502020204030203" pitchFamily="34" charset="0"/>
              </a:rPr>
              <a:t>Most important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  <a:latin typeface="Lato" panose="020F0502020204030203" pitchFamily="34" charset="0"/>
              </a:rPr>
              <a:t>Do you have an internal PKI?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  <a:latin typeface="Lato" panose="020F0502020204030203" pitchFamily="34" charset="0"/>
              </a:rPr>
              <a:t>Note: that the self signed expires every 60 days.  This is, conveniently, roughly the release cycle of WAC.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  <a:latin typeface="Lato" panose="020F0502020204030203" pitchFamily="34" charset="0"/>
              </a:rPr>
              <a:t>Almost like they’re forcing upgrades….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  <a:latin typeface="Lato" panose="020F0502020204030203" pitchFamily="34" charset="0"/>
              </a:rPr>
              <a:t>Don’t forget this, or you’ll get a lot of frustration.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4C6D183-5CD0-48F1-B516-3A88792A8320}"/>
              </a:ext>
            </a:extLst>
          </p:cNvPr>
          <p:cNvCxnSpPr>
            <a:cxnSpLocks/>
          </p:cNvCxnSpPr>
          <p:nvPr/>
        </p:nvCxnSpPr>
        <p:spPr>
          <a:xfrm flipV="1">
            <a:off x="2571750" y="4290332"/>
            <a:ext cx="1959429" cy="6980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89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Hopefully the demo isn’t dead this early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6056C-72E1-4D34-AEBF-80CEFF58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70" y="1609631"/>
            <a:ext cx="4673840" cy="3638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7DD6B-F0B1-4D0B-8F4B-1533AF79C249}"/>
              </a:ext>
            </a:extLst>
          </p:cNvPr>
          <p:cNvSpPr txBox="1"/>
          <p:nvPr/>
        </p:nvSpPr>
        <p:spPr>
          <a:xfrm>
            <a:off x="346982" y="1240971"/>
            <a:ext cx="3886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HTML5 means IE doesn’t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Edge can’t install on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2 options: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Connect from desktop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Install Firefox/Chrome on a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4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Installation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Hopefully the demo isn’t dead this early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77DD6B-F0B1-4D0B-8F4B-1533AF79C249}"/>
              </a:ext>
            </a:extLst>
          </p:cNvPr>
          <p:cNvSpPr txBox="1"/>
          <p:nvPr/>
        </p:nvSpPr>
        <p:spPr>
          <a:xfrm>
            <a:off x="346982" y="1240971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That’s it!</a:t>
            </a:r>
            <a:endParaRPr lang="en-US" sz="2000" dirty="0">
              <a:solidFill>
                <a:srgbClr val="00529F"/>
              </a:solidFill>
              <a:latin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70717-3754-4113-90D0-92D29366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612" y="1544297"/>
            <a:ext cx="7048862" cy="443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8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Unrealistic to live demo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1FC835-5472-442A-8799-376BB197A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88" y="1096350"/>
            <a:ext cx="3205866" cy="2524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A6899C-6B59-48B3-A27F-9996335C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869" y="1096350"/>
            <a:ext cx="3337763" cy="2595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EE28B-DB76-4D38-A5C0-8E4021984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847" y="3691381"/>
            <a:ext cx="3198707" cy="24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FE605B-1769-40D2-812B-0F913E6C8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534" y="2475497"/>
            <a:ext cx="4673840" cy="367048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614BDA-05C6-4B3A-B993-79D2D5BAB6DE}"/>
              </a:ext>
            </a:extLst>
          </p:cNvPr>
          <p:cNvCxnSpPr>
            <a:cxnSpLocks/>
          </p:cNvCxnSpPr>
          <p:nvPr/>
        </p:nvCxnSpPr>
        <p:spPr>
          <a:xfrm>
            <a:off x="2237014" y="3057525"/>
            <a:ext cx="2420711" cy="171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Unrealistic to live demo 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C58F9B-C895-44F0-8C7A-D35D51B1F794}"/>
              </a:ext>
            </a:extLst>
          </p:cNvPr>
          <p:cNvSpPr txBox="1"/>
          <p:nvPr/>
        </p:nvSpPr>
        <p:spPr>
          <a:xfrm>
            <a:off x="346982" y="1240971"/>
            <a:ext cx="388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Most important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Did you use a real cert?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If not, THIS is the previous self signed cert</a:t>
            </a:r>
            <a:b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</a:b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that will expire 60 days from original install.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529F"/>
              </a:solidFill>
              <a:latin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  <a:latin typeface="Lato" panose="020F0502020204030203" pitchFamily="34" charset="0"/>
              </a:rPr>
              <a:t>So, let’s do THIS top one so that we don’t get angry in a few days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51B5F2-748A-4428-ACE9-9470EDAF8632}"/>
              </a:ext>
            </a:extLst>
          </p:cNvPr>
          <p:cNvCxnSpPr>
            <a:cxnSpLocks/>
          </p:cNvCxnSpPr>
          <p:nvPr/>
        </p:nvCxnSpPr>
        <p:spPr>
          <a:xfrm flipV="1">
            <a:off x="2698296" y="4090307"/>
            <a:ext cx="1873704" cy="55108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17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13EE1A-4BC5-454F-825A-C5447B1565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Upgrade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1A375-3CCE-4913-9FA5-36943FB932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Unrealistic to live demo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CEB4C-3734-4FA2-85A3-3DB976A2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904" y="1584230"/>
            <a:ext cx="4680191" cy="368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917078"/>
            <a:ext cx="4666343" cy="4812165"/>
          </a:xfrm>
        </p:spPr>
        <p:txBody>
          <a:bodyPr/>
          <a:lstStyle/>
          <a:p>
            <a:r>
              <a:rPr lang="en-US" dirty="0"/>
              <a:t>Basic 2019 Core install</a:t>
            </a:r>
          </a:p>
          <a:p>
            <a:r>
              <a:rPr lang="en-US" dirty="0"/>
              <a:t>Set your password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C43F7-4024-44D4-9554-12BA873E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29" y="2477311"/>
            <a:ext cx="7155996" cy="37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951820"/>
            <a:ext cx="8466818" cy="4812165"/>
          </a:xfrm>
        </p:spPr>
        <p:txBody>
          <a:bodyPr/>
          <a:lstStyle/>
          <a:p>
            <a:r>
              <a:rPr lang="en-US" dirty="0"/>
              <a:t>Type </a:t>
            </a:r>
            <a:r>
              <a:rPr lang="en-US" dirty="0" err="1"/>
              <a:t>sconfig</a:t>
            </a:r>
            <a:r>
              <a:rPr lang="en-US" dirty="0"/>
              <a:t> to launch text-based menu</a:t>
            </a:r>
          </a:p>
          <a:p>
            <a:r>
              <a:rPr lang="en-US" dirty="0"/>
              <a:t>This has been around since 2008 R2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F3846-438B-4F28-96A4-1804D6D1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086" y="2466069"/>
            <a:ext cx="7102928" cy="371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8792" y="1269546"/>
            <a:ext cx="9005207" cy="4563836"/>
          </a:xfrm>
        </p:spPr>
        <p:txBody>
          <a:bodyPr numCol="2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is it?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How do I get it?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Why do I want it?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How much is 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What’s this environment we’re seeing?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Upgrading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Setting a client server up for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Adding a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Importing servers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Desktop Management?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Server Management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Generic Management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Device Manager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Registry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Firewall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Storage Migration Service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System Insights</a:t>
            </a:r>
            <a:endParaRPr lang="en-US" sz="2000" dirty="0">
              <a:solidFill>
                <a:srgbClr val="00529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29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9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947738"/>
            <a:ext cx="8466818" cy="4812165"/>
          </a:xfrm>
        </p:spPr>
        <p:txBody>
          <a:bodyPr/>
          <a:lstStyle/>
          <a:p>
            <a:r>
              <a:rPr lang="en-US" dirty="0"/>
              <a:t>Hit 8 and fill out your network information when prompted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E6042-5AFF-4977-927E-A7926DE58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96" y="2384269"/>
            <a:ext cx="7245804" cy="38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917078"/>
            <a:ext cx="8466818" cy="4812165"/>
          </a:xfrm>
        </p:spPr>
        <p:txBody>
          <a:bodyPr/>
          <a:lstStyle/>
          <a:p>
            <a:r>
              <a:rPr lang="en-US" dirty="0"/>
              <a:t>For my lab, the servers are DHCP</a:t>
            </a:r>
          </a:p>
          <a:p>
            <a:r>
              <a:rPr lang="en-US" dirty="0"/>
              <a:t>Hit 4 to go back to the previous 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F61C4-1840-4ACF-9ADB-2D04510FF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2392132"/>
            <a:ext cx="7249886" cy="379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598671"/>
            <a:ext cx="8466818" cy="4812165"/>
          </a:xfrm>
        </p:spPr>
        <p:txBody>
          <a:bodyPr/>
          <a:lstStyle/>
          <a:p>
            <a:r>
              <a:rPr lang="en-US" sz="2400" dirty="0"/>
              <a:t>Hit 4 to change remote management</a:t>
            </a:r>
          </a:p>
          <a:p>
            <a:r>
              <a:rPr lang="en-US" sz="2400" dirty="0"/>
              <a:t>Enable it… and maybe ping</a:t>
            </a:r>
          </a:p>
          <a:p>
            <a:r>
              <a:rPr lang="en-US" sz="2400" dirty="0"/>
              <a:t>4 to return to previous screen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65712-0B63-4D2A-A82F-C1A0EA85B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93" y="2000635"/>
            <a:ext cx="7976506" cy="414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1022917"/>
            <a:ext cx="8466818" cy="4812165"/>
          </a:xfrm>
        </p:spPr>
        <p:txBody>
          <a:bodyPr/>
          <a:lstStyle/>
          <a:p>
            <a:r>
              <a:rPr lang="en-US" dirty="0"/>
              <a:t>Hit 1 to set your domain/workgroup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EE6042-5AFF-4977-927E-A7926DE58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196" y="2384269"/>
            <a:ext cx="7245804" cy="38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874260"/>
            <a:ext cx="8466818" cy="4812165"/>
          </a:xfrm>
        </p:spPr>
        <p:txBody>
          <a:bodyPr/>
          <a:lstStyle/>
          <a:p>
            <a:r>
              <a:rPr lang="en-US" dirty="0"/>
              <a:t>Type your domain, credentials</a:t>
            </a:r>
          </a:p>
          <a:p>
            <a:r>
              <a:rPr lang="en-US" dirty="0"/>
              <a:t>Say Yes you want to change the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3AD8F-5457-45B1-86D6-C96FA0AC7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915" y="2290082"/>
            <a:ext cx="7454085" cy="38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432EB2-D801-4215-9633-1224B42CF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Setting up a server for WAC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B608F-894F-4587-AEED-A84CAFCCCE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1312D-D926-4752-8678-075070D44C7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7798" y="723221"/>
            <a:ext cx="8466818" cy="4812165"/>
          </a:xfrm>
        </p:spPr>
        <p:txBody>
          <a:bodyPr/>
          <a:lstStyle/>
          <a:p>
            <a:r>
              <a:rPr lang="en-US" dirty="0"/>
              <a:t>Put in a new name, local credentials</a:t>
            </a:r>
          </a:p>
          <a:p>
            <a:r>
              <a:rPr lang="en-US" dirty="0"/>
              <a:t>Restart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6B288-6400-4012-A239-49FC94E19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918" y="2025897"/>
            <a:ext cx="8005082" cy="415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50A89-9268-4626-BE7C-119F9FEC7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Adding a Server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303B2-88E1-4BEA-B5C8-ED0C0ED5A5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F80DB-8706-42C0-A498-73A81C4B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8" y="1385148"/>
            <a:ext cx="3753043" cy="2267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7034E9-08B2-47A9-B5A3-B378123D4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086" y="2340786"/>
            <a:ext cx="4858000" cy="37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50A89-9268-4626-BE7C-119F9FEC7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Importing Servers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303B2-88E1-4BEA-B5C8-ED0C0ED5A5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E7341-191F-4288-BD7E-4D54C81056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82" y="1234539"/>
            <a:ext cx="3474357" cy="3824287"/>
          </a:xfrm>
        </p:spPr>
        <p:txBody>
          <a:bodyPr/>
          <a:lstStyle/>
          <a:p>
            <a:r>
              <a:rPr lang="en-US" dirty="0"/>
              <a:t>Add a comma separated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22A93-9061-4F43-B868-A04CB89E1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76" y="883475"/>
            <a:ext cx="4180036" cy="2704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1CEAC1-71A0-410A-BFA7-F2FA2F023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88" y="2339067"/>
            <a:ext cx="3785328" cy="334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0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050A89-9268-4626-BE7C-119F9FEC70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Importing Servers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303B2-88E1-4BEA-B5C8-ED0C0ED5A5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E7341-191F-4288-BD7E-4D54C81056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82" y="1234539"/>
            <a:ext cx="3474357" cy="3824287"/>
          </a:xfrm>
        </p:spPr>
        <p:txBody>
          <a:bodyPr/>
          <a:lstStyle/>
          <a:p>
            <a:r>
              <a:rPr lang="en-US" dirty="0"/>
              <a:t>That was easy.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0AE68-0648-42BE-B991-218D46EB9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442" y="1204650"/>
            <a:ext cx="3441060" cy="49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14CD36-8EF7-4FB3-938E-8F7C21B3E7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Desktop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C2680-A8B8-412F-B979-0B7AA2D8A2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F82C4-B3E9-4A23-9B6D-8A55E05A2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55" y="791696"/>
            <a:ext cx="8535490" cy="527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CFEEC6-97EC-45DE-B3BB-EE1D60BC10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69E90-F282-4EB3-8B3A-25D44124A4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7798" y="1430666"/>
            <a:ext cx="8778834" cy="4541509"/>
          </a:xfrm>
        </p:spPr>
        <p:txBody>
          <a:bodyPr numCol="1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Failover Cluster Management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Hyper-V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VMs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Switches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Network</a:t>
            </a:r>
          </a:p>
          <a:p>
            <a:pPr marL="14859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29F"/>
                </a:solidFill>
              </a:rPr>
              <a:t>Disks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Hyper-converged Management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VMs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Storage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529F"/>
                </a:solidFill>
              </a:rPr>
              <a:t>Hardware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29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2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Generic overview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B4772-C439-477B-9D4B-0BBC234CF4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571BC5-D3EE-4261-BEE0-DB13DFEE5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98" y="1161664"/>
            <a:ext cx="8474529" cy="48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Certificates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117D7C-8B27-4798-9356-3320120973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4176C-438E-40DD-9906-E5D90EFDF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4" y="1161664"/>
            <a:ext cx="6531429" cy="484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77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Devices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26A0A7-0F76-4B3C-BEE7-EB44E6878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11" y="1055130"/>
            <a:ext cx="7204982" cy="50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2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631D92-6CCB-4BCD-A3C5-B18ABD64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634"/>
            <a:ext cx="9144000" cy="503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Files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25EF06-15AD-4A62-89F0-7299EF33E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0754"/>
            <a:ext cx="9201843" cy="491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Firewall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5DF4F-2E1C-4618-AFA8-12300417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540" y="1133321"/>
            <a:ext cx="7805056" cy="50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Installed Apps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DD685-D396-4B20-BD66-5B679AB7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89" y="1165364"/>
            <a:ext cx="7535636" cy="49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Local Users and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0B0FCD-8DEF-4AF5-B32A-0A4BCB9B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9306"/>
            <a:ext cx="9144000" cy="20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89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31A09-1F7B-4DB5-838E-8E820CF0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389" y="994232"/>
            <a:ext cx="5311700" cy="50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Powershell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94113C-DDEB-4C6A-A264-880615D8C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90" y="1730287"/>
            <a:ext cx="8179220" cy="339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6508B-4534-40C7-A40B-26411C026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Windows Admin Center (WAC)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C3481-4DF9-4840-9BA6-0D574DA1B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What is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B46FE-EFDA-45BA-9BEF-81C41E448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690" y="1131434"/>
            <a:ext cx="8672512" cy="4897891"/>
          </a:xfrm>
        </p:spPr>
        <p:txBody>
          <a:bodyPr/>
          <a:lstStyle/>
          <a:p>
            <a:r>
              <a:rPr lang="en-US" dirty="0"/>
              <a:t>HTML 5 based management tool for Windows Servers</a:t>
            </a:r>
          </a:p>
          <a:p>
            <a:r>
              <a:rPr lang="en-US" dirty="0"/>
              <a:t>Extensible APIs</a:t>
            </a:r>
          </a:p>
          <a:p>
            <a:r>
              <a:rPr lang="en-US" dirty="0"/>
              <a:t>Stateless</a:t>
            </a:r>
          </a:p>
          <a:p>
            <a:r>
              <a:rPr lang="en-US" dirty="0"/>
              <a:t>Semi-annual update frequency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4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7CD03A-9CE7-4898-9732-DF3431C169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716EA-B237-4C1D-BFAD-CD8E59BE93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Processes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C502D-FC72-4A08-8873-E164C7026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32" y="1056495"/>
            <a:ext cx="7707086" cy="50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3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Change a registry key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F0BF4F-F890-4D78-BCE8-70B3AF5D2C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690" y="1102860"/>
            <a:ext cx="3828864" cy="4901972"/>
          </a:xfrm>
        </p:spPr>
        <p:txBody>
          <a:bodyPr/>
          <a:lstStyle/>
          <a:p>
            <a:r>
              <a:rPr lang="en-US" dirty="0"/>
              <a:t>S2D cannot be installed on random hardware you build yourself anymore.</a:t>
            </a:r>
          </a:p>
          <a:p>
            <a:r>
              <a:rPr lang="en-US" dirty="0"/>
              <a:t>Have to change a registry key.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DC233A-F84A-4851-B00E-0B196D05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699" y="669426"/>
            <a:ext cx="4873538" cy="546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Change a registry key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AD468-D032-4E19-BB02-B29EDFD50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816" y="2583995"/>
            <a:ext cx="3494234" cy="3226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3464D3-3382-4AEC-BE99-F5168DB25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58" y="1566612"/>
            <a:ext cx="7607691" cy="90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3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Remote Desktop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AC492C-3AF1-4A17-A531-889C740D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78" y="1274911"/>
            <a:ext cx="6355221" cy="47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4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Remote Desktop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DB5957-C406-4322-A80E-A090CB1F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220647"/>
            <a:ext cx="7576457" cy="48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Roles &amp;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F4A2F-C253-4BB3-9A48-FEE02509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18" y="1161664"/>
            <a:ext cx="7086600" cy="500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Scheduled Tasks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D5DED-BE59-47EF-9E1E-AB12B0495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2867"/>
            <a:ext cx="9144000" cy="477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0A522-0D16-4854-AA58-BBD4AE5C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85" y="1066462"/>
            <a:ext cx="5682343" cy="50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934E0-4747-44B9-B7A4-F3842471F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1" y="1124770"/>
            <a:ext cx="9144000" cy="2304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618C68-87CF-4698-9EFA-E0ECEDA22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79" y="3984171"/>
            <a:ext cx="3566305" cy="16188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1B42E-EC00-4927-B587-832779993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096" y="3322421"/>
            <a:ext cx="2559128" cy="28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1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8DC1EC-626F-4F80-98A2-CA0463F89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664"/>
            <a:ext cx="9144000" cy="2463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8A0ED-57CC-4A36-B070-3B709627D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280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6508B-4534-40C7-A40B-26411C026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Windows Admin Center (WAC)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C3481-4DF9-4840-9BA6-0D574DA1B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B22DFD-B342-4312-9766-A6A2CCCAFB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E247D-B8FA-4298-9E9F-783080E43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204623"/>
            <a:ext cx="7701797" cy="493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2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 (2003 looks good in 4k)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06639-09A5-4560-8223-131D7764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3" y="1290046"/>
            <a:ext cx="8776607" cy="48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3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4C7D52-47DE-489E-AACC-12246D34C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07"/>
            <a:ext cx="9144000" cy="3476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1B7D2-B0EA-44B2-9B72-AE8AF57D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96" y="3517738"/>
            <a:ext cx="7500752" cy="26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311B8A-D442-4C70-84BB-2D753B469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11" y="1289428"/>
            <a:ext cx="8356146" cy="459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1AA11-3846-43D7-9F1B-D1D9B96EC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2405"/>
            <a:ext cx="9144000" cy="38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DFF1D-9686-4FC7-9C96-56D8C6BE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1932"/>
            <a:ext cx="9144000" cy="33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2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3EBAB-97AF-4BEC-97D7-4C51DAA7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2" y="1133013"/>
            <a:ext cx="8237764" cy="483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537922-89A5-496C-A2D8-B37A362B8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48" y="1161664"/>
            <a:ext cx="8045904" cy="475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7F9CA2-9012-4E47-8060-845625343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00" y="1161664"/>
            <a:ext cx="7976507" cy="492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26896-6E29-40FB-A99E-A5E380B4F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1119920"/>
            <a:ext cx="8572500" cy="49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9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3D57E6-09BC-4598-915A-08697B767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9359"/>
            <a:ext cx="9144000" cy="29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6508B-4534-40C7-A40B-26411C026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Windows Admin Center (WAC)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C3481-4DF9-4840-9BA6-0D574DA1B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Why do I want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B46FE-EFDA-45BA-9BEF-81C41E448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690" y="1131434"/>
            <a:ext cx="8672512" cy="4897891"/>
          </a:xfrm>
        </p:spPr>
        <p:txBody>
          <a:bodyPr/>
          <a:lstStyle/>
          <a:p>
            <a:r>
              <a:rPr lang="en-US" dirty="0"/>
              <a:t>HTML 5 based management tool for Windows Servers</a:t>
            </a:r>
          </a:p>
          <a:p>
            <a:r>
              <a:rPr lang="en-US" dirty="0"/>
              <a:t>Extensible APIs</a:t>
            </a:r>
          </a:p>
          <a:p>
            <a:r>
              <a:rPr lang="en-US" dirty="0"/>
              <a:t>Stateless</a:t>
            </a:r>
          </a:p>
          <a:p>
            <a:r>
              <a:rPr lang="en-US" dirty="0"/>
              <a:t>(sound familiar?)</a:t>
            </a:r>
          </a:p>
          <a:p>
            <a:r>
              <a:rPr lang="en-US" dirty="0"/>
              <a:t>The first Microsoft management tool to make core viable for normal humans</a:t>
            </a:r>
          </a:p>
        </p:txBody>
      </p:sp>
    </p:spTree>
    <p:extLst>
      <p:ext uri="{BB962C8B-B14F-4D97-AF65-F5344CB8AC3E}">
        <p14:creationId xmlns:p14="http://schemas.microsoft.com/office/powerpoint/2010/main" val="234679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A22025-5703-4BE9-A7A2-E475C7C9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2971"/>
            <a:ext cx="9144000" cy="48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01021-E947-40A4-B026-E6EEE850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9" y="1161664"/>
            <a:ext cx="7923253" cy="50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01021-E947-40A4-B026-E6EEE850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9" y="1161664"/>
            <a:ext cx="7923253" cy="50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9DB20-1630-4E6A-AC34-A700F9F11F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Server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CDE11-E1C9-4E15-BD88-86DF4778F71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59EF5-06DA-489B-AB58-3906D2C0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4435"/>
            <a:ext cx="9144000" cy="330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6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Resource Usage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39E2C51-24C1-4EB8-9D37-496C543013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625" y="1161664"/>
            <a:ext cx="8459012" cy="4928893"/>
          </a:xfrm>
        </p:spPr>
        <p:txBody>
          <a:bodyPr/>
          <a:lstStyle/>
          <a:p>
            <a:r>
              <a:rPr lang="en-US"/>
              <a:t>On the Proxy/Destination server:</a:t>
            </a:r>
          </a:p>
          <a:p>
            <a:pPr lvl="1"/>
            <a:r>
              <a:rPr lang="en-US"/>
              <a:t>This is a 4-core box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Source server:</a:t>
            </a:r>
          </a:p>
          <a:p>
            <a:pPr lvl="1"/>
            <a:r>
              <a:rPr lang="en-US"/>
              <a:t>This is a 1 core 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7AA57-A337-4370-BFC3-E24CADAA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877" y="1771650"/>
            <a:ext cx="4891123" cy="1495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1F223-C07E-4AF0-BC9E-A14BFBD9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250" y="3626110"/>
            <a:ext cx="3782125" cy="242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7BD6F8-830A-444C-A8C7-1EA38FB69B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Storage Migration Service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B8C98-22F1-463B-BAA0-EC0B7190D0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Resource Usage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B2CC3-F26D-4D1F-B047-A5E7498C83B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FDFE9E-B149-4622-AE57-CECBBB1B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794" y="1427723"/>
            <a:ext cx="5505490" cy="1700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E8177F-77A3-45BF-B266-53C4954BB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94" y="3730053"/>
            <a:ext cx="5300701" cy="133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CC3D28-6726-463F-BF2D-F23E4D928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Storage Migration Service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5CD77-3033-4B62-8BFA-B8DCE5C4E1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4A6EA3-9455-484C-B0BA-19B0725508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Scanned 289,938 files (290GB) in 7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2F954-3701-496E-9F62-27C871DCE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7858"/>
            <a:ext cx="9144000" cy="682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2A6BE8-5A2E-49F4-A738-CD9B98AF6D8A}"/>
              </a:ext>
            </a:extLst>
          </p:cNvPr>
          <p:cNvSpPr/>
          <p:nvPr/>
        </p:nvSpPr>
        <p:spPr>
          <a:xfrm>
            <a:off x="130629" y="3543300"/>
            <a:ext cx="1094014" cy="179614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Failover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5118F-47B1-4249-A165-4886FCBAA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6827"/>
            <a:ext cx="9144000" cy="384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Failover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01054-3016-41AC-9801-B06C9BF3C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391"/>
            <a:ext cx="9144000" cy="370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70C275-133C-4D32-AC1F-75E41E3878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Failover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DF52B-5C0E-4D30-83F0-1C78189D6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B65D9-60B3-4204-9871-2553D74EA5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E4703-1566-4FEA-BA90-4DFD8A60B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766"/>
            <a:ext cx="9144000" cy="40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6508B-4534-40C7-A40B-26411C0265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Windows Admin Center (WAC)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C3481-4DF9-4840-9BA6-0D574DA1BF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How much is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B46FE-EFDA-45BA-9BEF-81C41E448A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3690" y="1131434"/>
            <a:ext cx="8672512" cy="4897891"/>
          </a:xfrm>
        </p:spPr>
        <p:txBody>
          <a:bodyPr/>
          <a:lstStyle/>
          <a:p>
            <a:r>
              <a:rPr lang="en-US" sz="28700" dirty="0"/>
              <a:t>Free</a:t>
            </a:r>
            <a:r>
              <a:rPr lang="en-US" dirty="0"/>
              <a:t> 		with (any version of) Windows Server!</a:t>
            </a:r>
          </a:p>
        </p:txBody>
      </p:sp>
    </p:spTree>
    <p:extLst>
      <p:ext uri="{BB962C8B-B14F-4D97-AF65-F5344CB8AC3E}">
        <p14:creationId xmlns:p14="http://schemas.microsoft.com/office/powerpoint/2010/main" val="8234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Failover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10B0-23EB-42DC-8317-10B5E99E5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406"/>
            <a:ext cx="9144000" cy="45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4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Failover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1F2A3-8B23-4EB3-8E7F-D250C8B30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1664"/>
            <a:ext cx="9144000" cy="24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Hyperconverged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8BD3A-3C35-4C04-A5B6-2C18B168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8120"/>
            <a:ext cx="9144000" cy="524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36E615-F1A3-4A30-848D-843FEB1B05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Hyperconverged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4BEE7-A838-4BCF-BE6A-34954591AD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58FD7-8472-4083-8E8B-CA82FC2884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262D7-1EEB-496C-AB99-44C298EC9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230"/>
            <a:ext cx="9144000" cy="513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5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B7F9D2-12F5-4FA1-94A7-5D3E3BFB5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Hyperconverged Cluster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A9752-90D9-43CC-9AD3-21E7024F32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9908E-4C3F-41CF-8EE7-14214A8F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3776"/>
            <a:ext cx="9144000" cy="2781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2EBC1-2BA3-4115-9DAD-2ACD9F27C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453" y="3670086"/>
            <a:ext cx="9144000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4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4DC016-1E8A-41AB-B54B-C617B9C33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this environment?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ACB5D7-672E-4752-801B-250338E2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86" y="635192"/>
            <a:ext cx="8140627" cy="555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6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698C16F-0BD0-437E-ADC2-44C0B69406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this environment?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CA68C-DEE3-4B49-A46F-F9D955306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000" dirty="0"/>
              <a:t>Cobbled together scraps – but this will generate 90% of the questions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85050-2C63-409D-AB84-53375B941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0803" y="1063098"/>
            <a:ext cx="8609507" cy="5223401"/>
          </a:xfrm>
        </p:spPr>
        <p:txBody>
          <a:bodyPr numCol="1"/>
          <a:lstStyle/>
          <a:p>
            <a:r>
              <a:rPr lang="en-US" sz="2400" dirty="0"/>
              <a:t>In total:</a:t>
            </a:r>
          </a:p>
          <a:p>
            <a:pPr lvl="1"/>
            <a:r>
              <a:rPr lang="en-US" sz="2400" dirty="0"/>
              <a:t>14 cores</a:t>
            </a:r>
            <a:r>
              <a:rPr lang="en-US" dirty="0"/>
              <a:t> at reasonably high clock speeds</a:t>
            </a:r>
          </a:p>
          <a:p>
            <a:pPr lvl="1"/>
            <a:r>
              <a:rPr lang="en-US" sz="2400" dirty="0"/>
              <a:t>104 GB of RAM</a:t>
            </a:r>
          </a:p>
          <a:p>
            <a:pPr lvl="1"/>
            <a:r>
              <a:rPr lang="en-US" sz="2400" dirty="0"/>
              <a:t>512 GB NVME flash (template </a:t>
            </a:r>
            <a:r>
              <a:rPr lang="en-US" sz="2400" dirty="0" err="1"/>
              <a:t>VHDXes</a:t>
            </a:r>
            <a:r>
              <a:rPr lang="en-US" sz="2400" dirty="0"/>
              <a:t> and OS)</a:t>
            </a:r>
          </a:p>
          <a:p>
            <a:pPr lvl="1"/>
            <a:r>
              <a:rPr lang="en-US" sz="2400" dirty="0"/>
              <a:t>1.75 TB SSD (differencing </a:t>
            </a:r>
            <a:r>
              <a:rPr lang="en-US" sz="2400" dirty="0" err="1"/>
              <a:t>VHDXes</a:t>
            </a:r>
            <a:r>
              <a:rPr lang="en-US" sz="2400" dirty="0"/>
              <a:t> and bulk data)</a:t>
            </a:r>
          </a:p>
          <a:p>
            <a:pPr lvl="1"/>
            <a:r>
              <a:rPr lang="en-US" sz="2400" dirty="0"/>
              <a:t>6x gigabit NICs</a:t>
            </a:r>
          </a:p>
        </p:txBody>
      </p:sp>
    </p:spTree>
    <p:extLst>
      <p:ext uri="{BB962C8B-B14F-4D97-AF65-F5344CB8AC3E}">
        <p14:creationId xmlns:p14="http://schemas.microsoft.com/office/powerpoint/2010/main" val="19039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Mirazon Powerpoint">
  <a:themeElements>
    <a:clrScheme name="Custom 1">
      <a:dk1>
        <a:srgbClr val="FFFFFF"/>
      </a:dk1>
      <a:lt1>
        <a:sysClr val="window" lastClr="FFFFFF"/>
      </a:lt1>
      <a:dk2>
        <a:srgbClr val="1F497D"/>
      </a:dk2>
      <a:lt2>
        <a:srgbClr val="EEA129"/>
      </a:lt2>
      <a:accent1>
        <a:srgbClr val="5DB2FF"/>
      </a:accent1>
      <a:accent2>
        <a:srgbClr val="EEA12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EEA129"/>
      </a:hlink>
      <a:folHlink>
        <a:srgbClr val="800080"/>
      </a:folHlink>
    </a:clrScheme>
    <a:fontScheme name="Custom 1">
      <a:majorFont>
        <a:latin typeface="Lato Black"/>
        <a:ea typeface=""/>
        <a:cs typeface=""/>
      </a:majorFont>
      <a:minorFont>
        <a:latin typeface="Lato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432FD7331A6D419B655F2C84B4063B" ma:contentTypeVersion="7" ma:contentTypeDescription="Create a new document." ma:contentTypeScope="" ma:versionID="58b01c31ba9412b10911aafbaaae795e">
  <xsd:schema xmlns:xsd="http://www.w3.org/2001/XMLSchema" xmlns:xs="http://www.w3.org/2001/XMLSchema" xmlns:p="http://schemas.microsoft.com/office/2006/metadata/properties" xmlns:ns2="932e47e1-a3c0-4c86-9e7d-9f318f4ce1ce" xmlns:ns3="be191517-520f-48bb-9517-bd35cfd3dd4a" targetNamespace="http://schemas.microsoft.com/office/2006/metadata/properties" ma:root="true" ma:fieldsID="b7ebb5632870d96b71347325b0ca7191" ns2:_="" ns3:_="">
    <xsd:import namespace="932e47e1-a3c0-4c86-9e7d-9f318f4ce1ce"/>
    <xsd:import namespace="be191517-520f-48bb-9517-bd35cfd3dd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2e47e1-a3c0-4c86-9e7d-9f318f4ce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191517-520f-48bb-9517-bd35cfd3dd4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115B07B-1983-4EE2-A574-8031996A8210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be191517-520f-48bb-9517-bd35cfd3dd4a"/>
    <ds:schemaRef ds:uri="932e47e1-a3c0-4c86-9e7d-9f318f4ce1ce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6C8AA2-47F7-4244-9AD6-10D04A65A7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31C2DD-4D13-4725-846F-B8C4FE4F2D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2e47e1-a3c0-4c86-9e7d-9f318f4ce1ce"/>
    <ds:schemaRef ds:uri="be191517-520f-48bb-9517-bd35cfd3dd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1312</TotalTime>
  <Words>888</Words>
  <Application>Microsoft Office PowerPoint</Application>
  <PresentationFormat>On-screen Show (4:3)</PresentationFormat>
  <Paragraphs>249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Arial</vt:lpstr>
      <vt:lpstr>Lato</vt:lpstr>
      <vt:lpstr>Lato Black</vt:lpstr>
      <vt:lpstr>Source Sans Pro</vt:lpstr>
      <vt:lpstr>Source Sans Pro Semibold</vt:lpstr>
      <vt:lpstr>Mirazon Powerpoint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Weisman</dc:creator>
  <cp:lastModifiedBy>Brent Earls</cp:lastModifiedBy>
  <cp:revision>1</cp:revision>
  <dcterms:created xsi:type="dcterms:W3CDTF">2015-07-10T15:55:35Z</dcterms:created>
  <dcterms:modified xsi:type="dcterms:W3CDTF">2019-01-24T23:41:07Z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0x010100FB432FD7331A6D419B655F2C84B4063B</vt:lpwstr>
  </property>
</Properties>
</file>