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06" r:id="rId2"/>
    <p:sldId id="339" r:id="rId3"/>
    <p:sldId id="371" r:id="rId4"/>
    <p:sldId id="367" r:id="rId5"/>
    <p:sldId id="369" r:id="rId6"/>
    <p:sldId id="370" r:id="rId7"/>
    <p:sldId id="363" r:id="rId8"/>
    <p:sldId id="335" r:id="rId9"/>
    <p:sldId id="310" r:id="rId10"/>
    <p:sldId id="353" r:id="rId11"/>
    <p:sldId id="368" r:id="rId12"/>
    <p:sldId id="361" r:id="rId13"/>
    <p:sldId id="357" r:id="rId14"/>
    <p:sldId id="365" r:id="rId15"/>
    <p:sldId id="364" r:id="rId16"/>
    <p:sldId id="355" r:id="rId17"/>
    <p:sldId id="356" r:id="rId18"/>
    <p:sldId id="358" r:id="rId19"/>
    <p:sldId id="359" r:id="rId20"/>
    <p:sldId id="360" r:id="rId21"/>
    <p:sldId id="314" r:id="rId22"/>
  </p:sldIdLst>
  <p:sldSz cx="9144000" cy="6858000" type="screen4x3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0CC"/>
    <a:srgbClr val="23281E"/>
    <a:srgbClr val="00020A"/>
    <a:srgbClr val="064663"/>
    <a:srgbClr val="000000"/>
    <a:srgbClr val="1279A9"/>
    <a:srgbClr val="0E6EA1"/>
    <a:srgbClr val="090B06"/>
    <a:srgbClr val="03273D"/>
    <a:srgbClr val="022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8" autoAdjust="0"/>
    <p:restoredTop sz="95640" autoAdjust="0"/>
  </p:normalViewPr>
  <p:slideViewPr>
    <p:cSldViewPr snapToGrid="0">
      <p:cViewPr varScale="1">
        <p:scale>
          <a:sx n="87" d="100"/>
          <a:sy n="87" d="100"/>
        </p:scale>
        <p:origin x="108" y="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8" d="100"/>
        <a:sy n="148" d="100"/>
      </p:scale>
      <p:origin x="0" y="-6552"/>
    </p:cViewPr>
  </p:sorterViewPr>
  <p:notesViewPr>
    <p:cSldViewPr snapToGrid="0">
      <p:cViewPr>
        <p:scale>
          <a:sx n="100" d="100"/>
          <a:sy n="100" d="100"/>
        </p:scale>
        <p:origin x="1893" y="-86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24973-0A0B-4EE9-9740-0159D6265D4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9BD018-08BF-4237-ABF9-46870C0CC741}">
      <dgm:prSet phldrT="[Text]"/>
      <dgm:spPr/>
      <dgm:t>
        <a:bodyPr/>
        <a:lstStyle/>
        <a:p>
          <a:r>
            <a:rPr lang="en-US" dirty="0" smtClean="0"/>
            <a:t>On-line Plan</a:t>
          </a:r>
          <a:endParaRPr lang="en-US" dirty="0"/>
        </a:p>
      </dgm:t>
    </dgm:pt>
    <dgm:pt modelId="{F29770D3-FDC6-4A9E-968E-3750A4FDC49D}" type="parTrans" cxnId="{618F595D-E8EC-4378-BEDF-BC637E875313}">
      <dgm:prSet/>
      <dgm:spPr/>
      <dgm:t>
        <a:bodyPr/>
        <a:lstStyle/>
        <a:p>
          <a:endParaRPr lang="en-US"/>
        </a:p>
      </dgm:t>
    </dgm:pt>
    <dgm:pt modelId="{D03147CF-CA0E-4DEC-820A-EA5FA4A82CF6}" type="sibTrans" cxnId="{618F595D-E8EC-4378-BEDF-BC637E875313}">
      <dgm:prSet/>
      <dgm:spPr/>
      <dgm:t>
        <a:bodyPr/>
        <a:lstStyle/>
        <a:p>
          <a:endParaRPr lang="en-US"/>
        </a:p>
      </dgm:t>
    </dgm:pt>
    <dgm:pt modelId="{583F28E9-8591-45D5-80A4-16234B2FBA8E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5D25CDC2-4CC9-474B-A883-6D3D3EC39D49}" type="parTrans" cxnId="{985BA545-92D8-4975-85DD-7A31CC9083BA}">
      <dgm:prSet/>
      <dgm:spPr/>
      <dgm:t>
        <a:bodyPr/>
        <a:lstStyle/>
        <a:p>
          <a:endParaRPr lang="en-US"/>
        </a:p>
      </dgm:t>
    </dgm:pt>
    <dgm:pt modelId="{17DF520A-0A94-47E1-8712-29EA8F96BACC}" type="sibTrans" cxnId="{985BA545-92D8-4975-85DD-7A31CC9083BA}">
      <dgm:prSet/>
      <dgm:spPr/>
      <dgm:t>
        <a:bodyPr/>
        <a:lstStyle/>
        <a:p>
          <a:endParaRPr lang="en-US"/>
        </a:p>
      </dgm:t>
    </dgm:pt>
    <dgm:pt modelId="{BF487B34-F3B4-40EE-B1CC-FD3922805F7C}">
      <dgm:prSet phldrT="[Text]"/>
      <dgm:spPr/>
      <dgm:t>
        <a:bodyPr/>
        <a:lstStyle/>
        <a:p>
          <a:r>
            <a:rPr lang="en-US" dirty="0" smtClean="0"/>
            <a:t>SLA </a:t>
          </a:r>
          <a:endParaRPr lang="en-US" dirty="0"/>
        </a:p>
      </dgm:t>
    </dgm:pt>
    <dgm:pt modelId="{0C01C147-AA16-4939-B647-FC47AA626BBB}" type="parTrans" cxnId="{4E8001A1-4084-455B-ACB3-A36FB7A06B84}">
      <dgm:prSet/>
      <dgm:spPr/>
      <dgm:t>
        <a:bodyPr/>
        <a:lstStyle/>
        <a:p>
          <a:endParaRPr lang="en-US"/>
        </a:p>
      </dgm:t>
    </dgm:pt>
    <dgm:pt modelId="{9D5DF4A2-DDE5-41D4-B72F-01250BA01D48}" type="sibTrans" cxnId="{4E8001A1-4084-455B-ACB3-A36FB7A06B84}">
      <dgm:prSet/>
      <dgm:spPr/>
      <dgm:t>
        <a:bodyPr/>
        <a:lstStyle/>
        <a:p>
          <a:endParaRPr lang="en-US"/>
        </a:p>
      </dgm:t>
    </dgm:pt>
    <dgm:pt modelId="{A6FA7D76-9DA0-481E-9E99-8A3DCD0C6B9F}">
      <dgm:prSet phldrT="[Text]"/>
      <dgm:spPr/>
      <dgm:t>
        <a:bodyPr/>
        <a:lstStyle/>
        <a:p>
          <a:r>
            <a:rPr lang="en-US" dirty="0" smtClean="0"/>
            <a:t>Test</a:t>
          </a:r>
          <a:endParaRPr lang="en-US" dirty="0"/>
        </a:p>
      </dgm:t>
    </dgm:pt>
    <dgm:pt modelId="{5C8670E8-6C32-4030-A9FA-85AC7D175E7D}" type="parTrans" cxnId="{B9B5F148-D14E-49BA-A16D-82B565FBB221}">
      <dgm:prSet/>
      <dgm:spPr/>
      <dgm:t>
        <a:bodyPr/>
        <a:lstStyle/>
        <a:p>
          <a:endParaRPr lang="en-US"/>
        </a:p>
      </dgm:t>
    </dgm:pt>
    <dgm:pt modelId="{650375E1-CBE1-49C3-BAFE-564E37F8EB96}" type="sibTrans" cxnId="{B9B5F148-D14E-49BA-A16D-82B565FBB221}">
      <dgm:prSet/>
      <dgm:spPr/>
      <dgm:t>
        <a:bodyPr/>
        <a:lstStyle/>
        <a:p>
          <a:endParaRPr lang="en-US"/>
        </a:p>
      </dgm:t>
    </dgm:pt>
    <dgm:pt modelId="{5C98DDED-1DD6-44F2-9BC1-DB6A329DA4C6}">
      <dgm:prSet phldrT="[Text]"/>
      <dgm:spPr/>
      <dgm:t>
        <a:bodyPr/>
        <a:lstStyle/>
        <a:p>
          <a:r>
            <a:rPr lang="en-US" dirty="0" smtClean="0"/>
            <a:t>Repeat</a:t>
          </a:r>
          <a:endParaRPr lang="en-US" dirty="0"/>
        </a:p>
      </dgm:t>
    </dgm:pt>
    <dgm:pt modelId="{F41048C4-30BF-4689-BD8D-A9C3F70DBEB2}" type="parTrans" cxnId="{D7BF897A-EF9A-434E-AAB7-0B937A152BF4}">
      <dgm:prSet/>
      <dgm:spPr/>
      <dgm:t>
        <a:bodyPr/>
        <a:lstStyle/>
        <a:p>
          <a:endParaRPr lang="en-US"/>
        </a:p>
      </dgm:t>
    </dgm:pt>
    <dgm:pt modelId="{613210B6-22EF-4A76-A002-4B31F81348DF}" type="sibTrans" cxnId="{D7BF897A-EF9A-434E-AAB7-0B937A152BF4}">
      <dgm:prSet/>
      <dgm:spPr/>
      <dgm:t>
        <a:bodyPr/>
        <a:lstStyle/>
        <a:p>
          <a:endParaRPr lang="en-US"/>
        </a:p>
      </dgm:t>
    </dgm:pt>
    <dgm:pt modelId="{5F9AC422-0435-4B47-B905-79CA4B82FCC5}" type="pres">
      <dgm:prSet presAssocID="{95B24973-0A0B-4EE9-9740-0159D6265D40}" presName="cycle" presStyleCnt="0">
        <dgm:presLayoutVars>
          <dgm:dir/>
          <dgm:resizeHandles val="exact"/>
        </dgm:presLayoutVars>
      </dgm:prSet>
      <dgm:spPr/>
    </dgm:pt>
    <dgm:pt modelId="{B00BC5D6-DDB8-44D4-BD2E-E0889C79FD2A}" type="pres">
      <dgm:prSet presAssocID="{479BD018-08BF-4237-ABF9-46870C0CC741}" presName="dummy" presStyleCnt="0"/>
      <dgm:spPr/>
    </dgm:pt>
    <dgm:pt modelId="{A168F739-6E8D-4D0A-990A-008DB5AD6285}" type="pres">
      <dgm:prSet presAssocID="{479BD018-08BF-4237-ABF9-46870C0CC74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837FC-BF98-4FF2-AB29-9F90B2EABB56}" type="pres">
      <dgm:prSet presAssocID="{D03147CF-CA0E-4DEC-820A-EA5FA4A82CF6}" presName="sibTrans" presStyleLbl="node1" presStyleIdx="0" presStyleCnt="5"/>
      <dgm:spPr/>
    </dgm:pt>
    <dgm:pt modelId="{F7079BC8-9855-4179-A9CC-5A4C72940A29}" type="pres">
      <dgm:prSet presAssocID="{583F28E9-8591-45D5-80A4-16234B2FBA8E}" presName="dummy" presStyleCnt="0"/>
      <dgm:spPr/>
    </dgm:pt>
    <dgm:pt modelId="{5EA10A6D-38BC-42F9-B57D-12CF286813FD}" type="pres">
      <dgm:prSet presAssocID="{583F28E9-8591-45D5-80A4-16234B2FBA8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32226-7528-4A22-8C51-8542E823AA39}" type="pres">
      <dgm:prSet presAssocID="{17DF520A-0A94-47E1-8712-29EA8F96BACC}" presName="sibTrans" presStyleLbl="node1" presStyleIdx="1" presStyleCnt="5"/>
      <dgm:spPr/>
    </dgm:pt>
    <dgm:pt modelId="{55C77FE1-50F2-4ADA-B623-E818E6467282}" type="pres">
      <dgm:prSet presAssocID="{BF487B34-F3B4-40EE-B1CC-FD3922805F7C}" presName="dummy" presStyleCnt="0"/>
      <dgm:spPr/>
    </dgm:pt>
    <dgm:pt modelId="{D4793C40-63E5-4B8B-9364-0EFEFB996142}" type="pres">
      <dgm:prSet presAssocID="{BF487B34-F3B4-40EE-B1CC-FD3922805F7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7E8B6-8E38-4687-AFDD-432CBD0A70E9}" type="pres">
      <dgm:prSet presAssocID="{9D5DF4A2-DDE5-41D4-B72F-01250BA01D48}" presName="sibTrans" presStyleLbl="node1" presStyleIdx="2" presStyleCnt="5"/>
      <dgm:spPr/>
    </dgm:pt>
    <dgm:pt modelId="{6A66871E-543B-4CB0-9BCD-EE0A77B146C2}" type="pres">
      <dgm:prSet presAssocID="{A6FA7D76-9DA0-481E-9E99-8A3DCD0C6B9F}" presName="dummy" presStyleCnt="0"/>
      <dgm:spPr/>
    </dgm:pt>
    <dgm:pt modelId="{A927942B-03E7-4920-9E28-C81A0160AEE1}" type="pres">
      <dgm:prSet presAssocID="{A6FA7D76-9DA0-481E-9E99-8A3DCD0C6B9F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C8F8B-7131-4A9C-A57B-A25244B5B257}" type="pres">
      <dgm:prSet presAssocID="{650375E1-CBE1-49C3-BAFE-564E37F8EB96}" presName="sibTrans" presStyleLbl="node1" presStyleIdx="3" presStyleCnt="5"/>
      <dgm:spPr/>
    </dgm:pt>
    <dgm:pt modelId="{303E9E32-AA82-4347-B4EE-D2063674777C}" type="pres">
      <dgm:prSet presAssocID="{5C98DDED-1DD6-44F2-9BC1-DB6A329DA4C6}" presName="dummy" presStyleCnt="0"/>
      <dgm:spPr/>
    </dgm:pt>
    <dgm:pt modelId="{94D06A2B-0991-4571-8B28-D10390385099}" type="pres">
      <dgm:prSet presAssocID="{5C98DDED-1DD6-44F2-9BC1-DB6A329DA4C6}" presName="node" presStyleLbl="revTx" presStyleIdx="4" presStyleCnt="5">
        <dgm:presLayoutVars>
          <dgm:bulletEnabled val="1"/>
        </dgm:presLayoutVars>
      </dgm:prSet>
      <dgm:spPr/>
    </dgm:pt>
    <dgm:pt modelId="{5F457E73-E0DA-43D7-9150-9B39881D05AC}" type="pres">
      <dgm:prSet presAssocID="{613210B6-22EF-4A76-A002-4B31F81348DF}" presName="sibTrans" presStyleLbl="node1" presStyleIdx="4" presStyleCnt="5"/>
      <dgm:spPr/>
    </dgm:pt>
  </dgm:ptLst>
  <dgm:cxnLst>
    <dgm:cxn modelId="{C1F9A46A-20E5-48DB-9CEF-858A75FC64FA}" type="presOf" srcId="{5C98DDED-1DD6-44F2-9BC1-DB6A329DA4C6}" destId="{94D06A2B-0991-4571-8B28-D10390385099}" srcOrd="0" destOrd="0" presId="urn:microsoft.com/office/officeart/2005/8/layout/cycle1"/>
    <dgm:cxn modelId="{447CC765-4FC9-4E30-86FC-B0EC3D220D3C}" type="presOf" srcId="{95B24973-0A0B-4EE9-9740-0159D6265D40}" destId="{5F9AC422-0435-4B47-B905-79CA4B82FCC5}" srcOrd="0" destOrd="0" presId="urn:microsoft.com/office/officeart/2005/8/layout/cycle1"/>
    <dgm:cxn modelId="{18E3B931-94E1-46B2-B38A-B9FDB1C0CFFE}" type="presOf" srcId="{A6FA7D76-9DA0-481E-9E99-8A3DCD0C6B9F}" destId="{A927942B-03E7-4920-9E28-C81A0160AEE1}" srcOrd="0" destOrd="0" presId="urn:microsoft.com/office/officeart/2005/8/layout/cycle1"/>
    <dgm:cxn modelId="{B9B5F148-D14E-49BA-A16D-82B565FBB221}" srcId="{95B24973-0A0B-4EE9-9740-0159D6265D40}" destId="{A6FA7D76-9DA0-481E-9E99-8A3DCD0C6B9F}" srcOrd="3" destOrd="0" parTransId="{5C8670E8-6C32-4030-A9FA-85AC7D175E7D}" sibTransId="{650375E1-CBE1-49C3-BAFE-564E37F8EB96}"/>
    <dgm:cxn modelId="{21429810-EB6D-4A82-828F-208569B7AFE6}" type="presOf" srcId="{583F28E9-8591-45D5-80A4-16234B2FBA8E}" destId="{5EA10A6D-38BC-42F9-B57D-12CF286813FD}" srcOrd="0" destOrd="0" presId="urn:microsoft.com/office/officeart/2005/8/layout/cycle1"/>
    <dgm:cxn modelId="{25D3D506-9FA2-4767-A968-0D1FA2CC5195}" type="presOf" srcId="{9D5DF4A2-DDE5-41D4-B72F-01250BA01D48}" destId="{8DF7E8B6-8E38-4687-AFDD-432CBD0A70E9}" srcOrd="0" destOrd="0" presId="urn:microsoft.com/office/officeart/2005/8/layout/cycle1"/>
    <dgm:cxn modelId="{5A9959CA-0A17-46BF-BAB9-1E85D9E9FD89}" type="presOf" srcId="{650375E1-CBE1-49C3-BAFE-564E37F8EB96}" destId="{BB3C8F8B-7131-4A9C-A57B-A25244B5B257}" srcOrd="0" destOrd="0" presId="urn:microsoft.com/office/officeart/2005/8/layout/cycle1"/>
    <dgm:cxn modelId="{4E8001A1-4084-455B-ACB3-A36FB7A06B84}" srcId="{95B24973-0A0B-4EE9-9740-0159D6265D40}" destId="{BF487B34-F3B4-40EE-B1CC-FD3922805F7C}" srcOrd="2" destOrd="0" parTransId="{0C01C147-AA16-4939-B647-FC47AA626BBB}" sibTransId="{9D5DF4A2-DDE5-41D4-B72F-01250BA01D48}"/>
    <dgm:cxn modelId="{985BA545-92D8-4975-85DD-7A31CC9083BA}" srcId="{95B24973-0A0B-4EE9-9740-0159D6265D40}" destId="{583F28E9-8591-45D5-80A4-16234B2FBA8E}" srcOrd="1" destOrd="0" parTransId="{5D25CDC2-4CC9-474B-A883-6D3D3EC39D49}" sibTransId="{17DF520A-0A94-47E1-8712-29EA8F96BACC}"/>
    <dgm:cxn modelId="{D7BF897A-EF9A-434E-AAB7-0B937A152BF4}" srcId="{95B24973-0A0B-4EE9-9740-0159D6265D40}" destId="{5C98DDED-1DD6-44F2-9BC1-DB6A329DA4C6}" srcOrd="4" destOrd="0" parTransId="{F41048C4-30BF-4689-BD8D-A9C3F70DBEB2}" sibTransId="{613210B6-22EF-4A76-A002-4B31F81348DF}"/>
    <dgm:cxn modelId="{22542581-017E-45D0-9614-D020DF42BCDB}" type="presOf" srcId="{613210B6-22EF-4A76-A002-4B31F81348DF}" destId="{5F457E73-E0DA-43D7-9150-9B39881D05AC}" srcOrd="0" destOrd="0" presId="urn:microsoft.com/office/officeart/2005/8/layout/cycle1"/>
    <dgm:cxn modelId="{838068CB-6EDD-4961-9D27-01BA385EF09C}" type="presOf" srcId="{BF487B34-F3B4-40EE-B1CC-FD3922805F7C}" destId="{D4793C40-63E5-4B8B-9364-0EFEFB996142}" srcOrd="0" destOrd="0" presId="urn:microsoft.com/office/officeart/2005/8/layout/cycle1"/>
    <dgm:cxn modelId="{BA51CC09-3137-4895-A12E-989F327FE893}" type="presOf" srcId="{479BD018-08BF-4237-ABF9-46870C0CC741}" destId="{A168F739-6E8D-4D0A-990A-008DB5AD6285}" srcOrd="0" destOrd="0" presId="urn:microsoft.com/office/officeart/2005/8/layout/cycle1"/>
    <dgm:cxn modelId="{00CF2FF2-3977-46AE-B844-DFB53FA4CC66}" type="presOf" srcId="{D03147CF-CA0E-4DEC-820A-EA5FA4A82CF6}" destId="{727837FC-BF98-4FF2-AB29-9F90B2EABB56}" srcOrd="0" destOrd="0" presId="urn:microsoft.com/office/officeart/2005/8/layout/cycle1"/>
    <dgm:cxn modelId="{5C4B8084-62CC-487F-904E-00A228E6C903}" type="presOf" srcId="{17DF520A-0A94-47E1-8712-29EA8F96BACC}" destId="{63532226-7528-4A22-8C51-8542E823AA39}" srcOrd="0" destOrd="0" presId="urn:microsoft.com/office/officeart/2005/8/layout/cycle1"/>
    <dgm:cxn modelId="{618F595D-E8EC-4378-BEDF-BC637E875313}" srcId="{95B24973-0A0B-4EE9-9740-0159D6265D40}" destId="{479BD018-08BF-4237-ABF9-46870C0CC741}" srcOrd="0" destOrd="0" parTransId="{F29770D3-FDC6-4A9E-968E-3750A4FDC49D}" sibTransId="{D03147CF-CA0E-4DEC-820A-EA5FA4A82CF6}"/>
    <dgm:cxn modelId="{BCE57C0F-EE28-44A9-8E99-21768A2A1432}" type="presParOf" srcId="{5F9AC422-0435-4B47-B905-79CA4B82FCC5}" destId="{B00BC5D6-DDB8-44D4-BD2E-E0889C79FD2A}" srcOrd="0" destOrd="0" presId="urn:microsoft.com/office/officeart/2005/8/layout/cycle1"/>
    <dgm:cxn modelId="{203D6BE4-5B90-415E-A4BE-2C10E7A68BBF}" type="presParOf" srcId="{5F9AC422-0435-4B47-B905-79CA4B82FCC5}" destId="{A168F739-6E8D-4D0A-990A-008DB5AD6285}" srcOrd="1" destOrd="0" presId="urn:microsoft.com/office/officeart/2005/8/layout/cycle1"/>
    <dgm:cxn modelId="{99D3806E-4781-4322-9CCB-4FCD1BF2F23C}" type="presParOf" srcId="{5F9AC422-0435-4B47-B905-79CA4B82FCC5}" destId="{727837FC-BF98-4FF2-AB29-9F90B2EABB56}" srcOrd="2" destOrd="0" presId="urn:microsoft.com/office/officeart/2005/8/layout/cycle1"/>
    <dgm:cxn modelId="{2AD03571-2896-4694-8706-B46A355688B0}" type="presParOf" srcId="{5F9AC422-0435-4B47-B905-79CA4B82FCC5}" destId="{F7079BC8-9855-4179-A9CC-5A4C72940A29}" srcOrd="3" destOrd="0" presId="urn:microsoft.com/office/officeart/2005/8/layout/cycle1"/>
    <dgm:cxn modelId="{8303C91E-221A-4036-A013-969AC48B0575}" type="presParOf" srcId="{5F9AC422-0435-4B47-B905-79CA4B82FCC5}" destId="{5EA10A6D-38BC-42F9-B57D-12CF286813FD}" srcOrd="4" destOrd="0" presId="urn:microsoft.com/office/officeart/2005/8/layout/cycle1"/>
    <dgm:cxn modelId="{8AF31C9A-F65A-4911-8D49-588C7DDFA102}" type="presParOf" srcId="{5F9AC422-0435-4B47-B905-79CA4B82FCC5}" destId="{63532226-7528-4A22-8C51-8542E823AA39}" srcOrd="5" destOrd="0" presId="urn:microsoft.com/office/officeart/2005/8/layout/cycle1"/>
    <dgm:cxn modelId="{D45CFC61-47AD-44DE-AA5B-B3D67A295C90}" type="presParOf" srcId="{5F9AC422-0435-4B47-B905-79CA4B82FCC5}" destId="{55C77FE1-50F2-4ADA-B623-E818E6467282}" srcOrd="6" destOrd="0" presId="urn:microsoft.com/office/officeart/2005/8/layout/cycle1"/>
    <dgm:cxn modelId="{C50CA79F-972D-47E3-B0A5-534948E169DC}" type="presParOf" srcId="{5F9AC422-0435-4B47-B905-79CA4B82FCC5}" destId="{D4793C40-63E5-4B8B-9364-0EFEFB996142}" srcOrd="7" destOrd="0" presId="urn:microsoft.com/office/officeart/2005/8/layout/cycle1"/>
    <dgm:cxn modelId="{E0E71600-6DC6-4BC2-9CB3-4C747FDA3057}" type="presParOf" srcId="{5F9AC422-0435-4B47-B905-79CA4B82FCC5}" destId="{8DF7E8B6-8E38-4687-AFDD-432CBD0A70E9}" srcOrd="8" destOrd="0" presId="urn:microsoft.com/office/officeart/2005/8/layout/cycle1"/>
    <dgm:cxn modelId="{BBEE698C-64C5-4978-8FCC-C5D4C323133D}" type="presParOf" srcId="{5F9AC422-0435-4B47-B905-79CA4B82FCC5}" destId="{6A66871E-543B-4CB0-9BCD-EE0A77B146C2}" srcOrd="9" destOrd="0" presId="urn:microsoft.com/office/officeart/2005/8/layout/cycle1"/>
    <dgm:cxn modelId="{B376640B-BAF9-4400-9D65-977AD28CFC00}" type="presParOf" srcId="{5F9AC422-0435-4B47-B905-79CA4B82FCC5}" destId="{A927942B-03E7-4920-9E28-C81A0160AEE1}" srcOrd="10" destOrd="0" presId="urn:microsoft.com/office/officeart/2005/8/layout/cycle1"/>
    <dgm:cxn modelId="{ED41B939-4619-4588-8496-B74FE5EA3F36}" type="presParOf" srcId="{5F9AC422-0435-4B47-B905-79CA4B82FCC5}" destId="{BB3C8F8B-7131-4A9C-A57B-A25244B5B257}" srcOrd="11" destOrd="0" presId="urn:microsoft.com/office/officeart/2005/8/layout/cycle1"/>
    <dgm:cxn modelId="{E02C211B-4877-4864-B8C2-8AE3349FF4FE}" type="presParOf" srcId="{5F9AC422-0435-4B47-B905-79CA4B82FCC5}" destId="{303E9E32-AA82-4347-B4EE-D2063674777C}" srcOrd="12" destOrd="0" presId="urn:microsoft.com/office/officeart/2005/8/layout/cycle1"/>
    <dgm:cxn modelId="{4796BE7C-CEF8-42F5-8A93-CB097F51B2F8}" type="presParOf" srcId="{5F9AC422-0435-4B47-B905-79CA4B82FCC5}" destId="{94D06A2B-0991-4571-8B28-D10390385099}" srcOrd="13" destOrd="0" presId="urn:microsoft.com/office/officeart/2005/8/layout/cycle1"/>
    <dgm:cxn modelId="{8511FF5C-3967-43A6-AAA3-E71DED564BC2}" type="presParOf" srcId="{5F9AC422-0435-4B47-B905-79CA4B82FCC5}" destId="{5F457E73-E0DA-43D7-9150-9B39881D05A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8F739-6E8D-4D0A-990A-008DB5AD6285}">
      <dsp:nvSpPr>
        <dsp:cNvPr id="0" name=""/>
        <dsp:cNvSpPr/>
      </dsp:nvSpPr>
      <dsp:spPr>
        <a:xfrm>
          <a:off x="4185793" y="35029"/>
          <a:ext cx="1214464" cy="121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On-line Plan</a:t>
          </a:r>
          <a:endParaRPr lang="en-US" sz="1900" kern="1200" dirty="0"/>
        </a:p>
      </dsp:txBody>
      <dsp:txXfrm>
        <a:off x="4185793" y="35029"/>
        <a:ext cx="1214464" cy="1214464"/>
      </dsp:txXfrm>
    </dsp:sp>
    <dsp:sp modelId="{727837FC-BF98-4FF2-AB29-9F90B2EABB56}">
      <dsp:nvSpPr>
        <dsp:cNvPr id="0" name=""/>
        <dsp:cNvSpPr/>
      </dsp:nvSpPr>
      <dsp:spPr>
        <a:xfrm>
          <a:off x="1326363" y="-414"/>
          <a:ext cx="4556613" cy="4556613"/>
        </a:xfrm>
        <a:prstGeom prst="circularArrow">
          <a:avLst>
            <a:gd name="adj1" fmla="val 5197"/>
            <a:gd name="adj2" fmla="val 335704"/>
            <a:gd name="adj3" fmla="val 21294093"/>
            <a:gd name="adj4" fmla="val 19765494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10A6D-38BC-42F9-B57D-12CF286813FD}">
      <dsp:nvSpPr>
        <dsp:cNvPr id="0" name=""/>
        <dsp:cNvSpPr/>
      </dsp:nvSpPr>
      <dsp:spPr>
        <a:xfrm>
          <a:off x="4920238" y="2295416"/>
          <a:ext cx="1214464" cy="121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Application</a:t>
          </a:r>
          <a:endParaRPr lang="en-US" sz="1900" kern="1200" dirty="0"/>
        </a:p>
      </dsp:txBody>
      <dsp:txXfrm>
        <a:off x="4920238" y="2295416"/>
        <a:ext cx="1214464" cy="1214464"/>
      </dsp:txXfrm>
    </dsp:sp>
    <dsp:sp modelId="{63532226-7528-4A22-8C51-8542E823AA39}">
      <dsp:nvSpPr>
        <dsp:cNvPr id="0" name=""/>
        <dsp:cNvSpPr/>
      </dsp:nvSpPr>
      <dsp:spPr>
        <a:xfrm>
          <a:off x="1326363" y="-414"/>
          <a:ext cx="4556613" cy="4556613"/>
        </a:xfrm>
        <a:prstGeom prst="circularArrow">
          <a:avLst>
            <a:gd name="adj1" fmla="val 5197"/>
            <a:gd name="adj2" fmla="val 335704"/>
            <a:gd name="adj3" fmla="val 4015580"/>
            <a:gd name="adj4" fmla="val 2252623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93C40-63E5-4B8B-9364-0EFEFB996142}">
      <dsp:nvSpPr>
        <dsp:cNvPr id="0" name=""/>
        <dsp:cNvSpPr/>
      </dsp:nvSpPr>
      <dsp:spPr>
        <a:xfrm>
          <a:off x="2997438" y="3692411"/>
          <a:ext cx="1214464" cy="121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SLA </a:t>
          </a:r>
          <a:endParaRPr lang="en-US" sz="1900" kern="1200" dirty="0"/>
        </a:p>
      </dsp:txBody>
      <dsp:txXfrm>
        <a:off x="2997438" y="3692411"/>
        <a:ext cx="1214464" cy="1214464"/>
      </dsp:txXfrm>
    </dsp:sp>
    <dsp:sp modelId="{8DF7E8B6-8E38-4687-AFDD-432CBD0A70E9}">
      <dsp:nvSpPr>
        <dsp:cNvPr id="0" name=""/>
        <dsp:cNvSpPr/>
      </dsp:nvSpPr>
      <dsp:spPr>
        <a:xfrm>
          <a:off x="1326363" y="-414"/>
          <a:ext cx="4556613" cy="4556613"/>
        </a:xfrm>
        <a:prstGeom prst="circularArrow">
          <a:avLst>
            <a:gd name="adj1" fmla="val 5197"/>
            <a:gd name="adj2" fmla="val 335704"/>
            <a:gd name="adj3" fmla="val 8211673"/>
            <a:gd name="adj4" fmla="val 6448716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7942B-03E7-4920-9E28-C81A0160AEE1}">
      <dsp:nvSpPr>
        <dsp:cNvPr id="0" name=""/>
        <dsp:cNvSpPr/>
      </dsp:nvSpPr>
      <dsp:spPr>
        <a:xfrm>
          <a:off x="1074638" y="2295416"/>
          <a:ext cx="1214464" cy="121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</a:t>
          </a:r>
          <a:endParaRPr lang="en-US" sz="1900" kern="1200" dirty="0"/>
        </a:p>
      </dsp:txBody>
      <dsp:txXfrm>
        <a:off x="1074638" y="2295416"/>
        <a:ext cx="1214464" cy="1214464"/>
      </dsp:txXfrm>
    </dsp:sp>
    <dsp:sp modelId="{BB3C8F8B-7131-4A9C-A57B-A25244B5B257}">
      <dsp:nvSpPr>
        <dsp:cNvPr id="0" name=""/>
        <dsp:cNvSpPr/>
      </dsp:nvSpPr>
      <dsp:spPr>
        <a:xfrm>
          <a:off x="1326363" y="-414"/>
          <a:ext cx="4556613" cy="4556613"/>
        </a:xfrm>
        <a:prstGeom prst="circularArrow">
          <a:avLst>
            <a:gd name="adj1" fmla="val 5197"/>
            <a:gd name="adj2" fmla="val 335704"/>
            <a:gd name="adj3" fmla="val 12298802"/>
            <a:gd name="adj4" fmla="val 10770203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06A2B-0991-4571-8B28-D10390385099}">
      <dsp:nvSpPr>
        <dsp:cNvPr id="0" name=""/>
        <dsp:cNvSpPr/>
      </dsp:nvSpPr>
      <dsp:spPr>
        <a:xfrm>
          <a:off x="1809082" y="35029"/>
          <a:ext cx="1214464" cy="1214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Repeat</a:t>
          </a:r>
          <a:endParaRPr lang="en-US" sz="1900" kern="1200" dirty="0"/>
        </a:p>
      </dsp:txBody>
      <dsp:txXfrm>
        <a:off x="1809082" y="35029"/>
        <a:ext cx="1214464" cy="1214464"/>
      </dsp:txXfrm>
    </dsp:sp>
    <dsp:sp modelId="{5F457E73-E0DA-43D7-9150-9B39881D05AC}">
      <dsp:nvSpPr>
        <dsp:cNvPr id="0" name=""/>
        <dsp:cNvSpPr/>
      </dsp:nvSpPr>
      <dsp:spPr>
        <a:xfrm>
          <a:off x="1326363" y="-414"/>
          <a:ext cx="4556613" cy="4556613"/>
        </a:xfrm>
        <a:prstGeom prst="circularArrow">
          <a:avLst>
            <a:gd name="adj1" fmla="val 5197"/>
            <a:gd name="adj2" fmla="val 335704"/>
            <a:gd name="adj3" fmla="val 16866566"/>
            <a:gd name="adj4" fmla="val 15197730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C04236DC-40C0-4FA3-8142-F96FBA89B99D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8D60BEFD-E05C-4A85-ABCF-E998463A7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54DF9AA1-C883-4E3A-956C-7DEEA20297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8B2FFF09-98B6-4E14-A17C-15E23E48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1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c.com/2014/06/04/15-years-to-extinction-sp-500-companie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FF09-98B6-4E14-A17C-15E23E48E9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128263" indent="-34704853" eaLnBrk="0" hangingPunct="0"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2340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84681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2702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69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C233BB7-5BBD-4823-BE13-0B8716D709BF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en-GB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720725"/>
            <a:ext cx="4797425" cy="3597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2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PRESENTER’S NOTES</a:t>
            </a:r>
          </a:p>
          <a:p>
            <a:r>
              <a:rPr lang="en-US" b="0" baseline="0" dirty="0" smtClean="0"/>
              <a:t>Adding </a:t>
            </a:r>
            <a:r>
              <a:rPr lang="en-US" b="0" baseline="0" dirty="0" err="1" smtClean="0"/>
              <a:t>Oneblox</a:t>
            </a:r>
            <a:r>
              <a:rPr lang="en-US" b="0" baseline="0" dirty="0" smtClean="0"/>
              <a:t> storage solves the problem of scale that so many of our partners have been trying to solve and provides a platform for continued innovation.  We’re going to take short break </a:t>
            </a:r>
          </a:p>
          <a:p>
            <a:r>
              <a:rPr lang="en-US" b="1" baseline="0" dirty="0" smtClean="0"/>
              <a:t>&lt;advance&gt;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FF09-98B6-4E14-A17C-15E23E48E9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PRESENTER’S NOTES</a:t>
            </a:r>
          </a:p>
          <a:p>
            <a:r>
              <a:rPr lang="en-US" b="0" baseline="0" dirty="0" smtClean="0"/>
              <a:t>Finally.  What about this data explosion?  How do we manage that?  Well, intelligently, hopefully.  Yes some might say that Copy Data is a necessary evil.  It will continue to grow and requires storage.  Eventually that storage repository you are storing that Copy Data on is going to reach capacity.  This can create a whole new set of problems.  For those of you who have wondered ‘Why </a:t>
            </a:r>
            <a:r>
              <a:rPr lang="en-US" b="0" baseline="0" dirty="0" err="1" smtClean="0"/>
              <a:t>Exablox</a:t>
            </a:r>
            <a:r>
              <a:rPr lang="en-US" b="0" baseline="0" dirty="0" smtClean="0"/>
              <a:t>?’  here is the answer.  Pay as you grow, zero configuration, object storage, with global de-dupe, compression and the ability to scale out.  As we learned earlier, Fork Lift upgrades are a thing of the past. </a:t>
            </a:r>
            <a:r>
              <a:rPr lang="en-US" b="1" baseline="0" dirty="0" smtClean="0"/>
              <a:t>&lt;advance&gt;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FF09-98B6-4E14-A17C-15E23E48E9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5128263" indent="-34704853" eaLnBrk="0" hangingPunct="0"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2340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84681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2702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69363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670397" algn="l"/>
                <a:tab pos="1340796" algn="l"/>
                <a:tab pos="2011193" algn="l"/>
                <a:tab pos="2681592" algn="l"/>
              </a:tabLst>
              <a:defRPr sz="22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C233BB7-5BBD-4823-BE13-0B8716D709BF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GB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720725"/>
            <a:ext cx="4797425" cy="3597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8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PRESENTER’S NOTES</a:t>
            </a:r>
          </a:p>
          <a:p>
            <a:endParaRPr lang="en-US" b="1" dirty="0" smtClean="0"/>
          </a:p>
          <a:p>
            <a:pPr defTabSz="939729">
              <a:defRPr/>
            </a:pPr>
            <a:r>
              <a:rPr lang="en-US" dirty="0"/>
              <a:t>What kind of pressures do these organizations face that would threaten to drive them out of existence? </a:t>
            </a:r>
            <a:r>
              <a:rPr lang="en-US" b="1" dirty="0"/>
              <a:t>&lt;advance&gt;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FF09-98B6-4E14-A17C-15E23E48E9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PRESENTER’S NOTES</a:t>
            </a:r>
          </a:p>
          <a:p>
            <a:endParaRPr lang="en-US" b="1" dirty="0" smtClean="0"/>
          </a:p>
          <a:p>
            <a:pPr defTabSz="939729">
              <a:defRPr/>
            </a:pPr>
            <a:r>
              <a:rPr lang="en-US" dirty="0"/>
              <a:t>Companies that are not adapting and adopting up solutions that address the digital revolution won’t survive in this market.</a:t>
            </a:r>
          </a:p>
          <a:p>
            <a:pPr defTabSz="939729">
              <a:defRPr/>
            </a:pPr>
            <a:r>
              <a:rPr lang="en-US" dirty="0"/>
              <a:t>A CNBC study predicts that this pressure will drive 40% of the current S&amp;P 500 out of existence within ten years. This seems difficult to really comprehend but I’ll give you and example:  We all know the Kodak Corporation. </a:t>
            </a:r>
            <a:r>
              <a:rPr lang="en-US" b="1" dirty="0"/>
              <a:t>In 1998, Kodak had 170,000 employees and sold 85% of all photo paper worldwide.  All medical X-rays used Kodak film. Camera's, both commercial and industrial,  security camera's- imaging of all sorts. Within just a few years, their business model disappeared and they went bankrupt.  How many of you in 1998 thought that in 3 years you would never take pictures on film again?&lt;advance&gt;</a:t>
            </a:r>
          </a:p>
          <a:p>
            <a:pPr defTabSz="939729">
              <a:defRPr/>
            </a:pPr>
            <a:endParaRPr lang="en-US" dirty="0"/>
          </a:p>
          <a:p>
            <a:pPr defTabSz="939729">
              <a:defRPr/>
            </a:pPr>
            <a:r>
              <a:rPr lang="en-US" dirty="0"/>
              <a:t>Data Source: Lori </a:t>
            </a:r>
            <a:r>
              <a:rPr lang="en-US" dirty="0" err="1"/>
              <a:t>Iounnou</a:t>
            </a:r>
            <a:r>
              <a:rPr lang="en-US" dirty="0"/>
              <a:t>, “A decade to mass extinction event in S&amp;P 500,” CNBC, June 4, 2014, </a:t>
            </a:r>
            <a:r>
              <a:rPr lang="en-US" u="sng" dirty="0">
                <a:hlinkClick r:id="rId3"/>
              </a:rPr>
              <a:t>www.cnbc.com/2014/06/04/15-years-to-extinction-sp-500-companies.html</a:t>
            </a:r>
            <a:r>
              <a:rPr lang="en-US" dirty="0"/>
              <a:t>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FF09-98B6-4E14-A17C-15E23E48E9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5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1DB8E68-1398-45F3-A3CC-21DEE29A2DE6}" type="slidenum">
              <a:rPr lang="en-GB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GB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801688"/>
            <a:ext cx="5345112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4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FFF09-98B6-4E14-A17C-15E23E48E9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1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65CE3-3CD2-497A-9186-493666699878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6A50-1CE2-47EA-9692-5C7CFC68E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idwest@storagecraft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9268"/>
            <a:ext cx="9143999" cy="1754326"/>
          </a:xfrm>
          <a:prstGeom prst="rect">
            <a:avLst/>
          </a:prstGeom>
          <a:solidFill>
            <a:srgbClr val="0002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Outcome-Based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Disaster Recovery &amp; Business Continuance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6954" y="2373072"/>
            <a:ext cx="5455916" cy="360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0034"/>
              </a:buClr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Open Sans"/>
                <a:ea typeface="MS PGothic" panose="020B0600070205080204" pitchFamily="34" charset="-128"/>
                <a:cs typeface="Open San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Lucida Grande" charset="0"/>
              <a:buChar char="&gt;"/>
              <a:defRPr>
                <a:solidFill>
                  <a:srgbClr val="777877"/>
                </a:solidFill>
                <a:latin typeface="Open Sans"/>
                <a:ea typeface="MS PGothic" panose="020B0600070205080204" pitchFamily="34" charset="-128"/>
                <a:cs typeface="Open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+"/>
              <a:defRPr sz="1400">
                <a:solidFill>
                  <a:srgbClr val="777877"/>
                </a:solidFill>
                <a:latin typeface="Open Sans"/>
                <a:ea typeface="MS PGothic" panose="020B0600070205080204" pitchFamily="34" charset="-128"/>
                <a:cs typeface="Open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400">
                <a:solidFill>
                  <a:srgbClr val="777877"/>
                </a:solidFill>
                <a:latin typeface="Open Sans"/>
                <a:ea typeface="MS PGothic" panose="020B0600070205080204" pitchFamily="34" charset="-128"/>
                <a:cs typeface="Open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400">
                <a:solidFill>
                  <a:srgbClr val="777877"/>
                </a:solidFill>
                <a:latin typeface="Open Sans"/>
                <a:ea typeface="MS PGothic" panose="020B0600070205080204" pitchFamily="34" charset="-128"/>
                <a:cs typeface="Open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Times" pitchFamily="-112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Times" pitchFamily="-112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Times" pitchFamily="-112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Times" pitchFamily="-112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28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Security will not Stop…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Catastrophic </a:t>
            </a: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Act of </a:t>
            </a:r>
            <a:r>
              <a:rPr lang="en-US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God or a Malicious </a:t>
            </a: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Employee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HW /</a:t>
            </a:r>
            <a:r>
              <a:rPr lang="en-US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SW failure or Corrupt </a:t>
            </a: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data being replicated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Oops! I guess I really needed that file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Smart people from doing dumb things!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91" y="2373072"/>
            <a:ext cx="2600500" cy="218442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1653" y="301734"/>
            <a:ext cx="7886700" cy="159093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004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REALITIES</a:t>
            </a:r>
            <a:endParaRPr lang="en-US" sz="8800" b="1" dirty="0">
              <a:solidFill>
                <a:srgbClr val="0044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59" y="5036295"/>
            <a:ext cx="6459953" cy="1821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2585" y="2194636"/>
            <a:ext cx="6723699" cy="330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Regardless of your Security Posture, </a:t>
            </a:r>
          </a:p>
          <a:p>
            <a:pPr algn="ctr"/>
            <a:r>
              <a:rPr lang="en-US" sz="3200" dirty="0" smtClean="0"/>
              <a:t>Data Center Redundancies, </a:t>
            </a:r>
          </a:p>
          <a:p>
            <a:pPr algn="ctr"/>
            <a:r>
              <a:rPr lang="en-US" sz="3200" dirty="0" smtClean="0"/>
              <a:t>and Storage </a:t>
            </a:r>
            <a:r>
              <a:rPr lang="en-US" sz="3200" dirty="0"/>
              <a:t>R</a:t>
            </a:r>
            <a:r>
              <a:rPr lang="en-US" sz="3200" dirty="0" smtClean="0"/>
              <a:t>esilience,</a:t>
            </a:r>
          </a:p>
          <a:p>
            <a:pPr algn="ctr"/>
            <a:r>
              <a:rPr lang="en-US" sz="3200" b="1" dirty="0" smtClean="0"/>
              <a:t>You need Backup with a Recovery Plan</a:t>
            </a:r>
          </a:p>
          <a:p>
            <a:pPr algn="ctr"/>
            <a:endParaRPr lang="en-US" sz="2700" dirty="0"/>
          </a:p>
          <a:p>
            <a:pPr algn="ctr"/>
            <a:endParaRPr lang="en-US" sz="2700" dirty="0"/>
          </a:p>
          <a:p>
            <a:pPr algn="ctr"/>
            <a:endParaRPr lang="en-US" sz="27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1653" y="301734"/>
            <a:ext cx="7886700" cy="159093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4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REALITIES</a:t>
            </a:r>
            <a:endParaRPr lang="en-US" b="1" dirty="0">
              <a:solidFill>
                <a:srgbClr val="0044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9041" y="1313931"/>
            <a:ext cx="8278375" cy="52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ctr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6000" b="1">
                <a:solidFill>
                  <a:schemeClr val="tx1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6662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6pPr>
            <a:lvl7pPr marL="1993850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7pPr>
            <a:lvl8pPr marL="2451039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8pPr>
            <a:lvl9pPr marL="2908227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9pPr>
          </a:lstStyle>
          <a:p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Disaster Recovery is to Business Continuity</a:t>
            </a:r>
          </a:p>
          <a:p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 as Backup is to Disaster Recovery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76" t="21398" r="30810" b="24657"/>
          <a:stretch/>
        </p:blipFill>
        <p:spPr>
          <a:xfrm>
            <a:off x="601983" y="2398338"/>
            <a:ext cx="1708415" cy="2258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87" t="17567" r="32702" b="17842"/>
          <a:stretch/>
        </p:blipFill>
        <p:spPr>
          <a:xfrm>
            <a:off x="2374190" y="2398338"/>
            <a:ext cx="1364741" cy="2388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90" t="26995" r="33520" b="20479"/>
          <a:stretch/>
        </p:blipFill>
        <p:spPr>
          <a:xfrm>
            <a:off x="5247141" y="2317674"/>
            <a:ext cx="1531596" cy="2266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53" t="23325" r="32257" b="19891"/>
          <a:stretch/>
        </p:blipFill>
        <p:spPr>
          <a:xfrm>
            <a:off x="3866515" y="2622938"/>
            <a:ext cx="1373892" cy="2198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24948" r="26697" b="18699"/>
          <a:stretch/>
        </p:blipFill>
        <p:spPr>
          <a:xfrm>
            <a:off x="6906321" y="2559994"/>
            <a:ext cx="1672951" cy="22136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34213" y="267618"/>
            <a:ext cx="8278375" cy="52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ctr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6000" b="1">
                <a:solidFill>
                  <a:schemeClr val="tx1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6662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6pPr>
            <a:lvl7pPr marL="1993850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7pPr>
            <a:lvl8pPr marL="2451039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8pPr>
            <a:lvl9pPr marL="2908227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9pPr>
          </a:lstStyle>
          <a:p>
            <a:r>
              <a:rPr lang="en-US" sz="4400" kern="0" dirty="0" smtClean="0">
                <a:latin typeface="Calibri" charset="0"/>
                <a:ea typeface="Calibri" charset="0"/>
                <a:cs typeface="Calibri" charset="0"/>
              </a:rPr>
              <a:t>Business </a:t>
            </a:r>
            <a:r>
              <a:rPr lang="en-US" sz="4400" kern="0" dirty="0">
                <a:latin typeface="Calibri" charset="0"/>
                <a:ea typeface="Calibri" charset="0"/>
                <a:cs typeface="Calibri" charset="0"/>
              </a:rPr>
              <a:t>Continuity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4988829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680" y="1283327"/>
            <a:ext cx="7967314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E00034"/>
              </a:buClr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1pPr>
            <a:lvl2pPr marL="742950" indent="-285750">
              <a:spcBef>
                <a:spcPct val="20000"/>
              </a:spcBef>
              <a:buClr>
                <a:srgbClr val="606060"/>
              </a:buClr>
              <a:buSzPct val="80000"/>
              <a:buFont typeface="Lucida Grande" charset="0"/>
              <a:buChar char="&gt;"/>
              <a:defRPr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2pPr>
            <a:lvl3pPr marL="1143000" indent="-228600">
              <a:spcBef>
                <a:spcPct val="20000"/>
              </a:spcBef>
              <a:buSzPct val="90000"/>
              <a:buChar char="+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3pPr>
            <a:lvl4pPr marL="1600200" indent="-228600">
              <a:spcBef>
                <a:spcPct val="20000"/>
              </a:spcBef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4pPr>
            <a:lvl5pPr marL="2057400" indent="-228600">
              <a:spcBef>
                <a:spcPct val="20000"/>
              </a:spcBef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Buy-in from the entire organization</a:t>
            </a: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If </a:t>
            </a:r>
            <a:r>
              <a:rPr lang="en-US" sz="2400" b="1" dirty="0" err="1" smtClean="0">
                <a:latin typeface="Calibri" panose="020F0502020204030204" pitchFamily="34" charset="0"/>
              </a:rPr>
              <a:t>BoD</a:t>
            </a:r>
            <a:r>
              <a:rPr lang="en-US" sz="2400" b="1" dirty="0" smtClean="0">
                <a:latin typeface="Calibri" panose="020F0502020204030204" pitchFamily="34" charset="0"/>
              </a:rPr>
              <a:t> or Owners do not buy-in, No proper funding</a:t>
            </a: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If IT does not buy-in, no proper execution</a:t>
            </a: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If employees do not buy-in, it won’t matter</a:t>
            </a: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Keep your resume updated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9759" y="275510"/>
            <a:ext cx="8127223" cy="5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6000" b="1">
                <a:solidFill>
                  <a:schemeClr val="tx1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6662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6pPr>
            <a:lvl7pPr marL="1993850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7pPr>
            <a:lvl8pPr marL="2451039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8pPr>
            <a:lvl9pPr marL="2908227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9pPr>
          </a:lstStyle>
          <a:p>
            <a:r>
              <a:rPr lang="en-US" sz="4400" kern="0" dirty="0" smtClean="0">
                <a:latin typeface="Calibri" panose="020F0502020204030204" pitchFamily="34" charset="0"/>
              </a:rPr>
              <a:t>Step One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4988829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680" y="1283327"/>
            <a:ext cx="7967314" cy="385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E00034"/>
              </a:buClr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1pPr>
            <a:lvl2pPr marL="742950" indent="-285750">
              <a:spcBef>
                <a:spcPct val="20000"/>
              </a:spcBef>
              <a:buClr>
                <a:srgbClr val="606060"/>
              </a:buClr>
              <a:buSzPct val="80000"/>
              <a:buFont typeface="Lucida Grande" charset="0"/>
              <a:buChar char="&gt;"/>
              <a:defRPr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2pPr>
            <a:lvl3pPr marL="1143000" indent="-228600">
              <a:spcBef>
                <a:spcPct val="20000"/>
              </a:spcBef>
              <a:buSzPct val="90000"/>
              <a:buChar char="+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3pPr>
            <a:lvl4pPr marL="1600200" indent="-228600">
              <a:spcBef>
                <a:spcPct val="20000"/>
              </a:spcBef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4pPr>
            <a:lvl5pPr marL="2057400" indent="-228600">
              <a:spcBef>
                <a:spcPct val="20000"/>
              </a:spcBef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b="1" dirty="0" smtClean="0">
                <a:latin typeface="Calibri" panose="020F0502020204030204" pitchFamily="34" charset="0"/>
              </a:rPr>
              <a:t>Simplify as much as possible</a:t>
            </a: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Servers should be standard and easy to replace</a:t>
            </a: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Networks should be configured with DR in mind</a:t>
            </a: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Storage should be Easy to install, Configure, and Manage</a:t>
            </a: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 panose="020F0502020204030204" pitchFamily="34" charset="0"/>
              </a:rPr>
              <a:t>Backup/Recovery should be the same Plus Easy to Recover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9759" y="275510"/>
            <a:ext cx="8127223" cy="5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6000" b="1">
                <a:solidFill>
                  <a:schemeClr val="tx1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6662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6pPr>
            <a:lvl7pPr marL="1993850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7pPr>
            <a:lvl8pPr marL="2451039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8pPr>
            <a:lvl9pPr marL="2908227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9pPr>
          </a:lstStyle>
          <a:p>
            <a:r>
              <a:rPr lang="en-US" sz="4400" kern="0" dirty="0" smtClean="0">
                <a:latin typeface="Calibri" panose="020F0502020204030204" pitchFamily="34" charset="0"/>
              </a:rPr>
              <a:t>Step Two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4988004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680" y="1283327"/>
            <a:ext cx="727456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E00034"/>
              </a:buClr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1pPr>
            <a:lvl2pPr marL="742950" indent="-285750">
              <a:spcBef>
                <a:spcPct val="20000"/>
              </a:spcBef>
              <a:buClr>
                <a:srgbClr val="606060"/>
              </a:buClr>
              <a:buSzPct val="80000"/>
              <a:buFont typeface="Lucida Grande" charset="0"/>
              <a:buChar char="&gt;"/>
              <a:defRPr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2pPr>
            <a:lvl3pPr marL="1143000" indent="-228600">
              <a:spcBef>
                <a:spcPct val="20000"/>
              </a:spcBef>
              <a:buSzPct val="90000"/>
              <a:buChar char="+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3pPr>
            <a:lvl4pPr marL="1600200" indent="-228600">
              <a:spcBef>
                <a:spcPct val="20000"/>
              </a:spcBef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4pPr>
            <a:lvl5pPr marL="2057400" indent="-228600">
              <a:spcBef>
                <a:spcPct val="20000"/>
              </a:spcBef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altLang="en-US" sz="2400" b="1" kern="0" dirty="0">
                <a:latin typeface="Calibri" panose="020F0502020204030204" pitchFamily="34" charset="0"/>
              </a:rPr>
              <a:t>Use an On-Line BC/DR Plan System</a:t>
            </a:r>
            <a:endParaRPr lang="en-US" sz="24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Employees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n-US" sz="1800" dirty="0">
                <a:latin typeface="Calibri" panose="020F0502020204030204" pitchFamily="34" charset="0"/>
              </a:rPr>
              <a:t>U</a:t>
            </a:r>
            <a:r>
              <a:rPr lang="en-US" sz="1800" dirty="0" smtClean="0">
                <a:latin typeface="Calibri" panose="020F0502020204030204" pitchFamily="34" charset="0"/>
              </a:rPr>
              <a:t>sed </a:t>
            </a:r>
            <a:r>
              <a:rPr lang="en-US" sz="1800" dirty="0">
                <a:latin typeface="Calibri" panose="020F0502020204030204" pitchFamily="34" charset="0"/>
              </a:rPr>
              <a:t>to communicate with </a:t>
            </a:r>
            <a:r>
              <a:rPr lang="en-US" sz="1800" dirty="0" smtClean="0">
                <a:latin typeface="Calibri" panose="020F0502020204030204" pitchFamily="34" charset="0"/>
              </a:rPr>
              <a:t>employees</a:t>
            </a:r>
            <a:endParaRPr lang="en-US" sz="18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Locations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n-US" sz="1800" dirty="0">
                <a:latin typeface="Calibri" panose="020F0502020204030204" pitchFamily="34" charset="0"/>
              </a:rPr>
              <a:t>Information </a:t>
            </a:r>
            <a:r>
              <a:rPr lang="en-US" sz="1800" dirty="0" smtClean="0">
                <a:latin typeface="Calibri" panose="020F0502020204030204" pitchFamily="34" charset="0"/>
              </a:rPr>
              <a:t>on secondary </a:t>
            </a:r>
            <a:r>
              <a:rPr lang="en-US" sz="1800" dirty="0">
                <a:latin typeface="Calibri" panose="020F0502020204030204" pitchFamily="34" charset="0"/>
              </a:rPr>
              <a:t>sites should be detailed</a:t>
            </a:r>
            <a:endParaRPr lang="en-US" sz="18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Teams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n-US" sz="1800" dirty="0">
                <a:latin typeface="Calibri" panose="020F0502020204030204" pitchFamily="34" charset="0"/>
              </a:rPr>
              <a:t>DR team information and their tasks </a:t>
            </a:r>
            <a:endParaRPr lang="en-US" sz="18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Assets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n-US" sz="1800" dirty="0">
                <a:latin typeface="Calibri" panose="020F0502020204030204" pitchFamily="34" charset="0"/>
              </a:rPr>
              <a:t>List of major assets and critical information such as suppliers, insurance, and maintenance schedules</a:t>
            </a:r>
            <a:endParaRPr lang="en-US" sz="18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 panose="020F0502020204030204" pitchFamily="34" charset="0"/>
              </a:rPr>
              <a:t>Contacts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n-US" sz="1800" dirty="0">
                <a:latin typeface="Calibri" panose="020F0502020204030204" pitchFamily="34" charset="0"/>
              </a:rPr>
              <a:t>M</a:t>
            </a:r>
            <a:r>
              <a:rPr lang="en-US" sz="1800" dirty="0" smtClean="0">
                <a:latin typeface="Calibri" panose="020F0502020204030204" pitchFamily="34" charset="0"/>
              </a:rPr>
              <a:t>ajor </a:t>
            </a:r>
            <a:r>
              <a:rPr lang="en-US" sz="1800" dirty="0">
                <a:latin typeface="Calibri" panose="020F0502020204030204" pitchFamily="34" charset="0"/>
              </a:rPr>
              <a:t>suppliers and customers should be documented</a:t>
            </a:r>
            <a:endParaRPr lang="en-US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Contact Groups </a:t>
            </a:r>
            <a:r>
              <a:rPr lang="en-US" dirty="0">
                <a:latin typeface="Calibri" panose="020F0502020204030204" pitchFamily="34" charset="0"/>
              </a:rPr>
              <a:t>– </a:t>
            </a:r>
            <a:r>
              <a:rPr lang="en-US" sz="1800" dirty="0">
                <a:latin typeface="Calibri" panose="020F0502020204030204" pitchFamily="34" charset="0"/>
              </a:rPr>
              <a:t>M</a:t>
            </a:r>
            <a:r>
              <a:rPr lang="en-US" sz="1800" dirty="0" smtClean="0">
                <a:latin typeface="Calibri" panose="020F0502020204030204" pitchFamily="34" charset="0"/>
              </a:rPr>
              <a:t>anage </a:t>
            </a:r>
            <a:r>
              <a:rPr lang="en-US" sz="1800" dirty="0">
                <a:latin typeface="Calibri" panose="020F0502020204030204" pitchFamily="34" charset="0"/>
              </a:rPr>
              <a:t>contacts by groups </a:t>
            </a:r>
            <a:endParaRPr lang="en-US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Insurance – </a:t>
            </a:r>
            <a:r>
              <a:rPr lang="en-US" sz="1800" dirty="0">
                <a:latin typeface="Calibri" panose="020F0502020204030204" pitchFamily="34" charset="0"/>
              </a:rPr>
              <a:t>D</a:t>
            </a:r>
            <a:r>
              <a:rPr lang="en-US" sz="1800" dirty="0" smtClean="0">
                <a:latin typeface="Calibri" panose="020F0502020204030204" pitchFamily="34" charset="0"/>
              </a:rPr>
              <a:t>etails </a:t>
            </a:r>
            <a:r>
              <a:rPr lang="en-US" sz="1800" dirty="0">
                <a:latin typeface="Calibri" panose="020F0502020204030204" pitchFamily="34" charset="0"/>
              </a:rPr>
              <a:t>of insurance policies and contact information </a:t>
            </a:r>
            <a:endParaRPr lang="en-US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Tasks – </a:t>
            </a:r>
            <a:r>
              <a:rPr lang="en-US" sz="1800" dirty="0">
                <a:latin typeface="Calibri" panose="020F0502020204030204" pitchFamily="34" charset="0"/>
              </a:rPr>
              <a:t>list of step by step tasks for all disaster types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9759" y="275510"/>
            <a:ext cx="8127223" cy="5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6000" b="1">
                <a:solidFill>
                  <a:schemeClr val="tx1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6662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6pPr>
            <a:lvl7pPr marL="1993850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7pPr>
            <a:lvl8pPr marL="2451039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8pPr>
            <a:lvl9pPr marL="2908227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9pPr>
          </a:lstStyle>
          <a:p>
            <a:r>
              <a:rPr lang="en-US" sz="4400" dirty="0" smtClean="0">
                <a:latin typeface="Calibri" panose="020F0502020204030204" pitchFamily="34" charset="0"/>
              </a:rPr>
              <a:t>Step Three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4988829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1216" y="1513577"/>
            <a:ext cx="724430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All Data is not Created Equal; you need to Sort </a:t>
            </a:r>
            <a:r>
              <a:rPr lang="en-US" sz="2400" dirty="0">
                <a:latin typeface="Calibri" panose="020F0502020204030204" pitchFamily="34" charset="0"/>
              </a:rPr>
              <a:t>your People, Pets, &amp; Pigs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We </a:t>
            </a:r>
            <a:r>
              <a:rPr lang="en-US" sz="2000" dirty="0">
                <a:latin typeface="Calibri" panose="020F0502020204030204" pitchFamily="34" charset="0"/>
              </a:rPr>
              <a:t>expect loss with Pig ranching and </a:t>
            </a:r>
            <a:r>
              <a:rPr lang="en-US" sz="2000" dirty="0" smtClean="0">
                <a:latin typeface="Calibri" panose="020F0502020204030204" pitchFamily="34" charset="0"/>
              </a:rPr>
              <a:t>might just </a:t>
            </a:r>
            <a:r>
              <a:rPr lang="en-US" sz="2000" dirty="0">
                <a:latin typeface="Calibri" panose="020F0502020204030204" pitchFamily="34" charset="0"/>
              </a:rPr>
              <a:t>make Ham and Bacon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We know Pets will pass but we </a:t>
            </a:r>
            <a:r>
              <a:rPr lang="en-US" sz="2000" dirty="0" smtClean="0">
                <a:latin typeface="Calibri" panose="020F0502020204030204" pitchFamily="34" charset="0"/>
              </a:rPr>
              <a:t>try</a:t>
            </a:r>
            <a:endParaRPr lang="en-US" sz="2000" dirty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We will go to the ends of the earth to preserve People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Sort your </a:t>
            </a:r>
            <a:r>
              <a:rPr lang="en-US" sz="2000" dirty="0" smtClean="0">
                <a:latin typeface="Calibri" panose="020F0502020204030204" pitchFamily="34" charset="0"/>
              </a:rPr>
              <a:t>applications/data </a:t>
            </a:r>
            <a:r>
              <a:rPr lang="en-US" sz="2000" dirty="0">
                <a:latin typeface="Calibri" panose="020F0502020204030204" pitchFamily="34" charset="0"/>
              </a:rPr>
              <a:t>the same way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4988829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69759" y="275510"/>
            <a:ext cx="8127223" cy="5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6000" b="1">
                <a:solidFill>
                  <a:schemeClr val="tx1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6662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6pPr>
            <a:lvl7pPr marL="1993850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7pPr>
            <a:lvl8pPr marL="2451039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8pPr>
            <a:lvl9pPr marL="2908227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9pPr>
          </a:lstStyle>
          <a:p>
            <a:r>
              <a:rPr lang="en-US" sz="4400" dirty="0" smtClean="0">
                <a:latin typeface="Calibri" panose="020F0502020204030204" pitchFamily="34" charset="0"/>
              </a:rPr>
              <a:t>Step Four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5362" y="1038437"/>
            <a:ext cx="7496015" cy="454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E00034"/>
              </a:buClr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1pPr>
            <a:lvl2pPr marL="742950" indent="-285750">
              <a:spcBef>
                <a:spcPct val="20000"/>
              </a:spcBef>
              <a:buClr>
                <a:srgbClr val="606060"/>
              </a:buClr>
              <a:buSzPct val="80000"/>
              <a:buFont typeface="Lucida Grande" charset="0"/>
              <a:buChar char="&gt;"/>
              <a:defRPr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2pPr>
            <a:lvl3pPr marL="1143000" indent="-228600">
              <a:spcBef>
                <a:spcPct val="20000"/>
              </a:spcBef>
              <a:buSzPct val="90000"/>
              <a:buChar char="+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3pPr>
            <a:lvl4pPr marL="1600200" indent="-228600">
              <a:spcBef>
                <a:spcPct val="20000"/>
              </a:spcBef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4pPr>
            <a:lvl5pPr marL="2057400" indent="-228600">
              <a:spcBef>
                <a:spcPct val="20000"/>
              </a:spcBef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Backup </a:t>
            </a:r>
            <a:r>
              <a:rPr lang="en-US" sz="2400" dirty="0">
                <a:latin typeface="Calibri" panose="020F0502020204030204" pitchFamily="34" charset="0"/>
              </a:rPr>
              <a:t>target not part of the production </a:t>
            </a:r>
            <a:r>
              <a:rPr lang="en-US" sz="2400" dirty="0" smtClean="0">
                <a:latin typeface="Calibri" panose="020F0502020204030204" pitchFamily="34" charset="0"/>
              </a:rPr>
              <a:t>domain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Do </a:t>
            </a:r>
            <a:r>
              <a:rPr lang="en-US" sz="2400" dirty="0">
                <a:latin typeface="Calibri" panose="020F0502020204030204" pitchFamily="34" charset="0"/>
              </a:rPr>
              <a:t>not Map </a:t>
            </a:r>
            <a:r>
              <a:rPr lang="en-US" sz="2400" dirty="0" smtClean="0">
                <a:latin typeface="Calibri" panose="020F0502020204030204" pitchFamily="34" charset="0"/>
              </a:rPr>
              <a:t>Drives to backup target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U</a:t>
            </a:r>
            <a:r>
              <a:rPr lang="en-US" sz="2400" dirty="0" smtClean="0">
                <a:latin typeface="Calibri" panose="020F0502020204030204" pitchFamily="34" charset="0"/>
              </a:rPr>
              <a:t>se a “Boot from Backup” (VirtualBoot) </a:t>
            </a:r>
            <a:r>
              <a:rPr lang="en-US" sz="2400" dirty="0">
                <a:latin typeface="Calibri" panose="020F0502020204030204" pitchFamily="34" charset="0"/>
              </a:rPr>
              <a:t>for immediate </a:t>
            </a:r>
            <a:r>
              <a:rPr lang="en-US" sz="2400" dirty="0" smtClean="0">
                <a:latin typeface="Calibri" panose="020F0502020204030204" pitchFamily="34" charset="0"/>
              </a:rPr>
              <a:t>recovery on-site or in the Cloud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With </a:t>
            </a:r>
            <a:r>
              <a:rPr lang="en-US" sz="2400" dirty="0">
                <a:latin typeface="Calibri" panose="020F0502020204030204" pitchFamily="34" charset="0"/>
              </a:rPr>
              <a:t>pre-staged </a:t>
            </a:r>
            <a:r>
              <a:rPr lang="en-US" sz="2400" dirty="0" smtClean="0">
                <a:latin typeface="Calibri" panose="020F0502020204030204" pitchFamily="34" charset="0"/>
              </a:rPr>
              <a:t>restore, set </a:t>
            </a:r>
            <a:r>
              <a:rPr lang="en-US" sz="2400" dirty="0">
                <a:latin typeface="Calibri" panose="020F0502020204030204" pitchFamily="34" charset="0"/>
              </a:rPr>
              <a:t>time lag to </a:t>
            </a:r>
            <a:r>
              <a:rPr lang="en-US" sz="2400" dirty="0" smtClean="0">
                <a:latin typeface="Calibri" panose="020F0502020204030204" pitchFamily="34" charset="0"/>
              </a:rPr>
              <a:t>4+ </a:t>
            </a:r>
            <a:r>
              <a:rPr lang="en-US" sz="2400" dirty="0">
                <a:latin typeface="Calibri" panose="020F0502020204030204" pitchFamily="34" charset="0"/>
              </a:rPr>
              <a:t>hours to keep viruses off </a:t>
            </a:r>
            <a:r>
              <a:rPr lang="en-US" sz="2400" dirty="0" smtClean="0">
                <a:latin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</a:rPr>
              <a:t>recovery Volumes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kern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kern="0" dirty="0">
                <a:latin typeface="Calibri" panose="020F0502020204030204" pitchFamily="34" charset="0"/>
              </a:rPr>
              <a:t>Use a solution that doesn’t replicate Ransomware</a:t>
            </a:r>
          </a:p>
          <a:p>
            <a:pPr marL="26789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 kern="0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9759" y="275510"/>
            <a:ext cx="8127223" cy="5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6000" b="1">
                <a:solidFill>
                  <a:schemeClr val="tx1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6662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6pPr>
            <a:lvl7pPr marL="1993850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7pPr>
            <a:lvl8pPr marL="2451039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8pPr>
            <a:lvl9pPr marL="2908227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9pPr>
          </a:lstStyle>
          <a:p>
            <a:r>
              <a:rPr lang="en-US" sz="4400" dirty="0" smtClean="0">
                <a:latin typeface="Calibri" panose="020F0502020204030204" pitchFamily="34" charset="0"/>
              </a:rPr>
              <a:t>Backup Security is a Key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4988829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6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5362" y="1035418"/>
            <a:ext cx="7496015" cy="32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E00034"/>
              </a:buClr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1pPr>
            <a:lvl2pPr marL="742950" indent="-285750">
              <a:spcBef>
                <a:spcPct val="20000"/>
              </a:spcBef>
              <a:buClr>
                <a:srgbClr val="606060"/>
              </a:buClr>
              <a:buSzPct val="80000"/>
              <a:buFont typeface="Lucida Grande" charset="0"/>
              <a:buChar char="&gt;"/>
              <a:defRPr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2pPr>
            <a:lvl3pPr marL="1143000" indent="-228600">
              <a:spcBef>
                <a:spcPct val="20000"/>
              </a:spcBef>
              <a:buSzPct val="90000"/>
              <a:buChar char="+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3pPr>
            <a:lvl4pPr marL="1600200" indent="-228600">
              <a:spcBef>
                <a:spcPct val="20000"/>
              </a:spcBef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4pPr>
            <a:lvl5pPr marL="2057400" indent="-228600">
              <a:spcBef>
                <a:spcPct val="20000"/>
              </a:spcBef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Times" charset="0"/>
              <a:buChar char="•"/>
              <a:defRPr sz="1600">
                <a:solidFill>
                  <a:srgbClr val="777877"/>
                </a:solidFill>
                <a:latin typeface="Open Sans" charset="0"/>
                <a:ea typeface="ＭＳ Ｐゴシック" pitchFamily="34" charset="-128"/>
                <a:cs typeface="Open Sans" charset="0"/>
              </a:defRPr>
            </a:lvl9pPr>
          </a:lstStyle>
          <a:p>
            <a:pPr>
              <a:spcBef>
                <a:spcPct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kern="0" dirty="0">
                <a:latin typeface="Calibri" panose="020F0502020204030204" pitchFamily="34" charset="0"/>
              </a:rPr>
              <a:t>Approach BC/DR as Standard Operating Procedure; Not an </a:t>
            </a:r>
            <a:r>
              <a:rPr lang="en-US" altLang="en-US" sz="2400" kern="0" dirty="0" smtClean="0">
                <a:latin typeface="Calibri" panose="020F0502020204030204" pitchFamily="34" charset="0"/>
              </a:rPr>
              <a:t>after-thought</a:t>
            </a:r>
          </a:p>
          <a:p>
            <a:pPr>
              <a:spcBef>
                <a:spcPct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kern="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kern="0" dirty="0" smtClean="0">
                <a:latin typeface="Calibri" panose="020F0502020204030204" pitchFamily="34" charset="0"/>
              </a:rPr>
              <a:t>Implement </a:t>
            </a:r>
            <a:r>
              <a:rPr lang="en-US" altLang="en-US" sz="2400" kern="0" dirty="0">
                <a:latin typeface="Calibri" panose="020F0502020204030204" pitchFamily="34" charset="0"/>
              </a:rPr>
              <a:t>&amp; Proactively Train on Detailed BC/DR </a:t>
            </a:r>
            <a:r>
              <a:rPr lang="en-US" altLang="en-US" sz="2400" kern="0" dirty="0" smtClean="0">
                <a:latin typeface="Calibri" panose="020F0502020204030204" pitchFamily="34" charset="0"/>
              </a:rPr>
              <a:t>plans</a:t>
            </a:r>
          </a:p>
          <a:p>
            <a:pPr marL="0" indent="0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en-US" altLang="en-US" sz="2400" kern="0" dirty="0" smtClean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kern="0" dirty="0" smtClean="0">
                <a:latin typeface="Calibri" panose="020F0502020204030204" pitchFamily="34" charset="0"/>
              </a:rPr>
              <a:t>(</a:t>
            </a:r>
            <a:r>
              <a:rPr lang="en-US" altLang="en-US" sz="2400" kern="0" dirty="0">
                <a:latin typeface="Calibri" panose="020F0502020204030204" pitchFamily="34" charset="0"/>
              </a:rPr>
              <a:t>Perfect) Practice Makes </a:t>
            </a:r>
            <a:r>
              <a:rPr lang="en-US" altLang="en-US" sz="2400" kern="0" dirty="0" smtClean="0">
                <a:latin typeface="Calibri" panose="020F0502020204030204" pitchFamily="34" charset="0"/>
              </a:rPr>
              <a:t>Perfect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en-US" altLang="en-US" sz="2400" kern="0" dirty="0">
              <a:latin typeface="Calibri" panose="020F0502020204030204" pitchFamily="34" charset="0"/>
            </a:endParaRPr>
          </a:p>
          <a:p>
            <a:pPr marL="26789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600" kern="0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9759" y="275510"/>
            <a:ext cx="8127223" cy="5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6000" b="1">
                <a:solidFill>
                  <a:schemeClr val="tx1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6662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6pPr>
            <a:lvl7pPr marL="1993850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7pPr>
            <a:lvl8pPr marL="2451039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8pPr>
            <a:lvl9pPr marL="2908227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9pPr>
          </a:lstStyle>
          <a:p>
            <a:r>
              <a:rPr lang="en-US" altLang="en-US" sz="4400" kern="0" dirty="0" smtClean="0">
                <a:latin typeface="Calibri" panose="020F0502020204030204" pitchFamily="34" charset="0"/>
              </a:rPr>
              <a:t>Other Best Practices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4988829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69757" y="280590"/>
            <a:ext cx="8127223" cy="5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6000" b="1">
                <a:solidFill>
                  <a:schemeClr val="tx1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6662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6pPr>
            <a:lvl7pPr marL="1993850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7pPr>
            <a:lvl8pPr marL="2451039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8pPr>
            <a:lvl9pPr marL="2908227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9pPr>
          </a:lstStyle>
          <a:p>
            <a:r>
              <a:rPr lang="en-US" sz="4400" kern="0" dirty="0" smtClean="0">
                <a:latin typeface="Calibri" panose="020F0502020204030204" pitchFamily="34" charset="0"/>
              </a:rPr>
              <a:t>Get Started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4988829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119" y="6308935"/>
            <a:ext cx="2415085" cy="41921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9603453"/>
              </p:ext>
            </p:extLst>
          </p:nvPr>
        </p:nvGraphicFramePr>
        <p:xfrm>
          <a:off x="928697" y="1270283"/>
          <a:ext cx="7209341" cy="4907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4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 txBox="1">
            <a:spLocks noChangeArrowheads="1"/>
          </p:cNvSpPr>
          <p:nvPr/>
        </p:nvSpPr>
        <p:spPr bwMode="auto">
          <a:xfrm>
            <a:off x="3212046" y="5184516"/>
            <a:ext cx="5430569" cy="3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45000"/>
              <a:buFont typeface="Wingdings" pitchFamily="2" charset="2"/>
              <a:defRPr sz="4400" b="1">
                <a:solidFill>
                  <a:schemeClr val="tx1"/>
                </a:solidFill>
                <a:latin typeface="+mj-lt"/>
                <a:ea typeface="Tahoma" charset="0"/>
                <a:cs typeface="+mj-cs"/>
              </a:defRPr>
            </a:lvl1pPr>
            <a:lvl2pPr algn="l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45000"/>
              <a:buFont typeface="Wingdings" pitchFamily="2" charset="2"/>
              <a:defRPr sz="4400" b="1">
                <a:solidFill>
                  <a:srgbClr val="FFFFFF"/>
                </a:solidFill>
                <a:latin typeface="Arial" charset="0"/>
                <a:ea typeface="Tahoma" charset="0"/>
                <a:cs typeface="Tahoma" charset="0"/>
              </a:defRPr>
            </a:lvl2pPr>
            <a:lvl3pPr algn="l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45000"/>
              <a:buFont typeface="Wingdings" pitchFamily="2" charset="2"/>
              <a:defRPr sz="4400" b="1">
                <a:solidFill>
                  <a:srgbClr val="FFFFFF"/>
                </a:solidFill>
                <a:latin typeface="Arial" charset="0"/>
                <a:ea typeface="Tahoma" charset="0"/>
                <a:cs typeface="Tahoma" charset="0"/>
              </a:defRPr>
            </a:lvl3pPr>
            <a:lvl4pPr algn="l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45000"/>
              <a:buFont typeface="Wingdings" pitchFamily="2" charset="2"/>
              <a:defRPr sz="4400" b="1">
                <a:solidFill>
                  <a:srgbClr val="FFFFFF"/>
                </a:solidFill>
                <a:latin typeface="Arial" charset="0"/>
                <a:ea typeface="Tahoma" charset="0"/>
                <a:cs typeface="Tahoma" charset="0"/>
              </a:defRPr>
            </a:lvl4pPr>
            <a:lvl5pPr algn="l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45000"/>
              <a:buFont typeface="Wingdings" pitchFamily="2" charset="2"/>
              <a:defRPr sz="4400" b="1">
                <a:solidFill>
                  <a:srgbClr val="FFFFFF"/>
                </a:solidFill>
                <a:latin typeface="Arial" charset="0"/>
                <a:ea typeface="Tahoma" charset="0"/>
                <a:cs typeface="Tahoma" charset="0"/>
              </a:defRPr>
            </a:lvl5pPr>
            <a:lvl6pPr marL="1536700" indent="-215900" algn="l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45000"/>
              <a:buFont typeface="Wingdings" charset="2"/>
              <a:defRPr sz="4400" b="1">
                <a:solidFill>
                  <a:srgbClr val="FFFFFF"/>
                </a:solidFill>
                <a:latin typeface="Arial" charset="0"/>
                <a:cs typeface="Tahoma" charset="0"/>
              </a:defRPr>
            </a:lvl6pPr>
            <a:lvl7pPr marL="1993900" indent="-215900" algn="l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45000"/>
              <a:buFont typeface="Wingdings" charset="2"/>
              <a:defRPr sz="4400" b="1">
                <a:solidFill>
                  <a:srgbClr val="FFFFFF"/>
                </a:solidFill>
                <a:latin typeface="Arial" charset="0"/>
                <a:cs typeface="Tahoma" charset="0"/>
              </a:defRPr>
            </a:lvl7pPr>
            <a:lvl8pPr marL="2451100" indent="-215900" algn="l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45000"/>
              <a:buFont typeface="Wingdings" charset="2"/>
              <a:defRPr sz="4400" b="1">
                <a:solidFill>
                  <a:srgbClr val="FFFFFF"/>
                </a:solidFill>
                <a:latin typeface="Arial" charset="0"/>
                <a:cs typeface="Tahoma" charset="0"/>
              </a:defRPr>
            </a:lvl8pPr>
            <a:lvl9pPr marL="2908300" indent="-215900" algn="l" defTabSz="457200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ts val="438"/>
              </a:spcAft>
              <a:buClr>
                <a:srgbClr val="000000"/>
              </a:buClr>
              <a:buSzPct val="45000"/>
              <a:buFont typeface="Wingdings" charset="2"/>
              <a:defRPr sz="4400" b="1">
                <a:solidFill>
                  <a:srgbClr val="FFFFFF"/>
                </a:solidFill>
                <a:latin typeface="Arial" charset="0"/>
                <a:cs typeface="Tahoma" charset="0"/>
              </a:defRPr>
            </a:lvl9pPr>
          </a:lstStyle>
          <a:p>
            <a:endParaRPr lang="en-US" sz="1800" b="0" dirty="0"/>
          </a:p>
        </p:txBody>
      </p:sp>
      <p:sp>
        <p:nvSpPr>
          <p:cNvPr id="4" name="Rectangle 3"/>
          <p:cNvSpPr/>
          <p:nvPr/>
        </p:nvSpPr>
        <p:spPr>
          <a:xfrm>
            <a:off x="2217059" y="3798983"/>
            <a:ext cx="264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Matt Kern  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Sales Engineer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22167" y="4584347"/>
            <a:ext cx="288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matt.kern@storagecraft.com</a:t>
            </a:r>
            <a:endParaRPr lang="en-US" dirty="0"/>
          </a:p>
        </p:txBody>
      </p:sp>
      <p:sp>
        <p:nvSpPr>
          <p:cNvPr id="2" name="AutoShape 2" descr="data:image/png;base64,iVBORw0KGgoAAAANSUhEUgAAAQwAAAC8CAMAAAC672BgAAAAh1BMVEUAAAD////8/Pz5+fkEBAQICAizs7P39/cLCwvz8/NKSkoPDw/v7+8TExPPz8/u7u7j4+NZWVlRUVFqamrGxsYpKSnW1tYYGBje3t6wsLCTk5OKiorAwMCgoKB4eHjKyso4ODhBQUEhISGCgoKnp6dFRUVra2snJyeXl5diYmIxMTF8fHyioqI05ljpAAAcw0lEQVR4nOVdiXqiyhLuBYQWEDRGMOK+RE3e//lOVTWbCiiImZyZmm/umZsoND/VtVc1468h/7unaelz0cUF3xlRwLu5XCmxF13XZQltuYQ/z9P/GQyfmcw0DAPBEF0s//8MBnCGnXBGJ1j8n8AQ3BJCSClgS8DDW8AZjBm4+pl1yxmWpSy/8GXhWuWkL62UpfxzBkb6pWT3CY0O3Bz+0n8VLqUNZh2BYeFaFBcKBIS0YCU+QGESGOmqetvj7ANodhzSYx2OHwkd+6yCtvjbGYGqr8be4g/63kxl9xb0TxHQImAFlhJKSMtqjkZnnIGvRdL9XZejzLD1Mwyn8/P1M9q2o9mm8BOjjNJfO4atr2ewUP9kMZ3vNB2jdBHAF8ia+q8lmovtLmWG4Ljir/H4wEzPsA0zfRZ8DDtM4DFME/96Zo4EPPUlNkUy4TqARcIZnuHcfNSkX53GcbyL4yn3ezFvp8LugqE3fJkQFIOcloN4tFqtL1aYsAYwgaExMEz9clnhnWusTFZNmkMSVjKASQwNUYbtFTirFTOX49VqOPB5KlHEYxLkDhjCRYEkNf+LaBJNJodhQqOaJ/gVtDoNe1EAUgQEqvUIo9wBw5ISryIsf75YLLyru9W90D9Pjv7PYqeQM6wHuOMOGEqBjJ5tj5oLQBCYhufgpsed/8vBMEzcUmjtHD4GINLv75R7MiNIdIFD0t208fn1rgWh9svBAHECr8wkaXM4PiBSK8CwlEK7IVr86SfqkNYxPpl0LVWFSjkYIG/AcIwW9p9+gM6ImHk/9kEfgFXWjDOEL6wDSy2cv4AM3DWMfX4EXFXaphVg+HwKNrLj/Oln6IwclB/I6Jutch8HAxQIsNES7Rrjd0vIZoSGrIEacIGeX6krXcIZLvica7ax/yYkcnLAWFqCJ/cYZ4CP09szsCb+9LJfRJ7hsZEqlaG3YAj+Dcxk23a17/R/JtOxwUIaTu6DQSGRb+bYpnPt//wtBHYpmY69u2BYYJH4mVX/d1Mc3DhvV2BIMQc35C+VnVfUHweiDgxXTHVY6e8nFKPffh0YfA6iM3Ft/nYCobiu4gxwRySPmfkyrjBMHbO6A3T2awMTL4ycz9cJ8w+M6iexqyJnSKWCFUUoX0IYnrPNxy5v0+dN29Hg2ex1+3bOMeVgXXOGUHzLbPtVb8G4ue56VEb90egqoOa8ziuwHbbjKoujF2XG9CZU2ym9n9/Pn9tBPNYUV8ZaJskHBovP9/f3m0RDh+R9muzIRYqGBoMyUdbIaI0FesjZy9fhazvZ/uvelNLxcdWzX9Kt0xDTtzf62ruPspsDR7dbN4qlD66KMsPC/6vO7baIAZ6+YYDNWlzPYoZOL/5r20kOvphrRerNkb53SXIitJ0nxMqMuwUwSIQccAe1oNxw73/MtjMgSmilUmLGu0EjASPiSubZW4F6YLJ9yk4M7Xe/uE0wURsxL2x7Qe+wOHz7gZXyuODCTZXkDM3aLsHA9IWPaW7MhggLE7tKDZ9QOB5b8SIYsE1O4J413iX48r+DSGc7YXE5Gir1cLa8RdKzDgyVixWBnAF/hXJPTJeDtCDYYTGtOQHDEr3rBNFDZLL1oHztKv3IrKOCitr6DMsKMKHZSuaZ4H2sFBYyaDBcyVthweyVVZGb+VEwkCN7yO+tyDActETBACcwpNq1dNvnfsUm+GHOEAH/agcF016CwsoYDQZn7VTTWfkV0vFnOUOC7A5a+lWYJzTYAks7GGbdxJE1Fp6UagTuqlCcP8sZ9LOPJ4JSDhtL5Aws/rnrS5aAAe7TxsLyqd8ABlLwBBge67vAGVgRNW/OGORazqqrQH4eDClmrbHAdNlSEGe4m9R2bkAGuANjDpvV+i1gWHH7oBQY31sEw5cBPFnzMAZwBq6rwqLKwRCyA6NLPACGCp5IDdusDzJDSvnd6usOvvRKysDY8iqx0jEYsOfbe/sgATeRYFxZ+3bfZ7uaV56BMX0aCE1nXRpTDQY4KYf2YDgGiyVTfNCqAgeU+q5m7RkY/Y4ocakrwRDSxWx5WwINskY749BO7jhs/ggYnZF2PGo4Q/BJ64tj9aUnmIgcr6X7+xBndEz1hfSnklDr4zRlgwML25mx7PvXgTFkzwTSe/CnRRwD6TeCMXkqAbZjW+a1Y63fCEYEOrI9GB7GMNtxlvELZUbgPZEzBxRX7LZM/8Hv/qw20XSnE2nxhLMGG6TXVuSYv5AzAIz2nGGiPmFt03d1ZvafAUMuntKt7NA212yzCoeVCNuy6pZV+jvjPpcGdTfl1BrXmr5Bn7QToCa4eVVlx5oz6i5rGmXpO9Nw7gmwqDbxIFSLMFVGaGe02yUgbeoaVn0sJCjtO0u7z8ri+vdXEtUm6AQIjfZW14DFbXfZuytqOKMNv2JF8mlYS/1I1Oeknoh2eZxxr/Qd3Vs32GvCrdm+brwc1NJ4xG5Y2rDvt8zJugYrISJ2vzio4oGOAMasxVed0D5H/JkcqkTT2b5q3DPYqP0VCQwpENLmb9c0Q7YEMMassTbBPN5cqKciWHJ8qz1s1nsuKGYJMX9IKd2QY64wVSDX9z9681W24PzO7q2HQpCLefMWxk9hgSkg/61NqN8zgDE4c/1x49Chwd4D+VSpAaYYPgAL+/Ky4ZO1HEJY1sBmzQtZDYb95BjhBsfVfNjBMUyw/odBB3UGAQuv3+Fe1JpUD6DBkeOadUR4aNx8oWpk8HV1alD5Ejoh1oRV9nk1AeNGj/W4f/9792jJNo28NfzwgsYqMKwlmbyxzcOcFYKDZnWxaPSqrsCI643th0ha02a61UQJSHUv6G0BhzQJsu8ktYQ/vWoxvQZj3wEWKEXjJljAEmIlJHK6rtyR/LRZUa9itTmaFAktOepU1UHOUFrXd1u1mHlRQoIPGOUy6sxJqsYGpjDZwafWcJlU7lCv+GDB9qd6EMOo97yoyEiq9ZVb1ONuefNYY1Jb6qaq8zQMB0QnQz84ndGSFqugUuKR7wazt9NbKR3evqNAWG4na+X6rser9Y1FN6yBdoz/UCXPIgrkVbk0jiKR0sKNU/3mJbxK2dGLIxJqcinp9jijpptru75Uk2i2r0nR7UfrxYS7Emtgi4X0EisqqapS8Ao/SNBcIfmsHZCM9tBk8UswVttFjDMqOpCiCodm3AUWnhlruUpaLH6C8N44uAlL6wTvfVQEMIbHD4pbAK/69NkOJVUd/TAY+NZRK4sdKfM642g4RUcF0JOdVBg/Qj8LBtitgMbyCJKc2V5lK4CdFvvul7SHO6rFv0s/vk2W72tiCdswjerGCNNIBg2tV4Oooxlw9+lHwCDVjbtDBts0EkVJUS0ynKzO2fAS183I/gdoqVDKCNlRFXo1/QxnYLm77/LeodQjdMA42pyR2LkkFuGx4cLHCSBCdWKuV9PPgEGz1ZYjVu4dw4822vEblrgDNonZGWhA9WrZ8VOcMRnDExuhXZ4X2VCDkSh1sXAPhfCtbcFufhG9AgxxWd9Hlj7FwqlNtSA00+rTfZQZYzFLxrSZ+gMhzTQB7WOzzRT97AuL/cHJbI/SK8AILDdvvLCksvjA8DKTwsRqXOW6rjqmhsax8GWMUzmOl7RLeGGYsZLJsOFLFqSo7KTGNKdXgCH9fTaJESXn9Li5qHvYBvQIike6uPNQHNEYUyqOfQ0CoKVRtMs8Nop48flFFyWmBXqJzFgvc/YFtujr4uqUTgIUC7oFgQo+8QeRcvMH9M+O7bGFDh6J4qAwM/xkn1slc9vc5bxDL/o1YKxmhfzSZPYOMtAriIol192CQiYCE7ZSQWXugANOXCtR+MRbrlZo8xwGeYsan5aNBGlPHYOBfsT6nJiMUvo8utQMwCCXlWB7Km2QOe+LAbglaU4Gm2FOrDDxBsXqiOZQ4kd9vo8tVT13qyl1zRnSWrNdOnfA58NLNWkYulMwpy38VF4wO2yqSZask8Lln0XjA4XI0JJ61JZSahUL5XclRTsGQ0h4lljoYgUpt1d+Kfpfl1/A+M53MR0F9kiYZevoOu/FORI4bZG9Ca2tkHGGve6M9K7BGLGkExBp7FzV2+JDXX4BK5w3vBAzOmJtQKpecBQwgGEX0DRtFmJHGd1NSGsCrPYLOQOeSO3hveIIUa7gOY4OxafNnM0NGoOUxMswuKbT3nM9Chobr4UHWoNnAlhQc0WhR1PPHwinFCGiX8fAibyT8FinYHCFM7O1BQXC7VurRRPrVL1dHMfLBXoa39hQqz/vogDFgclz/XIDABA+EfLM7tBgXJdxwGV6AgQnfsLyR9hAJLsIhnUJhkDVMEo4GCvvaOUYmPi2ABz4+fST2WuuNGdgDivagMdqOqukirKnLZJIZPPmJHaa3KBhYnGXFrLK8tmqMBDkGeoQDLlCzRfpF4Z5nHSgLFalWT4g4Itgzdg5UYUCpaVnov2QCYXQBixWc554IJgInnvXrqzeKpPkI0p+sHM3QrSrIewC5QUIiPeIVIlYZsk5hx1I7lM+Aqe3sL5PzbQo/Gi8kG2bppkoXt3QjgWOFO1TOFuvxO3Hlu04ORMA++D7SnXg03YFhlRrUpxz/CeIs2wOt8FWuWyDd3nArbRE3yUKKssjwwU5qGC0Hasy6ibrY+YCe53FjtHoQvXQPO0a6mw8/woL+k0DRBmaoePCsgt1WsDNH8wE5bB5O53O7zfCIHtQ1ptEQSCC4aocCvL+T1RviHYZbL6RL55O6nQEBsoLzPR+UDLAF/mA9ovmA5CLEU6lodn8XmhWlNjYzHufAQxvB1ZZcOaBudGTQvefYwF833/ahe0IjDXKC3DTgW3xJI5CwMpgUSEAYSlOCsNBN+XT8yoSw84mGeRvV42+wXgPW3NJJ1dIfga5Miof/9qAngdDwNOTJ05jKJBUscEUPbMMDct9oqmuhHrJuQGglkAL7X080eMJg6MLzrBWycsKk+NXeuc8lmOAl5l/9KmG9RJKwZh41LQcSPlM7KsDMECPmPqx1/oHARbMpcuFPb8sxACfKvu/IrC9fM0HCtxjTMQAGs9slefBANmZzOvHUkqkuNgpBqpxlEl54c86nChphmwrEqdmq4Np/acqdZ8DA5SZu8oU5CrJlm9NfSKLYSShz72gkgZg4UmXpz3YIWM6IJbUjKNRQ4cytdSxT4KBQ7kzWiXtD/PkifF4F71d+jGl3/mWhWbLMUGl5CTL1/4y7cmpEK117JNgqFXBiIwTzlhrm4Pl0z9B0h93x2kfbIMOscC76LgZWDdf+icGG+u5bj8PhjoXuX6ZuEtgEdlZ5nj2AX/STwCndDnPnIa70DqEoMAxWXG71u0O7cEAXnRXFw5lrMeMBtkxSKBW9WDCYDnC3nssQuhyxia2D6gkRBhgUxyGwbCrksLFPwgGSCn1ebG0tY+j1ESxGWgnk3PhuI+VOq8Y4e1KHUFVLD9aoae428YcfYIz5FUIasipBM7fZj9ZJTUE6Fz76TlXHdMxGfanmOlktR09zttolPZgXMoLhvkMjGqIQuX1jqehSVju13Mtp1V00GP0sV1S17zQ/OVeq9hGazDk+boYeSLIa8q9d9g3wk+wEPDzl4z8/xKJeNimB6vZ4A2zaZu6llZgCDCrbycfRRjIEInHmoR5C3LdrytMb0+LVFReOT1TqvZvhkhLzvBLupciVCYWT2LiYP8E+RBrjnz8kkOFimBcYD3lvGnRZDsw3PcSqzpSlAHTYDjgKWwvrB/VoluqNRg4zbnX2PhqBYZ6L+P4GPS9SsEwwLgaWsWS5XGb/tkGYHxcgIGDNHZNpWhjMEBlBbeZDKQ+3lvJgQYDHeyYGFXQcW6gZV4iQBd0NKpIgyoJ6bPk4ldvE/DNVuXLGpJVKnv5BhphogfECDYrBMC6rwDjkBwU6978xjRH1BbwOCDNwXA3FQH+ISXJZG5n2GyGDZ8YGMQalNcM/scctJKgOW5+Y1CQrQlzNAbD31RFJDQYopc59bBRZhHVgEYzLBZ/ZjhQJR24Pry3d/MbOwzZsNEB2Y3AgMsCX1RZCyNO9jifpXNE0G/6PEyWk8mWGtS1S9+lo4bpTFff9faUSDw1gw2bdNM1AQN8M7cmHGEP6Lhr2BC3p9HR10wb/jTfLDZbTaPJJNp67HLWHJ2ZhyEUrA6rOjJzRCVPjwHSjDPUpm7VGFZB7cHMq/3gAIe8nz9Xtm22OZGslxRSBoer0BBA86YXxv3yt4RyQzxcOtsIjGp5oRdNzCN56jIVaEdybBKysPl5jrFyaRq/fz1OGyOt2wSMqOLLtsP6oqMzni9Ibeo1wiqZ0D+/zgm+oWsvRSD4sbnI2MukTRDLOi4tepAJSXWDCMq/bIZgCa8fLRZ9FAxpieCONW2nB7W9scI551gGn19FNJtKi7LnYhmXEz9Nj0QGqs9hxRWI+pb10F55FAzYlff8LDOdCjtgYV7YZjM7L3a0hGo0nwJTITVgOOyoDW7J644iN1GKPtLO9PA2CerlBUNVdtYfdZmRs4YBZnrmuirFS06uqXkMPFC0EgycP5dgUZvBBf7qqyQG1AkY/ufdaISRvkUxD/MY+MXUO7AUqyRdFRiXM4gvwWCf6QMO6mSRB69mFD2gXx8BA4x/rHi/J/qApwfUgIWVK/nzsKhwJeFypsufMU5uVMljRztahq6uTn1Pi8siGAbF4/XJX9s6tsUiGvZB7lz9XnkIDNwjDxBVFlFRWuFFFfPOWIOFZ0SYpuM4OACpKl6+Se+3CRlPzzCHL1t5TBFvcMaEiUyS8PdoiU5MfYjjITB885EMKQa3ttzFlvmCcDfRZ8muhMMAnDzDWD2wdwUcob43gFZeBymzufT6wmyJReSoce9PhqHk2730wSNg+A9miz1YegBo+ELk7OzZq/yAabBD3gzbY8O58P1gvqoqcHsP8BEFV9EnZiB0kaMlVc6hyBgLy9JtWgd2dzSX+W5SkPipbYL5n/Ax79tEK3zCdQXeKVlwIgPTElcpcab1kkofsUdJP1h+OABVQLIzKUIsa5T+ORv0KERRFaGGACwUsH7AjLsTXulks/mdpvo7YADw92ytSxompTMDxj5pN6Cw7GFBLJhtlvIRpMQ2k3o8leGwz7QRzdx4NkXIsturHXt/W+o2ruMh51AQNvo0JqVklY92S3dq7u9uEz9sZkB/Je8xwsE+SDjLJZZYYuNbSzziq29Zqankgsa28QPrcQw0ZSGeIeNlN8fMIT74EI9nO7OLcWSRfjDp8+GDrwv8lPpj/u6BETQNQBhRwtSJhLcpPbynVeCucNggmV5ERYtbkruzZLjT4IQ78pDdHUQCbLjE9L30eIdCn+BtlYR1qgjsjdo+rjtg+LVDfEqgSP1ISwg9wAdPHMpEgo2aBAd9EFywcQSZjmQuUGE81hkXXh9IRzcycNgcXNg0CrmGk1R+Uo6/fnyU351JijVgWEo1MheRcEDdFnQxDm+xZhv7evI/APsB6jDvSOMn5pyL0SivCAaeWwjq1Cl8nVFt/iL9vQVavKqatJSGfrUUrQPDbX4cl4F7wkcscHzVoEz942ljua5VB8ZcXjCVp8VTyhHS+MaIMNhCJd/mctc0khhzt0q/1oAhxKzxLElqIdv4NA0F9EpZ5v3rImDt99HBKPwgxgRMtgRA9cyMa725SJwugYM0w2ZxZgcDcs3BwHOjGmLBdEnbFhQHmr5SlbFWUMyzxYxmgBaW10+Vpn4hLrs5RXaRtoDDTUA9NRwI7bGKExKrwCBGxhOfm4JBjTEOlVXpaEpAW9zwCpf6Qj6lO1hYDIc2WWIZ0ndGlHSgqko8wKV/Yf7ixLUT1/PWEJER6aomZWKwwANObCvLz1dwhuXKIGw1cpWRmJtxNyniDr4wvmPmAQ6bBVIpnInnY7bDw3ITmTZuKj55t7F+EcSOi8p3XmjwddC1Y/Okwc3neipsQ0JVfxRWaVV1BRi+NdnQa2gFhon9nImzafEdHoeQu5UGHZnjAhZgIoQ0zD0VqRj2HWvTSs9/nBbtLCoBPkQ570atjjM20dQpH+FZsU0wIoVqvVVJGsoNJx2fqnz+/YFp8cJvnT4VAY7X+DQYzMq61hTuG9PeGMa+H6327DJmxsIBeCtJQ6AIRtR00pD0uep+6WGiFZwBDhUFX9pggQY2+OAJGlja5EdDnUujKyKbhG/D4emTXDR49RFNMBcY+vlAgWgYmSmfHd4C/zkfA5luKSGjPvJF421i4HAS8Ccf3CZkDV7XwTS+J1lXKhsbOt8wbMuz7TILaRPRtCXLx26zmysBhbjN+mnITII5KNvIi+yS9mbAS/JsZWBYsM8bmuElN8QT15Xemi54U3KKW8Uoy6iB2zrHynLub8seEMxY4JPTMpsqA1iI6TNrA5/AKJv+dQsGsqG/f7YAyzToNBhLe2CuBHE5oImXJX1WjsPOo9H0g51YycENtFVPc19kkRnwgHvsqbcFXsIXvz36r4QzLCxFctqd81F4BDQtvhLOlsTaNCil5LKOnU0wLtEOJgs/FA6mklkeKJjpt9t+dSENLLnPGbBy9M+erBxIvu4MkCuo458uLQI20tlz7OdNNUUuI5N/Yboe6zloT81S+wgvhLGQSfszFosU3Aw3vQVDYKt9J4RW9GZmgfWUzh9Vlh8d6OoOPHDlYSZYuWDrQ7yGw4mVSDq8BpprLgZCO6jyWDwiQG+m2bYnfJ7hhIPKTFr5LBc24bi3PrAV/b58L2qxsmHv8USzasqyLnhou1U3xbVGMaFTvU3uJhIfvx8J0qNM+9SlwpYpKaxdFPS+60y6fRwHPQqTWmnqB/+PmixIpHaAhs1W18PTL8Eg+frWYSuEoQ8ZmiWjQyyhrfREFIoKHnybZC469eNReQZ+Pz6d0YDsphLKBhfxsvXzEgwQ+P7kqVPqSskk90pJ8NAK+zTjl3rCjmaMrHM1Z9v793qcbHZ2LwbC3XCGwpMtnzimrpTQxfJmrutbQl6g4YpSulyTLi/lkxMzumzfwZDRVSLlCgzJFaq07m5JZNPs98/jgLrJ0puRhrkPBtEYoMBJI12+JeD/lX/Bm5dgSBqM/szJluW3xZQZPsfpK+DZWBVeOQ37Cg01pm48ULZd9nXRinq8aGxcaZNnzkl+jLYEACaTMS5bDgbami4yEe4P8dFlJ+w11XCGVVUo1hHpUr/FHMMZli/9qkF0lm9Rl3swJ5FZNTeiAzrySgEK/tTLbotEwSp80aPejrZreacQ/cLa9TAN5THWpnb0MbIL2bsbMASW977oxkiGR3WxIcoPJ5xVnxjjHzeImRGa6KE0yhI1oTBkUeF9XIPxdv8KT5FZ7FTb9Nf9fn8VTXKKRvs+/DQrSqGDCV+2GmDU4pTaazBeLT9/F1HkuhIMUVtc+iK6OqHyJ8lk+6AKDKynfEVX3W8lm/LkVZwxeU1b8m8lzJJ95cr1ljP+JTBw3H3Ms9Dwvw2GA39mPDt39t8GA/3zU3700T8OBk6PDHgFZyz/KWWCgTgc/iJKOcMK1v8UGFggNcuPgrh24U//FGvoMiNRzhlSTP4pmYFV1lE+vvkqIKzkGw44+GcA0Y2xVdsEe30+r6s3/1pyHLYotDZeB4QV9k1t/hXOgOec8CowQONKC+cm/elV/hR9BaoSDGzFBeMUexaw8NmhafKvi638EcIq9KQ95W2G6ctKzqC9wnmwwGrWT8exO51q8BsI61Qd7INmX+Pd1ZOXVO5o6bo94MEDpmG2rHL7rZSOohxGtzXkJfUZmI1Fe13F+z2WhfxdqgVe7XodTwa+up26UsIZ1AOndKefH3dXrPFnCblBt/ttNf/j2UP3a7qu+ET1iA4sPR1yP+39eipB49SL+eC7Nw1uCnYy+g8igmeYCduRBQAAAABJRU5ErkJggg=="/>
          <p:cNvSpPr>
            <a:spLocks noChangeAspect="1" noChangeArrowheads="1"/>
          </p:cNvSpPr>
          <p:nvPr/>
        </p:nvSpPr>
        <p:spPr bwMode="auto">
          <a:xfrm>
            <a:off x="1988459" y="212303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3248736" y="4133422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614-325-6880</a:t>
            </a:r>
          </a:p>
        </p:txBody>
      </p:sp>
      <p:pic>
        <p:nvPicPr>
          <p:cNvPr id="20" name="Picture 8" descr="https://encrypted-tbn3.gstatic.com/images?q=tbn:ANd9GcTcAojCzl8etwEoFjvEQb50AbJ0veyHD2d6vnPmWxiXevCQxy3a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66" y="4144484"/>
            <a:ext cx="382521" cy="3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66" y="4553454"/>
            <a:ext cx="382521" cy="386939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0" name="Rectangle 9"/>
          <p:cNvSpPr/>
          <p:nvPr/>
        </p:nvSpPr>
        <p:spPr>
          <a:xfrm>
            <a:off x="2217058" y="1888406"/>
            <a:ext cx="5992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Eric Hentschel  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Territory Account Manager</a:t>
            </a:r>
            <a:endParaRPr lang="en-US" dirty="0"/>
          </a:p>
          <a:p>
            <a:endParaRPr lang="en-US" dirty="0"/>
          </a:p>
        </p:txBody>
      </p:sp>
      <p:pic>
        <p:nvPicPr>
          <p:cNvPr id="22" name="Picture 8" descr="https://encrypted-tbn3.gstatic.com/images?q=tbn:ANd9GcTcAojCzl8etwEoFjvEQb50AbJ0veyHD2d6vnPmWxiXevCQxy3aW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69" y="2266710"/>
            <a:ext cx="382521" cy="3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232169" y="2238278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614-440-5823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48736" y="2734836"/>
            <a:ext cx="328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eric.hentschel@storagecraft.com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66" y="2717403"/>
            <a:ext cx="382521" cy="38693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26" y="3921615"/>
            <a:ext cx="1089510" cy="10895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294" y="390191"/>
            <a:ext cx="8384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StorageCraft Midwest team: </a:t>
            </a:r>
            <a:r>
              <a:rPr lang="en-US" sz="2800" dirty="0">
                <a:solidFill>
                  <a:srgbClr val="0000FF"/>
                </a:solidFill>
                <a:hlinkClick r:id="rId6"/>
              </a:rPr>
              <a:t>midwest@storagecraft.com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126" y="2007651"/>
            <a:ext cx="1096517" cy="10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33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4988829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0252" y="1024378"/>
            <a:ext cx="73262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and vendor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understands…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in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about the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SLA Requirements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prove your recover-ability with automated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9759" y="275510"/>
            <a:ext cx="6259515" cy="5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6000" b="1">
                <a:solidFill>
                  <a:schemeClr val="tx1"/>
                </a:solidFill>
                <a:latin typeface="+mj-lt"/>
                <a:ea typeface="Lucida Sans Unicode" charset="0"/>
                <a:cs typeface="+mj-cs"/>
              </a:defRPr>
            </a:lvl1pPr>
            <a:lvl2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algn="l" defTabSz="457189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E00000"/>
              </a:buClr>
              <a:buSzPct val="100000"/>
              <a:buFont typeface="Arial" pitchFamily="34" charset="0"/>
              <a:defRPr sz="3200" b="1"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36662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6pPr>
            <a:lvl7pPr marL="1993850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7pPr>
            <a:lvl8pPr marL="2451039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8pPr>
            <a:lvl9pPr marL="2908227" indent="-215895" algn="l" defTabSz="457189" rtl="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 b="1">
                <a:solidFill>
                  <a:srgbClr val="3C3C41"/>
                </a:solidFill>
                <a:latin typeface="Arial" charset="0"/>
                <a:cs typeface="Lucida Sans Unicode" charset="0"/>
              </a:defRPr>
            </a:lvl9pPr>
          </a:lstStyle>
          <a:p>
            <a:pPr algn="r"/>
            <a:r>
              <a:rPr lang="en-US" altLang="en-US" sz="4400" kern="0" dirty="0" smtClean="0">
                <a:latin typeface="Calibri" panose="020F0502020204030204" pitchFamily="34" charset="0"/>
              </a:rPr>
              <a:t>Work with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6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507" y="921380"/>
            <a:ext cx="4266744" cy="3203891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</a:t>
            </a:r>
            <a:b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You!</a:t>
            </a:r>
            <a:endParaRPr lang="en-US" sz="8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4988829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itle 1"/>
          <p:cNvSpPr txBox="1">
            <a:spLocks/>
          </p:cNvSpPr>
          <p:nvPr/>
        </p:nvSpPr>
        <p:spPr>
          <a:xfrm>
            <a:off x="555835" y="277094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AFE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StorageCraft Solutions</a:t>
            </a:r>
            <a:endParaRPr lang="en-US" sz="4000" b="1" dirty="0">
              <a:solidFill>
                <a:srgbClr val="00AFE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35" y="1602657"/>
            <a:ext cx="8006571" cy="46136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8184"/>
            <a:ext cx="9144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4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61" y="1509744"/>
            <a:ext cx="548640" cy="548640"/>
          </a:xfrm>
          <a:prstGeom prst="rect">
            <a:avLst/>
          </a:prstGeom>
        </p:spPr>
      </p:pic>
      <p:sp>
        <p:nvSpPr>
          <p:cNvPr id="561" name="Title 1"/>
          <p:cNvSpPr txBox="1">
            <a:spLocks/>
          </p:cNvSpPr>
          <p:nvPr/>
        </p:nvSpPr>
        <p:spPr>
          <a:xfrm>
            <a:off x="34027" y="57145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Storage &amp; Protection</a:t>
            </a:r>
          </a:p>
          <a:p>
            <a:r>
              <a:rPr lang="en-US" sz="36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</a:t>
            </a:r>
            <a:r>
              <a:rPr lang="en-US" sz="3600" b="1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ith Intelligent Recovery</a:t>
            </a:r>
            <a:endParaRPr lang="en-US" sz="36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9" name="TextBox 578"/>
          <p:cNvSpPr txBox="1"/>
          <p:nvPr/>
        </p:nvSpPr>
        <p:spPr>
          <a:xfrm>
            <a:off x="181758" y="3882105"/>
            <a:ext cx="25640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TABLETS-LAPTOPS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DESKTOPS</a:t>
            </a:r>
            <a:endParaRPr lang="en-US" sz="16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789" name="Group 788"/>
          <p:cNvGrpSpPr/>
          <p:nvPr/>
        </p:nvGrpSpPr>
        <p:grpSpPr>
          <a:xfrm>
            <a:off x="349525" y="1501525"/>
            <a:ext cx="2323475" cy="4634215"/>
            <a:chOff x="349525" y="1501525"/>
            <a:chExt cx="2323475" cy="4634215"/>
          </a:xfrm>
        </p:grpSpPr>
        <p:grpSp>
          <p:nvGrpSpPr>
            <p:cNvPr id="788" name="Group 787"/>
            <p:cNvGrpSpPr/>
            <p:nvPr/>
          </p:nvGrpSpPr>
          <p:grpSpPr>
            <a:xfrm>
              <a:off x="349525" y="1501525"/>
              <a:ext cx="2323475" cy="1250565"/>
              <a:chOff x="357730" y="1563859"/>
              <a:chExt cx="2323475" cy="1250565"/>
            </a:xfrm>
          </p:grpSpPr>
          <p:sp>
            <p:nvSpPr>
              <p:cNvPr id="567" name="TextBox 566"/>
              <p:cNvSpPr txBox="1"/>
              <p:nvPr/>
            </p:nvSpPr>
            <p:spPr>
              <a:xfrm>
                <a:off x="357730" y="2475870"/>
                <a:ext cx="232347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PHYSICAL </a:t>
                </a:r>
                <a:r>
                  <a:rPr lang="en-US" sz="16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SERVERS</a:t>
                </a:r>
              </a:p>
            </p:txBody>
          </p:sp>
          <p:pic>
            <p:nvPicPr>
              <p:cNvPr id="568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933807" y="1563859"/>
                <a:ext cx="1045354" cy="939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9" name="Picture 56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320" y="2090355"/>
                <a:ext cx="373299" cy="364274"/>
              </a:xfrm>
              <a:prstGeom prst="rect">
                <a:avLst/>
              </a:prstGeom>
            </p:spPr>
          </p:pic>
          <p:pic>
            <p:nvPicPr>
              <p:cNvPr id="570" name="Picture 6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509272" y="2084743"/>
                <a:ext cx="373299" cy="364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2" name="TextBox 571"/>
            <p:cNvSpPr txBox="1"/>
            <p:nvPr/>
          </p:nvSpPr>
          <p:spPr>
            <a:xfrm>
              <a:off x="474560" y="5550965"/>
              <a:ext cx="192105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VIRTUAL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ENVIRONMENTS</a:t>
              </a:r>
              <a:endParaRPr lang="en-US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573" name="Group 572"/>
            <p:cNvGrpSpPr/>
            <p:nvPr/>
          </p:nvGrpSpPr>
          <p:grpSpPr>
            <a:xfrm>
              <a:off x="795992" y="4601707"/>
              <a:ext cx="1217262" cy="970407"/>
              <a:chOff x="947555" y="3461917"/>
              <a:chExt cx="1341763" cy="1096914"/>
            </a:xfrm>
          </p:grpSpPr>
          <p:pic>
            <p:nvPicPr>
              <p:cNvPr id="574" name="Picture 1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947555" y="3461917"/>
                <a:ext cx="1178766" cy="100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5" name="Picture 57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774" y="4145713"/>
                <a:ext cx="411480" cy="411762"/>
              </a:xfrm>
              <a:prstGeom prst="rect">
                <a:avLst/>
              </a:prstGeom>
            </p:spPr>
          </p:pic>
          <p:pic>
            <p:nvPicPr>
              <p:cNvPr id="576" name="Picture 6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877838" y="4147351"/>
                <a:ext cx="411480" cy="411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546267" y="3041102"/>
              <a:ext cx="1764334" cy="919483"/>
              <a:chOff x="505620" y="3154063"/>
              <a:chExt cx="1764334" cy="919483"/>
            </a:xfrm>
          </p:grpSpPr>
          <p:grpSp>
            <p:nvGrpSpPr>
              <p:cNvPr id="578" name="Group 577"/>
              <p:cNvGrpSpPr/>
              <p:nvPr/>
            </p:nvGrpSpPr>
            <p:grpSpPr>
              <a:xfrm>
                <a:off x="505620" y="3154063"/>
                <a:ext cx="1534863" cy="919483"/>
                <a:chOff x="1647928" y="3760030"/>
                <a:chExt cx="2028257" cy="1105807"/>
              </a:xfrm>
            </p:grpSpPr>
            <p:pic>
              <p:nvPicPr>
                <p:cNvPr id="582" name="Picture 581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35883" b="38000"/>
                <a:stretch/>
              </p:blipFill>
              <p:spPr>
                <a:xfrm>
                  <a:off x="1647928" y="4523167"/>
                  <a:ext cx="1107277" cy="342670"/>
                </a:xfrm>
                <a:prstGeom prst="rect">
                  <a:avLst/>
                </a:prstGeom>
              </p:spPr>
            </p:pic>
            <p:pic>
              <p:nvPicPr>
                <p:cNvPr id="583" name="Picture 582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35883" b="38000"/>
                <a:stretch/>
              </p:blipFill>
              <p:spPr>
                <a:xfrm>
                  <a:off x="2361238" y="4612255"/>
                  <a:ext cx="1314947" cy="186488"/>
                </a:xfrm>
                <a:prstGeom prst="rect">
                  <a:avLst/>
                </a:prstGeom>
              </p:spPr>
            </p:pic>
            <p:grpSp>
              <p:nvGrpSpPr>
                <p:cNvPr id="584" name="Group 583"/>
                <p:cNvGrpSpPr/>
                <p:nvPr/>
              </p:nvGrpSpPr>
              <p:grpSpPr>
                <a:xfrm>
                  <a:off x="1926468" y="3760030"/>
                  <a:ext cx="1692246" cy="997286"/>
                  <a:chOff x="3094015" y="1850285"/>
                  <a:chExt cx="1498265" cy="882968"/>
                </a:xfrm>
              </p:grpSpPr>
              <p:grpSp>
                <p:nvGrpSpPr>
                  <p:cNvPr id="585" name="Group 584"/>
                  <p:cNvGrpSpPr/>
                  <p:nvPr/>
                </p:nvGrpSpPr>
                <p:grpSpPr>
                  <a:xfrm>
                    <a:off x="3611848" y="1850285"/>
                    <a:ext cx="980432" cy="845659"/>
                    <a:chOff x="-409704" y="680935"/>
                    <a:chExt cx="7048293" cy="6079433"/>
                  </a:xfrm>
                </p:grpSpPr>
                <p:grpSp>
                  <p:nvGrpSpPr>
                    <p:cNvPr id="606" name="Group 605"/>
                    <p:cNvGrpSpPr/>
                    <p:nvPr/>
                  </p:nvGrpSpPr>
                  <p:grpSpPr>
                    <a:xfrm>
                      <a:off x="-155644" y="680935"/>
                      <a:ext cx="6371617" cy="4716945"/>
                      <a:chOff x="-155644" y="680935"/>
                      <a:chExt cx="6371617" cy="4716945"/>
                    </a:xfrm>
                  </p:grpSpPr>
                  <p:grpSp>
                    <p:nvGrpSpPr>
                      <p:cNvPr id="691" name="Group 690"/>
                      <p:cNvGrpSpPr/>
                      <p:nvPr/>
                    </p:nvGrpSpPr>
                    <p:grpSpPr>
                      <a:xfrm>
                        <a:off x="1919153" y="4900085"/>
                        <a:ext cx="2222432" cy="497795"/>
                        <a:chOff x="1935231" y="4910024"/>
                        <a:chExt cx="2222432" cy="497795"/>
                      </a:xfrm>
                    </p:grpSpPr>
                    <p:sp>
                      <p:nvSpPr>
                        <p:cNvPr id="699" name="Rectangle 13"/>
                        <p:cNvSpPr/>
                        <p:nvPr/>
                      </p:nvSpPr>
                      <p:spPr>
                        <a:xfrm>
                          <a:off x="1936911" y="5072087"/>
                          <a:ext cx="2219059" cy="335732"/>
                        </a:xfrm>
                        <a:custGeom>
                          <a:avLst/>
                          <a:gdLst>
                            <a:gd name="connsiteX0" fmla="*/ 0 w 2218829"/>
                            <a:gd name="connsiteY0" fmla="*/ 0 h 208015"/>
                            <a:gd name="connsiteX1" fmla="*/ 2218829 w 2218829"/>
                            <a:gd name="connsiteY1" fmla="*/ 0 h 208015"/>
                            <a:gd name="connsiteX2" fmla="*/ 2218829 w 2218829"/>
                            <a:gd name="connsiteY2" fmla="*/ 208015 h 208015"/>
                            <a:gd name="connsiteX3" fmla="*/ 0 w 2218829"/>
                            <a:gd name="connsiteY3" fmla="*/ 208015 h 208015"/>
                            <a:gd name="connsiteX4" fmla="*/ 0 w 2218829"/>
                            <a:gd name="connsiteY4" fmla="*/ 0 h 208015"/>
                            <a:gd name="connsiteX0" fmla="*/ 0 w 2218829"/>
                            <a:gd name="connsiteY0" fmla="*/ 0 h 292762"/>
                            <a:gd name="connsiteX1" fmla="*/ 2218829 w 2218829"/>
                            <a:gd name="connsiteY1" fmla="*/ 0 h 292762"/>
                            <a:gd name="connsiteX2" fmla="*/ 2218829 w 2218829"/>
                            <a:gd name="connsiteY2" fmla="*/ 208015 h 292762"/>
                            <a:gd name="connsiteX3" fmla="*/ 0 w 2218829"/>
                            <a:gd name="connsiteY3" fmla="*/ 208015 h 292762"/>
                            <a:gd name="connsiteX4" fmla="*/ 0 w 2218829"/>
                            <a:gd name="connsiteY4" fmla="*/ 0 h 292762"/>
                            <a:gd name="connsiteX0" fmla="*/ 0 w 2218829"/>
                            <a:gd name="connsiteY0" fmla="*/ 0 h 341452"/>
                            <a:gd name="connsiteX1" fmla="*/ 2218829 w 2218829"/>
                            <a:gd name="connsiteY1" fmla="*/ 0 h 341452"/>
                            <a:gd name="connsiteX2" fmla="*/ 2218829 w 2218829"/>
                            <a:gd name="connsiteY2" fmla="*/ 208015 h 341452"/>
                            <a:gd name="connsiteX3" fmla="*/ 0 w 2218829"/>
                            <a:gd name="connsiteY3" fmla="*/ 208015 h 341452"/>
                            <a:gd name="connsiteX4" fmla="*/ 0 w 2218829"/>
                            <a:gd name="connsiteY4" fmla="*/ 0 h 341452"/>
                            <a:gd name="connsiteX0" fmla="*/ 0 w 2218829"/>
                            <a:gd name="connsiteY0" fmla="*/ 0 h 344602"/>
                            <a:gd name="connsiteX1" fmla="*/ 2218829 w 2218829"/>
                            <a:gd name="connsiteY1" fmla="*/ 0 h 344602"/>
                            <a:gd name="connsiteX2" fmla="*/ 2218829 w 2218829"/>
                            <a:gd name="connsiteY2" fmla="*/ 208015 h 344602"/>
                            <a:gd name="connsiteX3" fmla="*/ 0 w 2218829"/>
                            <a:gd name="connsiteY3" fmla="*/ 208015 h 344602"/>
                            <a:gd name="connsiteX4" fmla="*/ 0 w 2218829"/>
                            <a:gd name="connsiteY4" fmla="*/ 0 h 344602"/>
                            <a:gd name="connsiteX0" fmla="*/ 0 w 2218829"/>
                            <a:gd name="connsiteY0" fmla="*/ 0 h 347945"/>
                            <a:gd name="connsiteX1" fmla="*/ 2218829 w 2218829"/>
                            <a:gd name="connsiteY1" fmla="*/ 0 h 347945"/>
                            <a:gd name="connsiteX2" fmla="*/ 2218829 w 2218829"/>
                            <a:gd name="connsiteY2" fmla="*/ 208015 h 347945"/>
                            <a:gd name="connsiteX3" fmla="*/ 0 w 2218829"/>
                            <a:gd name="connsiteY3" fmla="*/ 208015 h 347945"/>
                            <a:gd name="connsiteX4" fmla="*/ 0 w 2218829"/>
                            <a:gd name="connsiteY4" fmla="*/ 0 h 347945"/>
                            <a:gd name="connsiteX0" fmla="*/ 0 w 2218829"/>
                            <a:gd name="connsiteY0" fmla="*/ 0 h 347945"/>
                            <a:gd name="connsiteX1" fmla="*/ 2218829 w 2218829"/>
                            <a:gd name="connsiteY1" fmla="*/ 0 h 347945"/>
                            <a:gd name="connsiteX2" fmla="*/ 2218829 w 2218829"/>
                            <a:gd name="connsiteY2" fmla="*/ 208015 h 347945"/>
                            <a:gd name="connsiteX3" fmla="*/ 0 w 2218829"/>
                            <a:gd name="connsiteY3" fmla="*/ 208015 h 347945"/>
                            <a:gd name="connsiteX4" fmla="*/ 0 w 2218829"/>
                            <a:gd name="connsiteY4" fmla="*/ 0 h 347945"/>
                            <a:gd name="connsiteX0" fmla="*/ 0 w 2218829"/>
                            <a:gd name="connsiteY0" fmla="*/ 0 h 347945"/>
                            <a:gd name="connsiteX1" fmla="*/ 2218829 w 2218829"/>
                            <a:gd name="connsiteY1" fmla="*/ 0 h 347945"/>
                            <a:gd name="connsiteX2" fmla="*/ 2218829 w 2218829"/>
                            <a:gd name="connsiteY2" fmla="*/ 208015 h 347945"/>
                            <a:gd name="connsiteX3" fmla="*/ 0 w 2218829"/>
                            <a:gd name="connsiteY3" fmla="*/ 208015 h 347945"/>
                            <a:gd name="connsiteX4" fmla="*/ 0 w 2218829"/>
                            <a:gd name="connsiteY4" fmla="*/ 0 h 347945"/>
                            <a:gd name="connsiteX0" fmla="*/ 4763 w 2218829"/>
                            <a:gd name="connsiteY0" fmla="*/ 16669 h 347945"/>
                            <a:gd name="connsiteX1" fmla="*/ 2218829 w 2218829"/>
                            <a:gd name="connsiteY1" fmla="*/ 0 h 347945"/>
                            <a:gd name="connsiteX2" fmla="*/ 2218829 w 2218829"/>
                            <a:gd name="connsiteY2" fmla="*/ 208015 h 347945"/>
                            <a:gd name="connsiteX3" fmla="*/ 0 w 2218829"/>
                            <a:gd name="connsiteY3" fmla="*/ 208015 h 347945"/>
                            <a:gd name="connsiteX4" fmla="*/ 4763 w 2218829"/>
                            <a:gd name="connsiteY4" fmla="*/ 16669 h 347945"/>
                            <a:gd name="connsiteX0" fmla="*/ 0 w 2221210"/>
                            <a:gd name="connsiteY0" fmla="*/ 19050 h 347945"/>
                            <a:gd name="connsiteX1" fmla="*/ 2221210 w 2221210"/>
                            <a:gd name="connsiteY1" fmla="*/ 0 h 347945"/>
                            <a:gd name="connsiteX2" fmla="*/ 2221210 w 2221210"/>
                            <a:gd name="connsiteY2" fmla="*/ 208015 h 347945"/>
                            <a:gd name="connsiteX3" fmla="*/ 2381 w 2221210"/>
                            <a:gd name="connsiteY3" fmla="*/ 208015 h 347945"/>
                            <a:gd name="connsiteX4" fmla="*/ 0 w 2221210"/>
                            <a:gd name="connsiteY4" fmla="*/ 19050 h 347945"/>
                            <a:gd name="connsiteX0" fmla="*/ 230 w 2219059"/>
                            <a:gd name="connsiteY0" fmla="*/ 19050 h 347945"/>
                            <a:gd name="connsiteX1" fmla="*/ 2219059 w 2219059"/>
                            <a:gd name="connsiteY1" fmla="*/ 0 h 347945"/>
                            <a:gd name="connsiteX2" fmla="*/ 2219059 w 2219059"/>
                            <a:gd name="connsiteY2" fmla="*/ 208015 h 347945"/>
                            <a:gd name="connsiteX3" fmla="*/ 230 w 2219059"/>
                            <a:gd name="connsiteY3" fmla="*/ 208015 h 347945"/>
                            <a:gd name="connsiteX4" fmla="*/ 230 w 2219059"/>
                            <a:gd name="connsiteY4" fmla="*/ 19050 h 347945"/>
                            <a:gd name="connsiteX0" fmla="*/ 230 w 2219059"/>
                            <a:gd name="connsiteY0" fmla="*/ 11906 h 340801"/>
                            <a:gd name="connsiteX1" fmla="*/ 2219059 w 2219059"/>
                            <a:gd name="connsiteY1" fmla="*/ 0 h 340801"/>
                            <a:gd name="connsiteX2" fmla="*/ 2219059 w 2219059"/>
                            <a:gd name="connsiteY2" fmla="*/ 200871 h 340801"/>
                            <a:gd name="connsiteX3" fmla="*/ 230 w 2219059"/>
                            <a:gd name="connsiteY3" fmla="*/ 200871 h 340801"/>
                            <a:gd name="connsiteX4" fmla="*/ 230 w 2219059"/>
                            <a:gd name="connsiteY4" fmla="*/ 11906 h 340801"/>
                            <a:gd name="connsiteX0" fmla="*/ 230 w 2219059"/>
                            <a:gd name="connsiteY0" fmla="*/ 0 h 328895"/>
                            <a:gd name="connsiteX1" fmla="*/ 2219059 w 2219059"/>
                            <a:gd name="connsiteY1" fmla="*/ 2382 h 328895"/>
                            <a:gd name="connsiteX2" fmla="*/ 2219059 w 2219059"/>
                            <a:gd name="connsiteY2" fmla="*/ 188965 h 328895"/>
                            <a:gd name="connsiteX3" fmla="*/ 230 w 2219059"/>
                            <a:gd name="connsiteY3" fmla="*/ 188965 h 328895"/>
                            <a:gd name="connsiteX4" fmla="*/ 230 w 2219059"/>
                            <a:gd name="connsiteY4" fmla="*/ 0 h 328895"/>
                            <a:gd name="connsiteX0" fmla="*/ 230 w 2219059"/>
                            <a:gd name="connsiteY0" fmla="*/ 0 h 328895"/>
                            <a:gd name="connsiteX1" fmla="*/ 2219059 w 2219059"/>
                            <a:gd name="connsiteY1" fmla="*/ 2382 h 328895"/>
                            <a:gd name="connsiteX2" fmla="*/ 2219059 w 2219059"/>
                            <a:gd name="connsiteY2" fmla="*/ 188965 h 328895"/>
                            <a:gd name="connsiteX3" fmla="*/ 230 w 2219059"/>
                            <a:gd name="connsiteY3" fmla="*/ 188965 h 328895"/>
                            <a:gd name="connsiteX4" fmla="*/ 230 w 2219059"/>
                            <a:gd name="connsiteY4" fmla="*/ 0 h 328895"/>
                            <a:gd name="connsiteX0" fmla="*/ 230 w 2219059"/>
                            <a:gd name="connsiteY0" fmla="*/ 0 h 328895"/>
                            <a:gd name="connsiteX1" fmla="*/ 2219059 w 2219059"/>
                            <a:gd name="connsiteY1" fmla="*/ 2382 h 328895"/>
                            <a:gd name="connsiteX2" fmla="*/ 2219059 w 2219059"/>
                            <a:gd name="connsiteY2" fmla="*/ 188965 h 328895"/>
                            <a:gd name="connsiteX3" fmla="*/ 230 w 2219059"/>
                            <a:gd name="connsiteY3" fmla="*/ 188965 h 328895"/>
                            <a:gd name="connsiteX4" fmla="*/ 230 w 2219059"/>
                            <a:gd name="connsiteY4" fmla="*/ 0 h 328895"/>
                            <a:gd name="connsiteX0" fmla="*/ 230 w 2219059"/>
                            <a:gd name="connsiteY0" fmla="*/ 37 h 328932"/>
                            <a:gd name="connsiteX1" fmla="*/ 1034889 w 2219059"/>
                            <a:gd name="connsiteY1" fmla="*/ 164320 h 328932"/>
                            <a:gd name="connsiteX2" fmla="*/ 2219059 w 2219059"/>
                            <a:gd name="connsiteY2" fmla="*/ 2419 h 328932"/>
                            <a:gd name="connsiteX3" fmla="*/ 2219059 w 2219059"/>
                            <a:gd name="connsiteY3" fmla="*/ 189002 h 328932"/>
                            <a:gd name="connsiteX4" fmla="*/ 230 w 2219059"/>
                            <a:gd name="connsiteY4" fmla="*/ 189002 h 328932"/>
                            <a:gd name="connsiteX5" fmla="*/ 230 w 2219059"/>
                            <a:gd name="connsiteY5" fmla="*/ 37 h 328932"/>
                            <a:gd name="connsiteX0" fmla="*/ 230 w 2219059"/>
                            <a:gd name="connsiteY0" fmla="*/ 37 h 328932"/>
                            <a:gd name="connsiteX1" fmla="*/ 1034889 w 2219059"/>
                            <a:gd name="connsiteY1" fmla="*/ 164320 h 328932"/>
                            <a:gd name="connsiteX2" fmla="*/ 2219059 w 2219059"/>
                            <a:gd name="connsiteY2" fmla="*/ 2419 h 328932"/>
                            <a:gd name="connsiteX3" fmla="*/ 2219059 w 2219059"/>
                            <a:gd name="connsiteY3" fmla="*/ 189002 h 328932"/>
                            <a:gd name="connsiteX4" fmla="*/ 230 w 2219059"/>
                            <a:gd name="connsiteY4" fmla="*/ 189002 h 328932"/>
                            <a:gd name="connsiteX5" fmla="*/ 230 w 2219059"/>
                            <a:gd name="connsiteY5" fmla="*/ 37 h 328932"/>
                            <a:gd name="connsiteX0" fmla="*/ 230 w 2219059"/>
                            <a:gd name="connsiteY0" fmla="*/ 0 h 328895"/>
                            <a:gd name="connsiteX1" fmla="*/ 1034889 w 2219059"/>
                            <a:gd name="connsiteY1" fmla="*/ 164283 h 328895"/>
                            <a:gd name="connsiteX2" fmla="*/ 2219059 w 2219059"/>
                            <a:gd name="connsiteY2" fmla="*/ 2382 h 328895"/>
                            <a:gd name="connsiteX3" fmla="*/ 2219059 w 2219059"/>
                            <a:gd name="connsiteY3" fmla="*/ 188965 h 328895"/>
                            <a:gd name="connsiteX4" fmla="*/ 230 w 2219059"/>
                            <a:gd name="connsiteY4" fmla="*/ 188965 h 328895"/>
                            <a:gd name="connsiteX5" fmla="*/ 230 w 2219059"/>
                            <a:gd name="connsiteY5" fmla="*/ 0 h 328895"/>
                            <a:gd name="connsiteX0" fmla="*/ 230 w 2219059"/>
                            <a:gd name="connsiteY0" fmla="*/ 0 h 340130"/>
                            <a:gd name="connsiteX1" fmla="*/ 1034889 w 2219059"/>
                            <a:gd name="connsiteY1" fmla="*/ 164283 h 340130"/>
                            <a:gd name="connsiteX2" fmla="*/ 2219059 w 2219059"/>
                            <a:gd name="connsiteY2" fmla="*/ 2382 h 340130"/>
                            <a:gd name="connsiteX3" fmla="*/ 2219059 w 2219059"/>
                            <a:gd name="connsiteY3" fmla="*/ 188965 h 340130"/>
                            <a:gd name="connsiteX4" fmla="*/ 230 w 2219059"/>
                            <a:gd name="connsiteY4" fmla="*/ 188965 h 340130"/>
                            <a:gd name="connsiteX5" fmla="*/ 230 w 2219059"/>
                            <a:gd name="connsiteY5" fmla="*/ 0 h 340130"/>
                            <a:gd name="connsiteX0" fmla="*/ 230 w 2219059"/>
                            <a:gd name="connsiteY0" fmla="*/ 0 h 343473"/>
                            <a:gd name="connsiteX1" fmla="*/ 1034889 w 2219059"/>
                            <a:gd name="connsiteY1" fmla="*/ 164283 h 343473"/>
                            <a:gd name="connsiteX2" fmla="*/ 2219059 w 2219059"/>
                            <a:gd name="connsiteY2" fmla="*/ 2382 h 343473"/>
                            <a:gd name="connsiteX3" fmla="*/ 2219059 w 2219059"/>
                            <a:gd name="connsiteY3" fmla="*/ 188965 h 343473"/>
                            <a:gd name="connsiteX4" fmla="*/ 230 w 2219059"/>
                            <a:gd name="connsiteY4" fmla="*/ 188965 h 343473"/>
                            <a:gd name="connsiteX5" fmla="*/ 230 w 2219059"/>
                            <a:gd name="connsiteY5" fmla="*/ 0 h 343473"/>
                            <a:gd name="connsiteX0" fmla="*/ 230 w 2219059"/>
                            <a:gd name="connsiteY0" fmla="*/ 0 h 340494"/>
                            <a:gd name="connsiteX1" fmla="*/ 1034889 w 2219059"/>
                            <a:gd name="connsiteY1" fmla="*/ 164283 h 340494"/>
                            <a:gd name="connsiteX2" fmla="*/ 2219059 w 2219059"/>
                            <a:gd name="connsiteY2" fmla="*/ 2382 h 340494"/>
                            <a:gd name="connsiteX3" fmla="*/ 2219059 w 2219059"/>
                            <a:gd name="connsiteY3" fmla="*/ 188965 h 340494"/>
                            <a:gd name="connsiteX4" fmla="*/ 1053939 w 2219059"/>
                            <a:gd name="connsiteY4" fmla="*/ 340494 h 340494"/>
                            <a:gd name="connsiteX5" fmla="*/ 230 w 2219059"/>
                            <a:gd name="connsiteY5" fmla="*/ 188965 h 340494"/>
                            <a:gd name="connsiteX6" fmla="*/ 230 w 2219059"/>
                            <a:gd name="connsiteY6" fmla="*/ 0 h 340494"/>
                            <a:gd name="connsiteX0" fmla="*/ 230 w 2219059"/>
                            <a:gd name="connsiteY0" fmla="*/ 0 h 335732"/>
                            <a:gd name="connsiteX1" fmla="*/ 1034889 w 2219059"/>
                            <a:gd name="connsiteY1" fmla="*/ 164283 h 335732"/>
                            <a:gd name="connsiteX2" fmla="*/ 2219059 w 2219059"/>
                            <a:gd name="connsiteY2" fmla="*/ 2382 h 335732"/>
                            <a:gd name="connsiteX3" fmla="*/ 2219059 w 2219059"/>
                            <a:gd name="connsiteY3" fmla="*/ 188965 h 335732"/>
                            <a:gd name="connsiteX4" fmla="*/ 1039652 w 2219059"/>
                            <a:gd name="connsiteY4" fmla="*/ 335732 h 335732"/>
                            <a:gd name="connsiteX5" fmla="*/ 230 w 2219059"/>
                            <a:gd name="connsiteY5" fmla="*/ 188965 h 335732"/>
                            <a:gd name="connsiteX6" fmla="*/ 230 w 2219059"/>
                            <a:gd name="connsiteY6" fmla="*/ 0 h 335732"/>
                            <a:gd name="connsiteX0" fmla="*/ 230 w 2219059"/>
                            <a:gd name="connsiteY0" fmla="*/ 0 h 335732"/>
                            <a:gd name="connsiteX1" fmla="*/ 1034889 w 2219059"/>
                            <a:gd name="connsiteY1" fmla="*/ 164283 h 335732"/>
                            <a:gd name="connsiteX2" fmla="*/ 2219059 w 2219059"/>
                            <a:gd name="connsiteY2" fmla="*/ 2382 h 335732"/>
                            <a:gd name="connsiteX3" fmla="*/ 2219059 w 2219059"/>
                            <a:gd name="connsiteY3" fmla="*/ 188965 h 335732"/>
                            <a:gd name="connsiteX4" fmla="*/ 1039652 w 2219059"/>
                            <a:gd name="connsiteY4" fmla="*/ 335732 h 335732"/>
                            <a:gd name="connsiteX5" fmla="*/ 230 w 2219059"/>
                            <a:gd name="connsiteY5" fmla="*/ 188965 h 335732"/>
                            <a:gd name="connsiteX6" fmla="*/ 230 w 2219059"/>
                            <a:gd name="connsiteY6" fmla="*/ 0 h 335732"/>
                            <a:gd name="connsiteX0" fmla="*/ 230 w 2219059"/>
                            <a:gd name="connsiteY0" fmla="*/ 0 h 335732"/>
                            <a:gd name="connsiteX1" fmla="*/ 1034889 w 2219059"/>
                            <a:gd name="connsiteY1" fmla="*/ 164283 h 335732"/>
                            <a:gd name="connsiteX2" fmla="*/ 2219059 w 2219059"/>
                            <a:gd name="connsiteY2" fmla="*/ 2382 h 335732"/>
                            <a:gd name="connsiteX3" fmla="*/ 2219059 w 2219059"/>
                            <a:gd name="connsiteY3" fmla="*/ 188965 h 335732"/>
                            <a:gd name="connsiteX4" fmla="*/ 1039652 w 2219059"/>
                            <a:gd name="connsiteY4" fmla="*/ 335732 h 335732"/>
                            <a:gd name="connsiteX5" fmla="*/ 230 w 2219059"/>
                            <a:gd name="connsiteY5" fmla="*/ 188965 h 335732"/>
                            <a:gd name="connsiteX6" fmla="*/ 230 w 2219059"/>
                            <a:gd name="connsiteY6" fmla="*/ 0 h 335732"/>
                            <a:gd name="connsiteX0" fmla="*/ 230 w 2219059"/>
                            <a:gd name="connsiteY0" fmla="*/ 0 h 335732"/>
                            <a:gd name="connsiteX1" fmla="*/ 1034889 w 2219059"/>
                            <a:gd name="connsiteY1" fmla="*/ 164283 h 335732"/>
                            <a:gd name="connsiteX2" fmla="*/ 2219059 w 2219059"/>
                            <a:gd name="connsiteY2" fmla="*/ 2382 h 335732"/>
                            <a:gd name="connsiteX3" fmla="*/ 2219059 w 2219059"/>
                            <a:gd name="connsiteY3" fmla="*/ 188965 h 335732"/>
                            <a:gd name="connsiteX4" fmla="*/ 1039652 w 2219059"/>
                            <a:gd name="connsiteY4" fmla="*/ 335732 h 335732"/>
                            <a:gd name="connsiteX5" fmla="*/ 230 w 2219059"/>
                            <a:gd name="connsiteY5" fmla="*/ 188965 h 335732"/>
                            <a:gd name="connsiteX6" fmla="*/ 230 w 2219059"/>
                            <a:gd name="connsiteY6" fmla="*/ 0 h 335732"/>
                            <a:gd name="connsiteX0" fmla="*/ 230 w 2219059"/>
                            <a:gd name="connsiteY0" fmla="*/ 0 h 335732"/>
                            <a:gd name="connsiteX1" fmla="*/ 1034889 w 2219059"/>
                            <a:gd name="connsiteY1" fmla="*/ 164283 h 335732"/>
                            <a:gd name="connsiteX2" fmla="*/ 2219059 w 2219059"/>
                            <a:gd name="connsiteY2" fmla="*/ 2382 h 335732"/>
                            <a:gd name="connsiteX3" fmla="*/ 2219059 w 2219059"/>
                            <a:gd name="connsiteY3" fmla="*/ 188965 h 335732"/>
                            <a:gd name="connsiteX4" fmla="*/ 1039652 w 2219059"/>
                            <a:gd name="connsiteY4" fmla="*/ 335732 h 335732"/>
                            <a:gd name="connsiteX5" fmla="*/ 230 w 2219059"/>
                            <a:gd name="connsiteY5" fmla="*/ 188965 h 335732"/>
                            <a:gd name="connsiteX6" fmla="*/ 230 w 2219059"/>
                            <a:gd name="connsiteY6" fmla="*/ 0 h 335732"/>
                            <a:gd name="connsiteX0" fmla="*/ 230 w 2219059"/>
                            <a:gd name="connsiteY0" fmla="*/ 0 h 335732"/>
                            <a:gd name="connsiteX1" fmla="*/ 1034889 w 2219059"/>
                            <a:gd name="connsiteY1" fmla="*/ 164283 h 335732"/>
                            <a:gd name="connsiteX2" fmla="*/ 2219059 w 2219059"/>
                            <a:gd name="connsiteY2" fmla="*/ 2382 h 335732"/>
                            <a:gd name="connsiteX3" fmla="*/ 2219059 w 2219059"/>
                            <a:gd name="connsiteY3" fmla="*/ 188965 h 335732"/>
                            <a:gd name="connsiteX4" fmla="*/ 1039652 w 2219059"/>
                            <a:gd name="connsiteY4" fmla="*/ 335732 h 335732"/>
                            <a:gd name="connsiteX5" fmla="*/ 230 w 2219059"/>
                            <a:gd name="connsiteY5" fmla="*/ 188965 h 335732"/>
                            <a:gd name="connsiteX6" fmla="*/ 230 w 2219059"/>
                            <a:gd name="connsiteY6" fmla="*/ 0 h 335732"/>
                            <a:gd name="connsiteX0" fmla="*/ 230 w 2219059"/>
                            <a:gd name="connsiteY0" fmla="*/ 0 h 335732"/>
                            <a:gd name="connsiteX1" fmla="*/ 1034889 w 2219059"/>
                            <a:gd name="connsiteY1" fmla="*/ 164283 h 335732"/>
                            <a:gd name="connsiteX2" fmla="*/ 2219059 w 2219059"/>
                            <a:gd name="connsiteY2" fmla="*/ 2382 h 335732"/>
                            <a:gd name="connsiteX3" fmla="*/ 2219059 w 2219059"/>
                            <a:gd name="connsiteY3" fmla="*/ 188965 h 335732"/>
                            <a:gd name="connsiteX4" fmla="*/ 1039652 w 2219059"/>
                            <a:gd name="connsiteY4" fmla="*/ 335732 h 335732"/>
                            <a:gd name="connsiteX5" fmla="*/ 230 w 2219059"/>
                            <a:gd name="connsiteY5" fmla="*/ 188965 h 335732"/>
                            <a:gd name="connsiteX6" fmla="*/ 230 w 2219059"/>
                            <a:gd name="connsiteY6" fmla="*/ 0 h 3357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219059" h="335732">
                              <a:moveTo>
                                <a:pt x="230" y="0"/>
                              </a:moveTo>
                              <a:cubicBezTo>
                                <a:pt x="155608" y="116139"/>
                                <a:pt x="665084" y="163886"/>
                                <a:pt x="1034889" y="164283"/>
                              </a:cubicBezTo>
                              <a:cubicBezTo>
                                <a:pt x="1404694" y="164680"/>
                                <a:pt x="2085595" y="135191"/>
                                <a:pt x="2219059" y="2382"/>
                              </a:cubicBezTo>
                              <a:lnTo>
                                <a:pt x="2219059" y="188965"/>
                              </a:lnTo>
                              <a:cubicBezTo>
                                <a:pt x="1982010" y="305565"/>
                                <a:pt x="1409457" y="335732"/>
                                <a:pt x="1039652" y="335732"/>
                              </a:cubicBezTo>
                              <a:cubicBezTo>
                                <a:pt x="669847" y="335732"/>
                                <a:pt x="211567" y="296914"/>
                                <a:pt x="230" y="188965"/>
                              </a:cubicBezTo>
                              <a:cubicBezTo>
                                <a:pt x="-564" y="125977"/>
                                <a:pt x="1024" y="62988"/>
                                <a:pt x="23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700" name="Oval 12"/>
                        <p:cNvSpPr/>
                        <p:nvPr/>
                      </p:nvSpPr>
                      <p:spPr>
                        <a:xfrm>
                          <a:off x="1935231" y="4910024"/>
                          <a:ext cx="2222432" cy="338252"/>
                        </a:xfrm>
                        <a:custGeom>
                          <a:avLst/>
                          <a:gdLst>
                            <a:gd name="connsiteX0" fmla="*/ 0 w 2201494"/>
                            <a:gd name="connsiteY0" fmla="*/ 179847 h 359693"/>
                            <a:gd name="connsiteX1" fmla="*/ 1100747 w 2201494"/>
                            <a:gd name="connsiteY1" fmla="*/ 0 h 359693"/>
                            <a:gd name="connsiteX2" fmla="*/ 2201494 w 2201494"/>
                            <a:gd name="connsiteY2" fmla="*/ 179847 h 359693"/>
                            <a:gd name="connsiteX3" fmla="*/ 1100747 w 2201494"/>
                            <a:gd name="connsiteY3" fmla="*/ 359694 h 359693"/>
                            <a:gd name="connsiteX4" fmla="*/ 0 w 2201494"/>
                            <a:gd name="connsiteY4" fmla="*/ 179847 h 359693"/>
                            <a:gd name="connsiteX0" fmla="*/ 0 w 2201494"/>
                            <a:gd name="connsiteY0" fmla="*/ 179847 h 359694"/>
                            <a:gd name="connsiteX1" fmla="*/ 1100747 w 2201494"/>
                            <a:gd name="connsiteY1" fmla="*/ 0 h 359694"/>
                            <a:gd name="connsiteX2" fmla="*/ 2201494 w 2201494"/>
                            <a:gd name="connsiteY2" fmla="*/ 179847 h 359694"/>
                            <a:gd name="connsiteX3" fmla="*/ 1100747 w 2201494"/>
                            <a:gd name="connsiteY3" fmla="*/ 359694 h 359694"/>
                            <a:gd name="connsiteX4" fmla="*/ 0 w 2201494"/>
                            <a:gd name="connsiteY4" fmla="*/ 179847 h 3596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201494" h="359694">
                              <a:moveTo>
                                <a:pt x="0" y="179847"/>
                              </a:moveTo>
                              <a:cubicBezTo>
                                <a:pt x="0" y="80520"/>
                                <a:pt x="492821" y="0"/>
                                <a:pt x="1100747" y="0"/>
                              </a:cubicBezTo>
                              <a:cubicBezTo>
                                <a:pt x="1708673" y="0"/>
                                <a:pt x="2201494" y="80520"/>
                                <a:pt x="2201494" y="179847"/>
                              </a:cubicBezTo>
                              <a:cubicBezTo>
                                <a:pt x="2201494" y="279174"/>
                                <a:pt x="1708673" y="359694"/>
                                <a:pt x="1100747" y="359694"/>
                              </a:cubicBezTo>
                              <a:cubicBezTo>
                                <a:pt x="492821" y="359694"/>
                                <a:pt x="0" y="279174"/>
                                <a:pt x="0" y="179847"/>
                              </a:cubicBezTo>
                              <a:close/>
                            </a:path>
                          </a:pathLst>
                        </a:custGeom>
                        <a:gradFill>
                          <a:gsLst>
                            <a:gs pos="24000">
                              <a:srgbClr val="000000">
                                <a:lumMod val="85000"/>
                                <a:lumOff val="15000"/>
                              </a:srgbClr>
                            </a:gs>
                            <a:gs pos="100000">
                              <a:srgbClr val="FFFFFF">
                                <a:lumMod val="85000"/>
                              </a:srgbClr>
                            </a:gs>
                          </a:gsLst>
                          <a:lin ang="5400000" scaled="1"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692" name="Group 691"/>
                      <p:cNvGrpSpPr/>
                      <p:nvPr/>
                    </p:nvGrpSpPr>
                    <p:grpSpPr>
                      <a:xfrm>
                        <a:off x="-155644" y="680935"/>
                        <a:ext cx="6371617" cy="3914118"/>
                        <a:chOff x="-155644" y="680935"/>
                        <a:chExt cx="6371617" cy="3914118"/>
                      </a:xfrm>
                    </p:grpSpPr>
                    <p:sp>
                      <p:nvSpPr>
                        <p:cNvPr id="694" name="Rounded Rectangle 693"/>
                        <p:cNvSpPr/>
                        <p:nvPr/>
                      </p:nvSpPr>
                      <p:spPr>
                        <a:xfrm>
                          <a:off x="-155644" y="3632073"/>
                          <a:ext cx="6371617" cy="962980"/>
                        </a:xfrm>
                        <a:prstGeom prst="roundRect">
                          <a:avLst>
                            <a:gd name="adj" fmla="val 20606"/>
                          </a:avLst>
                        </a:prstGeom>
                        <a:gradFill flip="none" rotWithShape="1">
                          <a:gsLst>
                            <a:gs pos="0">
                              <a:srgbClr val="FFFFFF">
                                <a:lumMod val="95000"/>
                              </a:srgbClr>
                            </a:gs>
                            <a:gs pos="75000">
                              <a:srgbClr val="000000">
                                <a:lumMod val="50000"/>
                                <a:lumOff val="50000"/>
                              </a:srgb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95" name="Rounded Rectangle 694"/>
                        <p:cNvSpPr/>
                        <p:nvPr/>
                      </p:nvSpPr>
                      <p:spPr>
                        <a:xfrm>
                          <a:off x="-145997" y="689901"/>
                          <a:ext cx="6361970" cy="3853108"/>
                        </a:xfrm>
                        <a:prstGeom prst="roundRect">
                          <a:avLst>
                            <a:gd name="adj" fmla="val 4085"/>
                          </a:avLst>
                        </a:prstGeom>
                        <a:gradFill flip="none" rotWithShape="1">
                          <a:gsLst>
                            <a:gs pos="13000">
                              <a:srgbClr val="FFFFFF">
                                <a:lumMod val="75000"/>
                              </a:srgbClr>
                            </a:gs>
                            <a:gs pos="88000">
                              <a:srgbClr val="FFFFFF">
                                <a:lumMod val="75000"/>
                              </a:srgbClr>
                            </a:gs>
                            <a:gs pos="46000">
                              <a:srgbClr val="FFFFFF">
                                <a:lumMod val="95000"/>
                              </a:srgbClr>
                            </a:gs>
                          </a:gsLst>
                          <a:path path="circle">
                            <a:fillToRect l="100000" b="100000"/>
                          </a:path>
                          <a:tileRect t="-100000" r="-100000"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96" name="Rounded Rectangle 695"/>
                        <p:cNvSpPr/>
                        <p:nvPr/>
                      </p:nvSpPr>
                      <p:spPr>
                        <a:xfrm>
                          <a:off x="-155644" y="680935"/>
                          <a:ext cx="6371617" cy="3813243"/>
                        </a:xfrm>
                        <a:prstGeom prst="roundRect">
                          <a:avLst>
                            <a:gd name="adj" fmla="val 3975"/>
                          </a:avLst>
                        </a:prstGeom>
                        <a:gradFill>
                          <a:gsLst>
                            <a:gs pos="0">
                              <a:srgbClr val="FFFFFF">
                                <a:lumMod val="65000"/>
                              </a:srgbClr>
                            </a:gs>
                            <a:gs pos="32000">
                              <a:sysClr val="windowText" lastClr="000000">
                                <a:lumMod val="65000"/>
                                <a:lumOff val="35000"/>
                              </a:sysClr>
                            </a:gs>
                            <a:gs pos="100000">
                              <a:sysClr val="windowText" lastClr="000000"/>
                            </a:gs>
                          </a:gsLst>
                          <a:lin ang="2700000" scaled="1"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97" name="Rectangle 696"/>
                        <p:cNvSpPr/>
                        <p:nvPr/>
                      </p:nvSpPr>
                      <p:spPr>
                        <a:xfrm>
                          <a:off x="48574" y="892399"/>
                          <a:ext cx="5963180" cy="3390314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00B0F0">
                                <a:lumMod val="60000"/>
                                <a:lumOff val="40000"/>
                              </a:srgbClr>
                            </a:gs>
                            <a:gs pos="41000">
                              <a:srgbClr val="00B0F0"/>
                            </a:gs>
                            <a:gs pos="100000">
                              <a:srgbClr val="00B0F0">
                                <a:lumMod val="75000"/>
                              </a:srgbClr>
                            </a:gs>
                          </a:gsLst>
                          <a:lin ang="2700000" scaled="1"/>
                          <a:tileRect/>
                        </a:gradFill>
                        <a:ln w="3175" cap="flat" cmpd="sng" algn="ctr">
                          <a:solidFill>
                            <a:srgbClr val="C2D2ED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98" name="Rectangle 2"/>
                        <p:cNvSpPr/>
                        <p:nvPr/>
                      </p:nvSpPr>
                      <p:spPr>
                        <a:xfrm>
                          <a:off x="65093" y="911598"/>
                          <a:ext cx="3854550" cy="3368178"/>
                        </a:xfrm>
                        <a:custGeom>
                          <a:avLst/>
                          <a:gdLst>
                            <a:gd name="connsiteX0" fmla="*/ 0 w 3854548"/>
                            <a:gd name="connsiteY0" fmla="*/ 0 h 2996419"/>
                            <a:gd name="connsiteX1" fmla="*/ 3854548 w 3854548"/>
                            <a:gd name="connsiteY1" fmla="*/ 0 h 2996419"/>
                            <a:gd name="connsiteX2" fmla="*/ 3854548 w 3854548"/>
                            <a:gd name="connsiteY2" fmla="*/ 2996419 h 2996419"/>
                            <a:gd name="connsiteX3" fmla="*/ 0 w 3854548"/>
                            <a:gd name="connsiteY3" fmla="*/ 2996419 h 2996419"/>
                            <a:gd name="connsiteX4" fmla="*/ 0 w 3854548"/>
                            <a:gd name="connsiteY4" fmla="*/ 0 h 2996419"/>
                            <a:gd name="connsiteX0" fmla="*/ 0 w 3854548"/>
                            <a:gd name="connsiteY0" fmla="*/ 0 h 2996419"/>
                            <a:gd name="connsiteX1" fmla="*/ 3854548 w 3854548"/>
                            <a:gd name="connsiteY1" fmla="*/ 0 h 2996419"/>
                            <a:gd name="connsiteX2" fmla="*/ 0 w 3854548"/>
                            <a:gd name="connsiteY2" fmla="*/ 2996419 h 2996419"/>
                            <a:gd name="connsiteX3" fmla="*/ 0 w 3854548"/>
                            <a:gd name="connsiteY3" fmla="*/ 0 h 2996419"/>
                            <a:gd name="connsiteX0" fmla="*/ 0 w 3854548"/>
                            <a:gd name="connsiteY0" fmla="*/ 0 h 2996419"/>
                            <a:gd name="connsiteX1" fmla="*/ 3854548 w 3854548"/>
                            <a:gd name="connsiteY1" fmla="*/ 0 h 2996419"/>
                            <a:gd name="connsiteX2" fmla="*/ 0 w 3854548"/>
                            <a:gd name="connsiteY2" fmla="*/ 2996419 h 2996419"/>
                            <a:gd name="connsiteX3" fmla="*/ 0 w 3854548"/>
                            <a:gd name="connsiteY3" fmla="*/ 0 h 2996419"/>
                            <a:gd name="connsiteX0" fmla="*/ 0 w 3854548"/>
                            <a:gd name="connsiteY0" fmla="*/ 0 h 2996419"/>
                            <a:gd name="connsiteX1" fmla="*/ 3854548 w 3854548"/>
                            <a:gd name="connsiteY1" fmla="*/ 0 h 2996419"/>
                            <a:gd name="connsiteX2" fmla="*/ 0 w 3854548"/>
                            <a:gd name="connsiteY2" fmla="*/ 2996419 h 2996419"/>
                            <a:gd name="connsiteX3" fmla="*/ 0 w 3854548"/>
                            <a:gd name="connsiteY3" fmla="*/ 0 h 2996419"/>
                            <a:gd name="connsiteX0" fmla="*/ 0 w 3854548"/>
                            <a:gd name="connsiteY0" fmla="*/ 0 h 3024102"/>
                            <a:gd name="connsiteX1" fmla="*/ 3854548 w 3854548"/>
                            <a:gd name="connsiteY1" fmla="*/ 0 h 3024102"/>
                            <a:gd name="connsiteX2" fmla="*/ 0 w 3854548"/>
                            <a:gd name="connsiteY2" fmla="*/ 2996419 h 3024102"/>
                            <a:gd name="connsiteX3" fmla="*/ 0 w 3854548"/>
                            <a:gd name="connsiteY3" fmla="*/ 0 h 30241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854548" h="3024102">
                              <a:moveTo>
                                <a:pt x="0" y="0"/>
                              </a:moveTo>
                              <a:lnTo>
                                <a:pt x="3854548" y="0"/>
                              </a:lnTo>
                              <a:cubicBezTo>
                                <a:pt x="1076518" y="1060001"/>
                                <a:pt x="2355716" y="3297942"/>
                                <a:pt x="0" y="2996419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rgbClr val="00B0F0"/>
                            </a:gs>
                            <a:gs pos="100000">
                              <a:srgbClr val="00B0F0">
                                <a:lumMod val="20000"/>
                                <a:lumOff val="80000"/>
                                <a:alpha val="2000"/>
                              </a:srgbClr>
                            </a:gs>
                          </a:gsLst>
                          <a:lin ang="2700000" scaled="1"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693" name="Rectangle 7"/>
                      <p:cNvSpPr/>
                      <p:nvPr/>
                    </p:nvSpPr>
                    <p:spPr>
                      <a:xfrm>
                        <a:off x="2404156" y="4584995"/>
                        <a:ext cx="1252426" cy="420364"/>
                      </a:xfrm>
                      <a:custGeom>
                        <a:avLst/>
                        <a:gdLst>
                          <a:gd name="connsiteX0" fmla="*/ 0 w 719386"/>
                          <a:gd name="connsiteY0" fmla="*/ 0 h 420364"/>
                          <a:gd name="connsiteX1" fmla="*/ 719386 w 719386"/>
                          <a:gd name="connsiteY1" fmla="*/ 0 h 420364"/>
                          <a:gd name="connsiteX2" fmla="*/ 719386 w 719386"/>
                          <a:gd name="connsiteY2" fmla="*/ 420364 h 420364"/>
                          <a:gd name="connsiteX3" fmla="*/ 0 w 719386"/>
                          <a:gd name="connsiteY3" fmla="*/ 420364 h 420364"/>
                          <a:gd name="connsiteX4" fmla="*/ 0 w 719386"/>
                          <a:gd name="connsiteY4" fmla="*/ 0 h 420364"/>
                          <a:gd name="connsiteX0" fmla="*/ 273020 w 992406"/>
                          <a:gd name="connsiteY0" fmla="*/ 0 h 420364"/>
                          <a:gd name="connsiteX1" fmla="*/ 992406 w 992406"/>
                          <a:gd name="connsiteY1" fmla="*/ 0 h 420364"/>
                          <a:gd name="connsiteX2" fmla="*/ 992406 w 992406"/>
                          <a:gd name="connsiteY2" fmla="*/ 420364 h 420364"/>
                          <a:gd name="connsiteX3" fmla="*/ 0 w 992406"/>
                          <a:gd name="connsiteY3" fmla="*/ 398696 h 420364"/>
                          <a:gd name="connsiteX4" fmla="*/ 273020 w 992406"/>
                          <a:gd name="connsiteY4" fmla="*/ 0 h 420364"/>
                          <a:gd name="connsiteX0" fmla="*/ 273020 w 992406"/>
                          <a:gd name="connsiteY0" fmla="*/ 0 h 420364"/>
                          <a:gd name="connsiteX1" fmla="*/ 992406 w 992406"/>
                          <a:gd name="connsiteY1" fmla="*/ 0 h 420364"/>
                          <a:gd name="connsiteX2" fmla="*/ 992406 w 992406"/>
                          <a:gd name="connsiteY2" fmla="*/ 420364 h 420364"/>
                          <a:gd name="connsiteX3" fmla="*/ 0 w 992406"/>
                          <a:gd name="connsiteY3" fmla="*/ 411697 h 420364"/>
                          <a:gd name="connsiteX4" fmla="*/ 273020 w 992406"/>
                          <a:gd name="connsiteY4" fmla="*/ 0 h 420364"/>
                          <a:gd name="connsiteX0" fmla="*/ 277354 w 996740"/>
                          <a:gd name="connsiteY0" fmla="*/ 0 h 420364"/>
                          <a:gd name="connsiteX1" fmla="*/ 996740 w 996740"/>
                          <a:gd name="connsiteY1" fmla="*/ 0 h 420364"/>
                          <a:gd name="connsiteX2" fmla="*/ 996740 w 996740"/>
                          <a:gd name="connsiteY2" fmla="*/ 420364 h 420364"/>
                          <a:gd name="connsiteX3" fmla="*/ 0 w 996740"/>
                          <a:gd name="connsiteY3" fmla="*/ 420364 h 420364"/>
                          <a:gd name="connsiteX4" fmla="*/ 277354 w 996740"/>
                          <a:gd name="connsiteY4" fmla="*/ 0 h 420364"/>
                          <a:gd name="connsiteX0" fmla="*/ 277354 w 1252426"/>
                          <a:gd name="connsiteY0" fmla="*/ 0 h 420364"/>
                          <a:gd name="connsiteX1" fmla="*/ 996740 w 1252426"/>
                          <a:gd name="connsiteY1" fmla="*/ 0 h 420364"/>
                          <a:gd name="connsiteX2" fmla="*/ 1252426 w 1252426"/>
                          <a:gd name="connsiteY2" fmla="*/ 420364 h 420364"/>
                          <a:gd name="connsiteX3" fmla="*/ 0 w 1252426"/>
                          <a:gd name="connsiteY3" fmla="*/ 420364 h 420364"/>
                          <a:gd name="connsiteX4" fmla="*/ 277354 w 1252426"/>
                          <a:gd name="connsiteY4" fmla="*/ 0 h 420364"/>
                          <a:gd name="connsiteX0" fmla="*/ 277354 w 1252426"/>
                          <a:gd name="connsiteY0" fmla="*/ 0 h 420364"/>
                          <a:gd name="connsiteX1" fmla="*/ 996740 w 1252426"/>
                          <a:gd name="connsiteY1" fmla="*/ 0 h 420364"/>
                          <a:gd name="connsiteX2" fmla="*/ 1252426 w 1252426"/>
                          <a:gd name="connsiteY2" fmla="*/ 420364 h 420364"/>
                          <a:gd name="connsiteX3" fmla="*/ 0 w 1252426"/>
                          <a:gd name="connsiteY3" fmla="*/ 420364 h 420364"/>
                          <a:gd name="connsiteX4" fmla="*/ 277354 w 1252426"/>
                          <a:gd name="connsiteY4" fmla="*/ 0 h 420364"/>
                          <a:gd name="connsiteX0" fmla="*/ 277354 w 1252426"/>
                          <a:gd name="connsiteY0" fmla="*/ 0 h 420364"/>
                          <a:gd name="connsiteX1" fmla="*/ 996740 w 1252426"/>
                          <a:gd name="connsiteY1" fmla="*/ 0 h 420364"/>
                          <a:gd name="connsiteX2" fmla="*/ 1252426 w 1252426"/>
                          <a:gd name="connsiteY2" fmla="*/ 420364 h 420364"/>
                          <a:gd name="connsiteX3" fmla="*/ 0 w 1252426"/>
                          <a:gd name="connsiteY3" fmla="*/ 420364 h 420364"/>
                          <a:gd name="connsiteX4" fmla="*/ 277354 w 1252426"/>
                          <a:gd name="connsiteY4" fmla="*/ 0 h 420364"/>
                          <a:gd name="connsiteX0" fmla="*/ 277354 w 1252426"/>
                          <a:gd name="connsiteY0" fmla="*/ 0 h 420364"/>
                          <a:gd name="connsiteX1" fmla="*/ 996740 w 1252426"/>
                          <a:gd name="connsiteY1" fmla="*/ 0 h 420364"/>
                          <a:gd name="connsiteX2" fmla="*/ 1252426 w 1252426"/>
                          <a:gd name="connsiteY2" fmla="*/ 420364 h 420364"/>
                          <a:gd name="connsiteX3" fmla="*/ 0 w 1252426"/>
                          <a:gd name="connsiteY3" fmla="*/ 420364 h 420364"/>
                          <a:gd name="connsiteX4" fmla="*/ 277354 w 1252426"/>
                          <a:gd name="connsiteY4" fmla="*/ 0 h 420364"/>
                          <a:gd name="connsiteX0" fmla="*/ 277354 w 1252426"/>
                          <a:gd name="connsiteY0" fmla="*/ 0 h 420364"/>
                          <a:gd name="connsiteX1" fmla="*/ 996740 w 1252426"/>
                          <a:gd name="connsiteY1" fmla="*/ 0 h 420364"/>
                          <a:gd name="connsiteX2" fmla="*/ 1252426 w 1252426"/>
                          <a:gd name="connsiteY2" fmla="*/ 420364 h 420364"/>
                          <a:gd name="connsiteX3" fmla="*/ 0 w 1252426"/>
                          <a:gd name="connsiteY3" fmla="*/ 420364 h 420364"/>
                          <a:gd name="connsiteX4" fmla="*/ 277354 w 1252426"/>
                          <a:gd name="connsiteY4" fmla="*/ 0 h 420364"/>
                          <a:gd name="connsiteX0" fmla="*/ 277354 w 1252426"/>
                          <a:gd name="connsiteY0" fmla="*/ 0 h 420364"/>
                          <a:gd name="connsiteX1" fmla="*/ 996740 w 1252426"/>
                          <a:gd name="connsiteY1" fmla="*/ 0 h 420364"/>
                          <a:gd name="connsiteX2" fmla="*/ 1252426 w 1252426"/>
                          <a:gd name="connsiteY2" fmla="*/ 420364 h 420364"/>
                          <a:gd name="connsiteX3" fmla="*/ 0 w 1252426"/>
                          <a:gd name="connsiteY3" fmla="*/ 420364 h 420364"/>
                          <a:gd name="connsiteX4" fmla="*/ 277354 w 1252426"/>
                          <a:gd name="connsiteY4" fmla="*/ 0 h 420364"/>
                          <a:gd name="connsiteX0" fmla="*/ 277354 w 1252426"/>
                          <a:gd name="connsiteY0" fmla="*/ 0 h 420364"/>
                          <a:gd name="connsiteX1" fmla="*/ 996740 w 1252426"/>
                          <a:gd name="connsiteY1" fmla="*/ 0 h 420364"/>
                          <a:gd name="connsiteX2" fmla="*/ 1252426 w 1252426"/>
                          <a:gd name="connsiteY2" fmla="*/ 420364 h 420364"/>
                          <a:gd name="connsiteX3" fmla="*/ 0 w 1252426"/>
                          <a:gd name="connsiteY3" fmla="*/ 420364 h 420364"/>
                          <a:gd name="connsiteX4" fmla="*/ 277354 w 1252426"/>
                          <a:gd name="connsiteY4" fmla="*/ 0 h 420364"/>
                          <a:gd name="connsiteX0" fmla="*/ 277354 w 1252426"/>
                          <a:gd name="connsiteY0" fmla="*/ 0 h 420364"/>
                          <a:gd name="connsiteX1" fmla="*/ 996740 w 1252426"/>
                          <a:gd name="connsiteY1" fmla="*/ 0 h 420364"/>
                          <a:gd name="connsiteX2" fmla="*/ 1252426 w 1252426"/>
                          <a:gd name="connsiteY2" fmla="*/ 420364 h 420364"/>
                          <a:gd name="connsiteX3" fmla="*/ 0 w 1252426"/>
                          <a:gd name="connsiteY3" fmla="*/ 420364 h 420364"/>
                          <a:gd name="connsiteX4" fmla="*/ 277354 w 1252426"/>
                          <a:gd name="connsiteY4" fmla="*/ 0 h 420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52426" h="420364">
                            <a:moveTo>
                              <a:pt x="277354" y="0"/>
                            </a:moveTo>
                            <a:lnTo>
                              <a:pt x="996740" y="0"/>
                            </a:lnTo>
                            <a:cubicBezTo>
                              <a:pt x="990962" y="270130"/>
                              <a:pt x="1067523" y="301911"/>
                              <a:pt x="1252426" y="420364"/>
                            </a:cubicBezTo>
                            <a:lnTo>
                              <a:pt x="0" y="420364"/>
                            </a:lnTo>
                            <a:cubicBezTo>
                              <a:pt x="296132" y="297578"/>
                              <a:pt x="280243" y="179124"/>
                              <a:pt x="277354" y="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5000">
                            <a:srgbClr val="3B3B3B"/>
                          </a:gs>
                          <a:gs pos="4500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/>
                          </a:gs>
                        </a:gsLst>
                        <a:lin ang="16200000" scaled="1"/>
                        <a:tileRect/>
                      </a:gradFill>
                      <a:ln w="12700" cap="flat" cmpd="sng" algn="ctr">
                        <a:gradFill>
                          <a:gsLst>
                            <a:gs pos="0">
                              <a:srgbClr val="000000">
                                <a:lumMod val="65000"/>
                                <a:lumOff val="35000"/>
                              </a:srgbClr>
                            </a:gs>
                            <a:gs pos="100000">
                              <a:srgbClr val="404040"/>
                            </a:gs>
                          </a:gsLst>
                          <a:lin ang="5400000" scaled="1"/>
                        </a:gradFill>
                        <a:prstDash val="solid"/>
                        <a:miter lim="800000"/>
                      </a:ln>
                      <a:effectLst>
                        <a:reflection blurRad="6350" stA="50000" endA="300" endPos="43000" dir="5400000" sy="-100000" algn="bl" rotWithShape="0"/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</p:grpSp>
                <p:grpSp>
                  <p:nvGrpSpPr>
                    <p:cNvPr id="607" name="Group 606"/>
                    <p:cNvGrpSpPr/>
                    <p:nvPr/>
                  </p:nvGrpSpPr>
                  <p:grpSpPr>
                    <a:xfrm>
                      <a:off x="-409704" y="5543550"/>
                      <a:ext cx="7048293" cy="1216818"/>
                      <a:chOff x="-409704" y="5543550"/>
                      <a:chExt cx="7048293" cy="1216818"/>
                    </a:xfrm>
                  </p:grpSpPr>
                  <p:sp>
                    <p:nvSpPr>
                      <p:cNvPr id="608" name="Rectangle 21"/>
                      <p:cNvSpPr/>
                      <p:nvPr/>
                    </p:nvSpPr>
                    <p:spPr>
                      <a:xfrm>
                        <a:off x="-409704" y="5543550"/>
                        <a:ext cx="7048293" cy="1134340"/>
                      </a:xfrm>
                      <a:custGeom>
                        <a:avLst/>
                        <a:gdLst>
                          <a:gd name="connsiteX0" fmla="*/ 0 w 7062537"/>
                          <a:gd name="connsiteY0" fmla="*/ 0 h 1203157"/>
                          <a:gd name="connsiteX1" fmla="*/ 7062537 w 7062537"/>
                          <a:gd name="connsiteY1" fmla="*/ 0 h 1203157"/>
                          <a:gd name="connsiteX2" fmla="*/ 7062537 w 7062537"/>
                          <a:gd name="connsiteY2" fmla="*/ 1203157 h 1203157"/>
                          <a:gd name="connsiteX3" fmla="*/ 0 w 7062537"/>
                          <a:gd name="connsiteY3" fmla="*/ 1203157 h 1203157"/>
                          <a:gd name="connsiteX4" fmla="*/ 0 w 7062537"/>
                          <a:gd name="connsiteY4" fmla="*/ 0 h 1203157"/>
                          <a:gd name="connsiteX0" fmla="*/ 1106905 w 7062537"/>
                          <a:gd name="connsiteY0" fmla="*/ 12032 h 1203157"/>
                          <a:gd name="connsiteX1" fmla="*/ 7062537 w 7062537"/>
                          <a:gd name="connsiteY1" fmla="*/ 0 h 1203157"/>
                          <a:gd name="connsiteX2" fmla="*/ 7062537 w 7062537"/>
                          <a:gd name="connsiteY2" fmla="*/ 1203157 h 1203157"/>
                          <a:gd name="connsiteX3" fmla="*/ 0 w 7062537"/>
                          <a:gd name="connsiteY3" fmla="*/ 1203157 h 1203157"/>
                          <a:gd name="connsiteX4" fmla="*/ 1106905 w 7062537"/>
                          <a:gd name="connsiteY4" fmla="*/ 12032 h 1203157"/>
                          <a:gd name="connsiteX0" fmla="*/ 1106905 w 7062537"/>
                          <a:gd name="connsiteY0" fmla="*/ 12032 h 1203157"/>
                          <a:gd name="connsiteX1" fmla="*/ 5787190 w 7062537"/>
                          <a:gd name="connsiteY1" fmla="*/ 0 h 1203157"/>
                          <a:gd name="connsiteX2" fmla="*/ 7062537 w 7062537"/>
                          <a:gd name="connsiteY2" fmla="*/ 1203157 h 1203157"/>
                          <a:gd name="connsiteX3" fmla="*/ 0 w 7062537"/>
                          <a:gd name="connsiteY3" fmla="*/ 1203157 h 1203157"/>
                          <a:gd name="connsiteX4" fmla="*/ 1106905 w 7062537"/>
                          <a:gd name="connsiteY4" fmla="*/ 12032 h 1203157"/>
                          <a:gd name="connsiteX0" fmla="*/ 1106905 w 7062537"/>
                          <a:gd name="connsiteY0" fmla="*/ 4998 h 1196123"/>
                          <a:gd name="connsiteX1" fmla="*/ 5801258 w 7062537"/>
                          <a:gd name="connsiteY1" fmla="*/ 0 h 1196123"/>
                          <a:gd name="connsiteX2" fmla="*/ 7062537 w 7062537"/>
                          <a:gd name="connsiteY2" fmla="*/ 1196123 h 1196123"/>
                          <a:gd name="connsiteX3" fmla="*/ 0 w 7062537"/>
                          <a:gd name="connsiteY3" fmla="*/ 1196123 h 1196123"/>
                          <a:gd name="connsiteX4" fmla="*/ 1106905 w 7062537"/>
                          <a:gd name="connsiteY4" fmla="*/ 4998 h 1196123"/>
                          <a:gd name="connsiteX0" fmla="*/ 1106905 w 7062537"/>
                          <a:gd name="connsiteY0" fmla="*/ 21932 h 1213057"/>
                          <a:gd name="connsiteX1" fmla="*/ 5788558 w 7062537"/>
                          <a:gd name="connsiteY1" fmla="*/ 0 h 1213057"/>
                          <a:gd name="connsiteX2" fmla="*/ 7062537 w 7062537"/>
                          <a:gd name="connsiteY2" fmla="*/ 1213057 h 1213057"/>
                          <a:gd name="connsiteX3" fmla="*/ 0 w 7062537"/>
                          <a:gd name="connsiteY3" fmla="*/ 1213057 h 1213057"/>
                          <a:gd name="connsiteX4" fmla="*/ 1106905 w 7062537"/>
                          <a:gd name="connsiteY4" fmla="*/ 21932 h 1213057"/>
                          <a:gd name="connsiteX0" fmla="*/ 1115371 w 7062537"/>
                          <a:gd name="connsiteY0" fmla="*/ 13465 h 1213057"/>
                          <a:gd name="connsiteX1" fmla="*/ 5788558 w 7062537"/>
                          <a:gd name="connsiteY1" fmla="*/ 0 h 1213057"/>
                          <a:gd name="connsiteX2" fmla="*/ 7062537 w 7062537"/>
                          <a:gd name="connsiteY2" fmla="*/ 1213057 h 1213057"/>
                          <a:gd name="connsiteX3" fmla="*/ 0 w 7062537"/>
                          <a:gd name="connsiteY3" fmla="*/ 1213057 h 1213057"/>
                          <a:gd name="connsiteX4" fmla="*/ 1115371 w 7062537"/>
                          <a:gd name="connsiteY4" fmla="*/ 13465 h 1213057"/>
                          <a:gd name="connsiteX0" fmla="*/ 1115371 w 7062537"/>
                          <a:gd name="connsiteY0" fmla="*/ 17699 h 1213057"/>
                          <a:gd name="connsiteX1" fmla="*/ 5788558 w 7062537"/>
                          <a:gd name="connsiteY1" fmla="*/ 0 h 1213057"/>
                          <a:gd name="connsiteX2" fmla="*/ 7062537 w 7062537"/>
                          <a:gd name="connsiteY2" fmla="*/ 1213057 h 1213057"/>
                          <a:gd name="connsiteX3" fmla="*/ 0 w 7062537"/>
                          <a:gd name="connsiteY3" fmla="*/ 1213057 h 1213057"/>
                          <a:gd name="connsiteX4" fmla="*/ 1115371 w 7062537"/>
                          <a:gd name="connsiteY4" fmla="*/ 17699 h 1213057"/>
                          <a:gd name="connsiteX0" fmla="*/ 1119605 w 7062537"/>
                          <a:gd name="connsiteY0" fmla="*/ 13465 h 1213057"/>
                          <a:gd name="connsiteX1" fmla="*/ 5788558 w 7062537"/>
                          <a:gd name="connsiteY1" fmla="*/ 0 h 1213057"/>
                          <a:gd name="connsiteX2" fmla="*/ 7062537 w 7062537"/>
                          <a:gd name="connsiteY2" fmla="*/ 1213057 h 1213057"/>
                          <a:gd name="connsiteX3" fmla="*/ 0 w 7062537"/>
                          <a:gd name="connsiteY3" fmla="*/ 1213057 h 1213057"/>
                          <a:gd name="connsiteX4" fmla="*/ 1119605 w 7062537"/>
                          <a:gd name="connsiteY4" fmla="*/ 13465 h 1213057"/>
                          <a:gd name="connsiteX0" fmla="*/ 1119605 w 7062537"/>
                          <a:gd name="connsiteY0" fmla="*/ 4998 h 1213057"/>
                          <a:gd name="connsiteX1" fmla="*/ 5788558 w 7062537"/>
                          <a:gd name="connsiteY1" fmla="*/ 0 h 1213057"/>
                          <a:gd name="connsiteX2" fmla="*/ 7062537 w 7062537"/>
                          <a:gd name="connsiteY2" fmla="*/ 1213057 h 1213057"/>
                          <a:gd name="connsiteX3" fmla="*/ 0 w 7062537"/>
                          <a:gd name="connsiteY3" fmla="*/ 1213057 h 1213057"/>
                          <a:gd name="connsiteX4" fmla="*/ 1119605 w 7062537"/>
                          <a:gd name="connsiteY4" fmla="*/ 4998 h 1213057"/>
                          <a:gd name="connsiteX0" fmla="*/ 1119605 w 7062537"/>
                          <a:gd name="connsiteY0" fmla="*/ 0 h 1216526"/>
                          <a:gd name="connsiteX1" fmla="*/ 5788558 w 7062537"/>
                          <a:gd name="connsiteY1" fmla="*/ 3469 h 1216526"/>
                          <a:gd name="connsiteX2" fmla="*/ 7062537 w 7062537"/>
                          <a:gd name="connsiteY2" fmla="*/ 1216526 h 1216526"/>
                          <a:gd name="connsiteX3" fmla="*/ 0 w 7062537"/>
                          <a:gd name="connsiteY3" fmla="*/ 1216526 h 1216526"/>
                          <a:gd name="connsiteX4" fmla="*/ 1119605 w 7062537"/>
                          <a:gd name="connsiteY4" fmla="*/ 0 h 1216526"/>
                          <a:gd name="connsiteX0" fmla="*/ 1119605 w 7117956"/>
                          <a:gd name="connsiteY0" fmla="*/ 0 h 1222175"/>
                          <a:gd name="connsiteX1" fmla="*/ 5788558 w 7117956"/>
                          <a:gd name="connsiteY1" fmla="*/ 3469 h 1222175"/>
                          <a:gd name="connsiteX2" fmla="*/ 7117956 w 7117956"/>
                          <a:gd name="connsiteY2" fmla="*/ 1222175 h 1222175"/>
                          <a:gd name="connsiteX3" fmla="*/ 0 w 7117956"/>
                          <a:gd name="connsiteY3" fmla="*/ 1216526 h 1222175"/>
                          <a:gd name="connsiteX4" fmla="*/ 1119605 w 7117956"/>
                          <a:gd name="connsiteY4" fmla="*/ 0 h 1222175"/>
                          <a:gd name="connsiteX0" fmla="*/ 1119605 w 7117956"/>
                          <a:gd name="connsiteY0" fmla="*/ 2179 h 1224354"/>
                          <a:gd name="connsiteX1" fmla="*/ 5821809 w 7117956"/>
                          <a:gd name="connsiteY1" fmla="*/ 0 h 1224354"/>
                          <a:gd name="connsiteX2" fmla="*/ 7117956 w 7117956"/>
                          <a:gd name="connsiteY2" fmla="*/ 1224354 h 1224354"/>
                          <a:gd name="connsiteX3" fmla="*/ 0 w 7117956"/>
                          <a:gd name="connsiteY3" fmla="*/ 1218705 h 1224354"/>
                          <a:gd name="connsiteX4" fmla="*/ 1119605 w 7117956"/>
                          <a:gd name="connsiteY4" fmla="*/ 2179 h 1224354"/>
                          <a:gd name="connsiteX0" fmla="*/ 1119605 w 7106872"/>
                          <a:gd name="connsiteY0" fmla="*/ 2179 h 1224354"/>
                          <a:gd name="connsiteX1" fmla="*/ 5821809 w 7106872"/>
                          <a:gd name="connsiteY1" fmla="*/ 0 h 1224354"/>
                          <a:gd name="connsiteX2" fmla="*/ 7106872 w 7106872"/>
                          <a:gd name="connsiteY2" fmla="*/ 1224354 h 1224354"/>
                          <a:gd name="connsiteX3" fmla="*/ 0 w 7106872"/>
                          <a:gd name="connsiteY3" fmla="*/ 1218705 h 1224354"/>
                          <a:gd name="connsiteX4" fmla="*/ 1119605 w 7106872"/>
                          <a:gd name="connsiteY4" fmla="*/ 2179 h 1224354"/>
                          <a:gd name="connsiteX0" fmla="*/ 1091896 w 7079163"/>
                          <a:gd name="connsiteY0" fmla="*/ 2179 h 1224354"/>
                          <a:gd name="connsiteX1" fmla="*/ 5794100 w 7079163"/>
                          <a:gd name="connsiteY1" fmla="*/ 0 h 1224354"/>
                          <a:gd name="connsiteX2" fmla="*/ 7079163 w 7079163"/>
                          <a:gd name="connsiteY2" fmla="*/ 1224354 h 1224354"/>
                          <a:gd name="connsiteX3" fmla="*/ 0 w 7079163"/>
                          <a:gd name="connsiteY3" fmla="*/ 1218705 h 1224354"/>
                          <a:gd name="connsiteX4" fmla="*/ 1091896 w 7079163"/>
                          <a:gd name="connsiteY4" fmla="*/ 2179 h 1224354"/>
                          <a:gd name="connsiteX0" fmla="*/ 1064187 w 7051454"/>
                          <a:gd name="connsiteY0" fmla="*/ 2179 h 1224354"/>
                          <a:gd name="connsiteX1" fmla="*/ 5766391 w 7051454"/>
                          <a:gd name="connsiteY1" fmla="*/ 0 h 1224354"/>
                          <a:gd name="connsiteX2" fmla="*/ 7051454 w 7051454"/>
                          <a:gd name="connsiteY2" fmla="*/ 1224354 h 1224354"/>
                          <a:gd name="connsiteX3" fmla="*/ 0 w 7051454"/>
                          <a:gd name="connsiteY3" fmla="*/ 1196111 h 1224354"/>
                          <a:gd name="connsiteX4" fmla="*/ 1064187 w 7051454"/>
                          <a:gd name="connsiteY4" fmla="*/ 2179 h 1224354"/>
                          <a:gd name="connsiteX0" fmla="*/ 1069729 w 7056996"/>
                          <a:gd name="connsiteY0" fmla="*/ 2179 h 1224354"/>
                          <a:gd name="connsiteX1" fmla="*/ 5771933 w 7056996"/>
                          <a:gd name="connsiteY1" fmla="*/ 0 h 1224354"/>
                          <a:gd name="connsiteX2" fmla="*/ 7056996 w 7056996"/>
                          <a:gd name="connsiteY2" fmla="*/ 1224354 h 1224354"/>
                          <a:gd name="connsiteX3" fmla="*/ 0 w 7056996"/>
                          <a:gd name="connsiteY3" fmla="*/ 1184814 h 1224354"/>
                          <a:gd name="connsiteX4" fmla="*/ 1069729 w 7056996"/>
                          <a:gd name="connsiteY4" fmla="*/ 2179 h 1224354"/>
                          <a:gd name="connsiteX0" fmla="*/ 1069729 w 7040370"/>
                          <a:gd name="connsiteY0" fmla="*/ 2179 h 1218706"/>
                          <a:gd name="connsiteX1" fmla="*/ 5771933 w 7040370"/>
                          <a:gd name="connsiteY1" fmla="*/ 0 h 1218706"/>
                          <a:gd name="connsiteX2" fmla="*/ 7040370 w 7040370"/>
                          <a:gd name="connsiteY2" fmla="*/ 1218706 h 1218706"/>
                          <a:gd name="connsiteX3" fmla="*/ 0 w 7040370"/>
                          <a:gd name="connsiteY3" fmla="*/ 1184814 h 1218706"/>
                          <a:gd name="connsiteX4" fmla="*/ 1069729 w 7040370"/>
                          <a:gd name="connsiteY4" fmla="*/ 2179 h 1218706"/>
                          <a:gd name="connsiteX0" fmla="*/ 1069729 w 7040370"/>
                          <a:gd name="connsiteY0" fmla="*/ 2179 h 1213058"/>
                          <a:gd name="connsiteX1" fmla="*/ 5771933 w 7040370"/>
                          <a:gd name="connsiteY1" fmla="*/ 0 h 1213058"/>
                          <a:gd name="connsiteX2" fmla="*/ 7040370 w 7040370"/>
                          <a:gd name="connsiteY2" fmla="*/ 1213058 h 1213058"/>
                          <a:gd name="connsiteX3" fmla="*/ 0 w 7040370"/>
                          <a:gd name="connsiteY3" fmla="*/ 1184814 h 1213058"/>
                          <a:gd name="connsiteX4" fmla="*/ 1069729 w 7040370"/>
                          <a:gd name="connsiteY4" fmla="*/ 2179 h 1213058"/>
                          <a:gd name="connsiteX0" fmla="*/ 1069729 w 7045912"/>
                          <a:gd name="connsiteY0" fmla="*/ 2179 h 1196112"/>
                          <a:gd name="connsiteX1" fmla="*/ 5771933 w 7045912"/>
                          <a:gd name="connsiteY1" fmla="*/ 0 h 1196112"/>
                          <a:gd name="connsiteX2" fmla="*/ 7045912 w 7045912"/>
                          <a:gd name="connsiteY2" fmla="*/ 1196112 h 1196112"/>
                          <a:gd name="connsiteX3" fmla="*/ 0 w 7045912"/>
                          <a:gd name="connsiteY3" fmla="*/ 1184814 h 1196112"/>
                          <a:gd name="connsiteX4" fmla="*/ 1069729 w 7045912"/>
                          <a:gd name="connsiteY4" fmla="*/ 2179 h 1196112"/>
                          <a:gd name="connsiteX0" fmla="*/ 1069729 w 7045912"/>
                          <a:gd name="connsiteY0" fmla="*/ 2179 h 1190463"/>
                          <a:gd name="connsiteX1" fmla="*/ 5771933 w 7045912"/>
                          <a:gd name="connsiteY1" fmla="*/ 0 h 1190463"/>
                          <a:gd name="connsiteX2" fmla="*/ 7045912 w 7045912"/>
                          <a:gd name="connsiteY2" fmla="*/ 1190463 h 1190463"/>
                          <a:gd name="connsiteX3" fmla="*/ 0 w 7045912"/>
                          <a:gd name="connsiteY3" fmla="*/ 1184814 h 1190463"/>
                          <a:gd name="connsiteX4" fmla="*/ 1069729 w 7045912"/>
                          <a:gd name="connsiteY4" fmla="*/ 2179 h 1190463"/>
                          <a:gd name="connsiteX0" fmla="*/ 1072110 w 7048293"/>
                          <a:gd name="connsiteY0" fmla="*/ 2179 h 1190463"/>
                          <a:gd name="connsiteX1" fmla="*/ 5774314 w 7048293"/>
                          <a:gd name="connsiteY1" fmla="*/ 0 h 1190463"/>
                          <a:gd name="connsiteX2" fmla="*/ 7048293 w 7048293"/>
                          <a:gd name="connsiteY2" fmla="*/ 1190463 h 1190463"/>
                          <a:gd name="connsiteX3" fmla="*/ 0 w 7048293"/>
                          <a:gd name="connsiteY3" fmla="*/ 1189812 h 1190463"/>
                          <a:gd name="connsiteX4" fmla="*/ 1072110 w 7048293"/>
                          <a:gd name="connsiteY4" fmla="*/ 2179 h 1190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048293" h="1190463">
                            <a:moveTo>
                              <a:pt x="1072110" y="2179"/>
                            </a:moveTo>
                            <a:lnTo>
                              <a:pt x="5774314" y="0"/>
                            </a:lnTo>
                            <a:lnTo>
                              <a:pt x="7048293" y="1190463"/>
                            </a:lnTo>
                            <a:lnTo>
                              <a:pt x="0" y="1189812"/>
                            </a:lnTo>
                            <a:lnTo>
                              <a:pt x="1072110" y="2179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46300">
                            <a:srgbClr val="5D5D5D"/>
                          </a:gs>
                          <a:gs pos="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FFFFFF">
                              <a:lumMod val="50000"/>
                            </a:srgbClr>
                          </a:gs>
                        </a:gsLst>
                        <a:lin ang="5400000" scaled="1"/>
                        <a:tileRect/>
                      </a:gradFill>
                      <a:ln w="254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609" name="Rectangle 608"/>
                      <p:cNvSpPr/>
                      <p:nvPr/>
                    </p:nvSpPr>
                    <p:spPr>
                      <a:xfrm>
                        <a:off x="-409576" y="6674643"/>
                        <a:ext cx="7046119" cy="8572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5400000" scaled="1"/>
                      </a:gradFill>
                      <a:ln w="0" cap="flat" cmpd="sng" algn="ctr">
                        <a:solidFill>
                          <a:sysClr val="windowText" lastClr="000000">
                            <a:lumMod val="65000"/>
                            <a:lumOff val="35000"/>
                          </a:sysClr>
                        </a:solidFill>
                        <a:prstDash val="solid"/>
                        <a:miter lim="800000"/>
                      </a:ln>
                      <a:effectLst>
                        <a:outerShdw blurRad="50800" dist="38100" dir="5400000" algn="t" rotWithShape="0">
                          <a:prstClr val="black">
                            <a:alpha val="25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grpSp>
                    <p:nvGrpSpPr>
                      <p:cNvPr id="610" name="Group 609"/>
                      <p:cNvGrpSpPr/>
                      <p:nvPr/>
                    </p:nvGrpSpPr>
                    <p:grpSpPr>
                      <a:xfrm>
                        <a:off x="-345017" y="6526787"/>
                        <a:ext cx="6912504" cy="163053"/>
                        <a:chOff x="-345017" y="6491290"/>
                        <a:chExt cx="6912504" cy="163053"/>
                      </a:xfrm>
                      <a:gradFill>
                        <a:gsLst>
                          <a:gs pos="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5400000" scaled="1"/>
                      </a:gradFill>
                    </p:grpSpPr>
                    <p:sp>
                      <p:nvSpPr>
                        <p:cNvPr id="683" name="Rectangle 140"/>
                        <p:cNvSpPr/>
                        <p:nvPr/>
                      </p:nvSpPr>
                      <p:spPr>
                        <a:xfrm>
                          <a:off x="1493044" y="6491290"/>
                          <a:ext cx="2508974" cy="161923"/>
                        </a:xfrm>
                        <a:custGeom>
                          <a:avLst/>
                          <a:gdLst>
                            <a:gd name="connsiteX0" fmla="*/ 0 w 2181225"/>
                            <a:gd name="connsiteY0" fmla="*/ 0 h 152400"/>
                            <a:gd name="connsiteX1" fmla="*/ 2181225 w 2181225"/>
                            <a:gd name="connsiteY1" fmla="*/ 0 h 152400"/>
                            <a:gd name="connsiteX2" fmla="*/ 2181225 w 2181225"/>
                            <a:gd name="connsiteY2" fmla="*/ 152400 h 152400"/>
                            <a:gd name="connsiteX3" fmla="*/ 0 w 2181225"/>
                            <a:gd name="connsiteY3" fmla="*/ 152400 h 152400"/>
                            <a:gd name="connsiteX4" fmla="*/ 0 w 2181225"/>
                            <a:gd name="connsiteY4" fmla="*/ 0 h 152400"/>
                            <a:gd name="connsiteX0" fmla="*/ 40482 w 2181225"/>
                            <a:gd name="connsiteY0" fmla="*/ 0 h 152400"/>
                            <a:gd name="connsiteX1" fmla="*/ 2181225 w 2181225"/>
                            <a:gd name="connsiteY1" fmla="*/ 0 h 152400"/>
                            <a:gd name="connsiteX2" fmla="*/ 2181225 w 2181225"/>
                            <a:gd name="connsiteY2" fmla="*/ 152400 h 152400"/>
                            <a:gd name="connsiteX3" fmla="*/ 0 w 2181225"/>
                            <a:gd name="connsiteY3" fmla="*/ 152400 h 152400"/>
                            <a:gd name="connsiteX4" fmla="*/ 40482 w 2181225"/>
                            <a:gd name="connsiteY4" fmla="*/ 0 h 152400"/>
                            <a:gd name="connsiteX0" fmla="*/ 40482 w 2181225"/>
                            <a:gd name="connsiteY0" fmla="*/ 0 h 152400"/>
                            <a:gd name="connsiteX1" fmla="*/ 2138363 w 2181225"/>
                            <a:gd name="connsiteY1" fmla="*/ 2381 h 152400"/>
                            <a:gd name="connsiteX2" fmla="*/ 2181225 w 2181225"/>
                            <a:gd name="connsiteY2" fmla="*/ 152400 h 152400"/>
                            <a:gd name="connsiteX3" fmla="*/ 0 w 2181225"/>
                            <a:gd name="connsiteY3" fmla="*/ 152400 h 152400"/>
                            <a:gd name="connsiteX4" fmla="*/ 40482 w 2181225"/>
                            <a:gd name="connsiteY4" fmla="*/ 0 h 152400"/>
                            <a:gd name="connsiteX0" fmla="*/ 40482 w 2181225"/>
                            <a:gd name="connsiteY0" fmla="*/ 0 h 152400"/>
                            <a:gd name="connsiteX1" fmla="*/ 2124947 w 2181225"/>
                            <a:gd name="connsiteY1" fmla="*/ 0 h 152400"/>
                            <a:gd name="connsiteX2" fmla="*/ 2181225 w 2181225"/>
                            <a:gd name="connsiteY2" fmla="*/ 152400 h 152400"/>
                            <a:gd name="connsiteX3" fmla="*/ 0 w 2181225"/>
                            <a:gd name="connsiteY3" fmla="*/ 152400 h 152400"/>
                            <a:gd name="connsiteX4" fmla="*/ 40482 w 2181225"/>
                            <a:gd name="connsiteY4" fmla="*/ 0 h 152400"/>
                            <a:gd name="connsiteX0" fmla="*/ 36342 w 2181225"/>
                            <a:gd name="connsiteY0" fmla="*/ 0 h 152400"/>
                            <a:gd name="connsiteX1" fmla="*/ 2124947 w 2181225"/>
                            <a:gd name="connsiteY1" fmla="*/ 0 h 152400"/>
                            <a:gd name="connsiteX2" fmla="*/ 2181225 w 2181225"/>
                            <a:gd name="connsiteY2" fmla="*/ 152400 h 152400"/>
                            <a:gd name="connsiteX3" fmla="*/ 0 w 2181225"/>
                            <a:gd name="connsiteY3" fmla="*/ 152400 h 152400"/>
                            <a:gd name="connsiteX4" fmla="*/ 36342 w 2181225"/>
                            <a:gd name="connsiteY4" fmla="*/ 0 h 152400"/>
                            <a:gd name="connsiteX0" fmla="*/ 36342 w 2181225"/>
                            <a:gd name="connsiteY0" fmla="*/ 0 h 152400"/>
                            <a:gd name="connsiteX1" fmla="*/ 2147720 w 2181225"/>
                            <a:gd name="connsiteY1" fmla="*/ 2241 h 152400"/>
                            <a:gd name="connsiteX2" fmla="*/ 2181225 w 2181225"/>
                            <a:gd name="connsiteY2" fmla="*/ 152400 h 152400"/>
                            <a:gd name="connsiteX3" fmla="*/ 0 w 2181225"/>
                            <a:gd name="connsiteY3" fmla="*/ 152400 h 152400"/>
                            <a:gd name="connsiteX4" fmla="*/ 36342 w 2181225"/>
                            <a:gd name="connsiteY4" fmla="*/ 0 h 1524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181225" h="152400">
                              <a:moveTo>
                                <a:pt x="36342" y="0"/>
                              </a:moveTo>
                              <a:lnTo>
                                <a:pt x="2147720" y="2241"/>
                              </a:lnTo>
                              <a:lnTo>
                                <a:pt x="2181225" y="152400"/>
                              </a:lnTo>
                              <a:lnTo>
                                <a:pt x="0" y="152400"/>
                              </a:lnTo>
                              <a:lnTo>
                                <a:pt x="3634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84" name="Parallelogram 683"/>
                        <p:cNvSpPr/>
                        <p:nvPr/>
                      </p:nvSpPr>
                      <p:spPr>
                        <a:xfrm>
                          <a:off x="894086" y="6492932"/>
                          <a:ext cx="592163" cy="156647"/>
                        </a:xfrm>
                        <a:prstGeom prst="parallelogram">
                          <a:avLst/>
                        </a:pr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85" name="Parallelogram 145"/>
                        <p:cNvSpPr/>
                        <p:nvPr/>
                      </p:nvSpPr>
                      <p:spPr>
                        <a:xfrm>
                          <a:off x="-345017" y="6492930"/>
                          <a:ext cx="659062" cy="156648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43925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23340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0 w 693459"/>
                            <a:gd name="connsiteY0" fmla="*/ 154265 h 156647"/>
                            <a:gd name="connsiteX1" fmla="*/ 70119 w 693459"/>
                            <a:gd name="connsiteY1" fmla="*/ 0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693459"/>
                            <a:gd name="connsiteY0" fmla="*/ 154265 h 156647"/>
                            <a:gd name="connsiteX1" fmla="*/ 115363 w 693459"/>
                            <a:gd name="connsiteY1" fmla="*/ 9525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707746"/>
                            <a:gd name="connsiteY0" fmla="*/ 156646 h 156647"/>
                            <a:gd name="connsiteX1" fmla="*/ 129650 w 707746"/>
                            <a:gd name="connsiteY1" fmla="*/ 9525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6646 h 156647"/>
                            <a:gd name="connsiteX1" fmla="*/ 136794 w 707746"/>
                            <a:gd name="connsiteY1" fmla="*/ 4762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9028 h 159029"/>
                            <a:gd name="connsiteX1" fmla="*/ 139175 w 707746"/>
                            <a:gd name="connsiteY1" fmla="*/ 0 h 159029"/>
                            <a:gd name="connsiteX2" fmla="*/ 707746 w 707746"/>
                            <a:gd name="connsiteY2" fmla="*/ 2382 h 159029"/>
                            <a:gd name="connsiteX3" fmla="*/ 663821 w 707746"/>
                            <a:gd name="connsiteY3" fmla="*/ 159029 h 159029"/>
                            <a:gd name="connsiteX4" fmla="*/ 0 w 707746"/>
                            <a:gd name="connsiteY4" fmla="*/ 159028 h 159029"/>
                            <a:gd name="connsiteX0" fmla="*/ 0 w 707746"/>
                            <a:gd name="connsiteY0" fmla="*/ 156647 h 156648"/>
                            <a:gd name="connsiteX1" fmla="*/ 139175 w 707746"/>
                            <a:gd name="connsiteY1" fmla="*/ 0 h 156648"/>
                            <a:gd name="connsiteX2" fmla="*/ 707746 w 707746"/>
                            <a:gd name="connsiteY2" fmla="*/ 1 h 156648"/>
                            <a:gd name="connsiteX3" fmla="*/ 663821 w 707746"/>
                            <a:gd name="connsiteY3" fmla="*/ 156648 h 156648"/>
                            <a:gd name="connsiteX4" fmla="*/ 0 w 707746"/>
                            <a:gd name="connsiteY4" fmla="*/ 156647 h 156648"/>
                            <a:gd name="connsiteX0" fmla="*/ 0 w 726548"/>
                            <a:gd name="connsiteY0" fmla="*/ 153310 h 156648"/>
                            <a:gd name="connsiteX1" fmla="*/ 157977 w 726548"/>
                            <a:gd name="connsiteY1" fmla="*/ 0 h 156648"/>
                            <a:gd name="connsiteX2" fmla="*/ 726548 w 726548"/>
                            <a:gd name="connsiteY2" fmla="*/ 1 h 156648"/>
                            <a:gd name="connsiteX3" fmla="*/ 682623 w 726548"/>
                            <a:gd name="connsiteY3" fmla="*/ 156648 h 156648"/>
                            <a:gd name="connsiteX4" fmla="*/ 0 w 726548"/>
                            <a:gd name="connsiteY4" fmla="*/ 153310 h 156648"/>
                            <a:gd name="connsiteX0" fmla="*/ 0 w 737281"/>
                            <a:gd name="connsiteY0" fmla="*/ 153310 h 156648"/>
                            <a:gd name="connsiteX1" fmla="*/ 168710 w 737281"/>
                            <a:gd name="connsiteY1" fmla="*/ 0 h 156648"/>
                            <a:gd name="connsiteX2" fmla="*/ 737281 w 737281"/>
                            <a:gd name="connsiteY2" fmla="*/ 1 h 156648"/>
                            <a:gd name="connsiteX3" fmla="*/ 693356 w 737281"/>
                            <a:gd name="connsiteY3" fmla="*/ 156648 h 156648"/>
                            <a:gd name="connsiteX4" fmla="*/ 0 w 737281"/>
                            <a:gd name="connsiteY4" fmla="*/ 153310 h 156648"/>
                            <a:gd name="connsiteX0" fmla="*/ 0 w 737281"/>
                            <a:gd name="connsiteY0" fmla="*/ 160454 h 160454"/>
                            <a:gd name="connsiteX1" fmla="*/ 168710 w 737281"/>
                            <a:gd name="connsiteY1" fmla="*/ 0 h 160454"/>
                            <a:gd name="connsiteX2" fmla="*/ 737281 w 737281"/>
                            <a:gd name="connsiteY2" fmla="*/ 1 h 160454"/>
                            <a:gd name="connsiteX3" fmla="*/ 693356 w 737281"/>
                            <a:gd name="connsiteY3" fmla="*/ 156648 h 160454"/>
                            <a:gd name="connsiteX4" fmla="*/ 0 w 737281"/>
                            <a:gd name="connsiteY4" fmla="*/ 160454 h 160454"/>
                            <a:gd name="connsiteX0" fmla="*/ 0 w 734597"/>
                            <a:gd name="connsiteY0" fmla="*/ 158073 h 158073"/>
                            <a:gd name="connsiteX1" fmla="*/ 166026 w 734597"/>
                            <a:gd name="connsiteY1" fmla="*/ 0 h 158073"/>
                            <a:gd name="connsiteX2" fmla="*/ 734597 w 734597"/>
                            <a:gd name="connsiteY2" fmla="*/ 1 h 158073"/>
                            <a:gd name="connsiteX3" fmla="*/ 690672 w 734597"/>
                            <a:gd name="connsiteY3" fmla="*/ 156648 h 158073"/>
                            <a:gd name="connsiteX4" fmla="*/ 0 w 734597"/>
                            <a:gd name="connsiteY4" fmla="*/ 158073 h 158073"/>
                            <a:gd name="connsiteX0" fmla="*/ 0 w 748013"/>
                            <a:gd name="connsiteY0" fmla="*/ 155692 h 156648"/>
                            <a:gd name="connsiteX1" fmla="*/ 179442 w 748013"/>
                            <a:gd name="connsiteY1" fmla="*/ 0 h 156648"/>
                            <a:gd name="connsiteX2" fmla="*/ 748013 w 748013"/>
                            <a:gd name="connsiteY2" fmla="*/ 1 h 156648"/>
                            <a:gd name="connsiteX3" fmla="*/ 704088 w 748013"/>
                            <a:gd name="connsiteY3" fmla="*/ 156648 h 156648"/>
                            <a:gd name="connsiteX4" fmla="*/ 0 w 748013"/>
                            <a:gd name="connsiteY4" fmla="*/ 155692 h 156648"/>
                            <a:gd name="connsiteX0" fmla="*/ 0 w 742646"/>
                            <a:gd name="connsiteY0" fmla="*/ 155692 h 156648"/>
                            <a:gd name="connsiteX1" fmla="*/ 174075 w 742646"/>
                            <a:gd name="connsiteY1" fmla="*/ 0 h 156648"/>
                            <a:gd name="connsiteX2" fmla="*/ 742646 w 742646"/>
                            <a:gd name="connsiteY2" fmla="*/ 1 h 156648"/>
                            <a:gd name="connsiteX3" fmla="*/ 698721 w 742646"/>
                            <a:gd name="connsiteY3" fmla="*/ 156648 h 156648"/>
                            <a:gd name="connsiteX4" fmla="*/ 0 w 742646"/>
                            <a:gd name="connsiteY4" fmla="*/ 155692 h 1566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42646" h="156648">
                              <a:moveTo>
                                <a:pt x="0" y="155692"/>
                              </a:moveTo>
                              <a:lnTo>
                                <a:pt x="174075" y="0"/>
                              </a:lnTo>
                              <a:lnTo>
                                <a:pt x="742646" y="1"/>
                              </a:lnTo>
                              <a:lnTo>
                                <a:pt x="698721" y="156648"/>
                              </a:lnTo>
                              <a:lnTo>
                                <a:pt x="0" y="1556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86" name="Parallelogram 146"/>
                        <p:cNvSpPr/>
                        <p:nvPr/>
                      </p:nvSpPr>
                      <p:spPr>
                        <a:xfrm>
                          <a:off x="3998337" y="6493671"/>
                          <a:ext cx="630203" cy="160672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0128" h="142360">
                              <a:moveTo>
                                <a:pt x="42863" y="142360"/>
                              </a:moveTo>
                              <a:lnTo>
                                <a:pt x="0" y="1"/>
                              </a:lnTo>
                              <a:lnTo>
                                <a:pt x="650597" y="0"/>
                              </a:lnTo>
                              <a:lnTo>
                                <a:pt x="710128" y="142360"/>
                              </a:lnTo>
                              <a:lnTo>
                                <a:pt x="42863" y="1423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87" name="Parallelogram 146"/>
                        <p:cNvSpPr/>
                        <p:nvPr/>
                      </p:nvSpPr>
                      <p:spPr>
                        <a:xfrm>
                          <a:off x="4615336" y="6494177"/>
                          <a:ext cx="642109" cy="154156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56279 w 723544"/>
                            <a:gd name="connsiteY0" fmla="*/ 142360 h 142360"/>
                            <a:gd name="connsiteX1" fmla="*/ 0 w 723544"/>
                            <a:gd name="connsiteY1" fmla="*/ 1 h 142360"/>
                            <a:gd name="connsiteX2" fmla="*/ 664013 w 723544"/>
                            <a:gd name="connsiteY2" fmla="*/ 0 h 142360"/>
                            <a:gd name="connsiteX3" fmla="*/ 723544 w 723544"/>
                            <a:gd name="connsiteY3" fmla="*/ 142360 h 142360"/>
                            <a:gd name="connsiteX4" fmla="*/ 56279 w 723544"/>
                            <a:gd name="connsiteY4" fmla="*/ 142360 h 1423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3544" h="142360">
                              <a:moveTo>
                                <a:pt x="56279" y="142360"/>
                              </a:moveTo>
                              <a:lnTo>
                                <a:pt x="0" y="1"/>
                              </a:lnTo>
                              <a:lnTo>
                                <a:pt x="664013" y="0"/>
                              </a:lnTo>
                              <a:lnTo>
                                <a:pt x="723544" y="142360"/>
                              </a:lnTo>
                              <a:lnTo>
                                <a:pt x="56279" y="1423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88" name="Parallelogram 146"/>
                        <p:cNvSpPr/>
                        <p:nvPr/>
                      </p:nvSpPr>
                      <p:spPr>
                        <a:xfrm>
                          <a:off x="5246622" y="6494177"/>
                          <a:ext cx="646872" cy="154156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61646 w 728911"/>
                            <a:gd name="connsiteY0" fmla="*/ 142360 h 142360"/>
                            <a:gd name="connsiteX1" fmla="*/ 0 w 728911"/>
                            <a:gd name="connsiteY1" fmla="*/ 1 h 142360"/>
                            <a:gd name="connsiteX2" fmla="*/ 669380 w 728911"/>
                            <a:gd name="connsiteY2" fmla="*/ 0 h 142360"/>
                            <a:gd name="connsiteX3" fmla="*/ 728911 w 728911"/>
                            <a:gd name="connsiteY3" fmla="*/ 142360 h 142360"/>
                            <a:gd name="connsiteX4" fmla="*/ 61646 w 728911"/>
                            <a:gd name="connsiteY4" fmla="*/ 142360 h 1423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8911" h="142360">
                              <a:moveTo>
                                <a:pt x="61646" y="142360"/>
                              </a:moveTo>
                              <a:lnTo>
                                <a:pt x="0" y="1"/>
                              </a:lnTo>
                              <a:lnTo>
                                <a:pt x="669380" y="0"/>
                              </a:lnTo>
                              <a:lnTo>
                                <a:pt x="728911" y="142360"/>
                              </a:lnTo>
                              <a:lnTo>
                                <a:pt x="61646" y="1423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89" name="Parallelogram 688"/>
                        <p:cNvSpPr/>
                        <p:nvPr/>
                      </p:nvSpPr>
                      <p:spPr>
                        <a:xfrm>
                          <a:off x="307984" y="6492932"/>
                          <a:ext cx="592163" cy="156647"/>
                        </a:xfrm>
                        <a:prstGeom prst="parallelogram">
                          <a:avLst/>
                        </a:pr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90" name="Parallelogram 146"/>
                        <p:cNvSpPr/>
                        <p:nvPr/>
                      </p:nvSpPr>
                      <p:spPr>
                        <a:xfrm>
                          <a:off x="5883504" y="6492559"/>
                          <a:ext cx="683983" cy="152631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56279 w 723544"/>
                            <a:gd name="connsiteY0" fmla="*/ 142360 h 142360"/>
                            <a:gd name="connsiteX1" fmla="*/ 0 w 723544"/>
                            <a:gd name="connsiteY1" fmla="*/ 1 h 142360"/>
                            <a:gd name="connsiteX2" fmla="*/ 664013 w 723544"/>
                            <a:gd name="connsiteY2" fmla="*/ 0 h 142360"/>
                            <a:gd name="connsiteX3" fmla="*/ 723544 w 723544"/>
                            <a:gd name="connsiteY3" fmla="*/ 142360 h 142360"/>
                            <a:gd name="connsiteX4" fmla="*/ 56279 w 723544"/>
                            <a:gd name="connsiteY4" fmla="*/ 142360 h 142360"/>
                            <a:gd name="connsiteX0" fmla="*/ 56279 w 723544"/>
                            <a:gd name="connsiteY0" fmla="*/ 144741 h 144741"/>
                            <a:gd name="connsiteX1" fmla="*/ 0 w 723544"/>
                            <a:gd name="connsiteY1" fmla="*/ 2382 h 144741"/>
                            <a:gd name="connsiteX2" fmla="*/ 554000 w 723544"/>
                            <a:gd name="connsiteY2" fmla="*/ 0 h 144741"/>
                            <a:gd name="connsiteX3" fmla="*/ 723544 w 723544"/>
                            <a:gd name="connsiteY3" fmla="*/ 144741 h 144741"/>
                            <a:gd name="connsiteX4" fmla="*/ 56279 w 723544"/>
                            <a:gd name="connsiteY4" fmla="*/ 144741 h 144741"/>
                            <a:gd name="connsiteX0" fmla="*/ 56279 w 723544"/>
                            <a:gd name="connsiteY0" fmla="*/ 147122 h 147122"/>
                            <a:gd name="connsiteX1" fmla="*/ 0 w 723544"/>
                            <a:gd name="connsiteY1" fmla="*/ 4763 h 147122"/>
                            <a:gd name="connsiteX2" fmla="*/ 524484 w 723544"/>
                            <a:gd name="connsiteY2" fmla="*/ 0 h 147122"/>
                            <a:gd name="connsiteX3" fmla="*/ 723544 w 723544"/>
                            <a:gd name="connsiteY3" fmla="*/ 147122 h 147122"/>
                            <a:gd name="connsiteX4" fmla="*/ 56279 w 723544"/>
                            <a:gd name="connsiteY4" fmla="*/ 147122 h 147122"/>
                            <a:gd name="connsiteX0" fmla="*/ 56279 w 723544"/>
                            <a:gd name="connsiteY0" fmla="*/ 142360 h 142360"/>
                            <a:gd name="connsiteX1" fmla="*/ 0 w 723544"/>
                            <a:gd name="connsiteY1" fmla="*/ 1 h 142360"/>
                            <a:gd name="connsiteX2" fmla="*/ 521801 w 723544"/>
                            <a:gd name="connsiteY2" fmla="*/ 0 h 142360"/>
                            <a:gd name="connsiteX3" fmla="*/ 723544 w 723544"/>
                            <a:gd name="connsiteY3" fmla="*/ 142360 h 142360"/>
                            <a:gd name="connsiteX4" fmla="*/ 56279 w 723544"/>
                            <a:gd name="connsiteY4" fmla="*/ 142360 h 142360"/>
                            <a:gd name="connsiteX0" fmla="*/ 56279 w 702078"/>
                            <a:gd name="connsiteY0" fmla="*/ 142360 h 147123"/>
                            <a:gd name="connsiteX1" fmla="*/ 0 w 702078"/>
                            <a:gd name="connsiteY1" fmla="*/ 1 h 147123"/>
                            <a:gd name="connsiteX2" fmla="*/ 521801 w 702078"/>
                            <a:gd name="connsiteY2" fmla="*/ 0 h 147123"/>
                            <a:gd name="connsiteX3" fmla="*/ 702078 w 702078"/>
                            <a:gd name="connsiteY3" fmla="*/ 147123 h 147123"/>
                            <a:gd name="connsiteX4" fmla="*/ 56279 w 702078"/>
                            <a:gd name="connsiteY4" fmla="*/ 142360 h 147123"/>
                            <a:gd name="connsiteX0" fmla="*/ 56279 w 699395"/>
                            <a:gd name="connsiteY0" fmla="*/ 142360 h 142361"/>
                            <a:gd name="connsiteX1" fmla="*/ 0 w 699395"/>
                            <a:gd name="connsiteY1" fmla="*/ 1 h 142361"/>
                            <a:gd name="connsiteX2" fmla="*/ 521801 w 699395"/>
                            <a:gd name="connsiteY2" fmla="*/ 0 h 142361"/>
                            <a:gd name="connsiteX3" fmla="*/ 699395 w 699395"/>
                            <a:gd name="connsiteY3" fmla="*/ 142361 h 142361"/>
                            <a:gd name="connsiteX4" fmla="*/ 56279 w 699395"/>
                            <a:gd name="connsiteY4" fmla="*/ 142360 h 142361"/>
                            <a:gd name="connsiteX0" fmla="*/ 56279 w 706777"/>
                            <a:gd name="connsiteY0" fmla="*/ 142360 h 142361"/>
                            <a:gd name="connsiteX1" fmla="*/ 0 w 706777"/>
                            <a:gd name="connsiteY1" fmla="*/ 1 h 142361"/>
                            <a:gd name="connsiteX2" fmla="*/ 521801 w 706777"/>
                            <a:gd name="connsiteY2" fmla="*/ 0 h 142361"/>
                            <a:gd name="connsiteX3" fmla="*/ 706777 w 706777"/>
                            <a:gd name="connsiteY3" fmla="*/ 142361 h 142361"/>
                            <a:gd name="connsiteX4" fmla="*/ 56279 w 706777"/>
                            <a:gd name="connsiteY4" fmla="*/ 142360 h 1423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06777" h="142361">
                              <a:moveTo>
                                <a:pt x="56279" y="142360"/>
                              </a:moveTo>
                              <a:lnTo>
                                <a:pt x="0" y="1"/>
                              </a:lnTo>
                              <a:lnTo>
                                <a:pt x="521801" y="0"/>
                              </a:lnTo>
                              <a:lnTo>
                                <a:pt x="706777" y="142361"/>
                              </a:lnTo>
                              <a:lnTo>
                                <a:pt x="56279" y="1423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611" name="Group 610"/>
                      <p:cNvGrpSpPr/>
                      <p:nvPr/>
                    </p:nvGrpSpPr>
                    <p:grpSpPr>
                      <a:xfrm>
                        <a:off x="-172175" y="6345544"/>
                        <a:ext cx="6533535" cy="162366"/>
                        <a:chOff x="-174556" y="6318223"/>
                        <a:chExt cx="6533535" cy="162366"/>
                      </a:xfrm>
                      <a:gradFill>
                        <a:gsLst>
                          <a:gs pos="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5400000" scaled="1"/>
                      </a:gradFill>
                    </p:grpSpPr>
                    <p:sp>
                      <p:nvSpPr>
                        <p:cNvPr id="671" name="Parallelogram 145"/>
                        <p:cNvSpPr/>
                        <p:nvPr/>
                      </p:nvSpPr>
                      <p:spPr>
                        <a:xfrm>
                          <a:off x="-174556" y="6318223"/>
                          <a:ext cx="831781" cy="162366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43925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23340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0 w 693459"/>
                            <a:gd name="connsiteY0" fmla="*/ 154265 h 156647"/>
                            <a:gd name="connsiteX1" fmla="*/ 70119 w 693459"/>
                            <a:gd name="connsiteY1" fmla="*/ 0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693459"/>
                            <a:gd name="connsiteY0" fmla="*/ 154265 h 156647"/>
                            <a:gd name="connsiteX1" fmla="*/ 115363 w 693459"/>
                            <a:gd name="connsiteY1" fmla="*/ 9525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707746"/>
                            <a:gd name="connsiteY0" fmla="*/ 156646 h 156647"/>
                            <a:gd name="connsiteX1" fmla="*/ 129650 w 707746"/>
                            <a:gd name="connsiteY1" fmla="*/ 9525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6646 h 156647"/>
                            <a:gd name="connsiteX1" fmla="*/ 136794 w 707746"/>
                            <a:gd name="connsiteY1" fmla="*/ 4762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9028 h 159029"/>
                            <a:gd name="connsiteX1" fmla="*/ 139175 w 707746"/>
                            <a:gd name="connsiteY1" fmla="*/ 0 h 159029"/>
                            <a:gd name="connsiteX2" fmla="*/ 707746 w 707746"/>
                            <a:gd name="connsiteY2" fmla="*/ 2382 h 159029"/>
                            <a:gd name="connsiteX3" fmla="*/ 663821 w 707746"/>
                            <a:gd name="connsiteY3" fmla="*/ 159029 h 159029"/>
                            <a:gd name="connsiteX4" fmla="*/ 0 w 707746"/>
                            <a:gd name="connsiteY4" fmla="*/ 159028 h 159029"/>
                            <a:gd name="connsiteX0" fmla="*/ 0 w 707746"/>
                            <a:gd name="connsiteY0" fmla="*/ 156647 h 156648"/>
                            <a:gd name="connsiteX1" fmla="*/ 139175 w 707746"/>
                            <a:gd name="connsiteY1" fmla="*/ 0 h 156648"/>
                            <a:gd name="connsiteX2" fmla="*/ 707746 w 707746"/>
                            <a:gd name="connsiteY2" fmla="*/ 1 h 156648"/>
                            <a:gd name="connsiteX3" fmla="*/ 663821 w 707746"/>
                            <a:gd name="connsiteY3" fmla="*/ 156648 h 156648"/>
                            <a:gd name="connsiteX4" fmla="*/ 0 w 707746"/>
                            <a:gd name="connsiteY4" fmla="*/ 156647 h 156648"/>
                            <a:gd name="connsiteX0" fmla="*/ 0 w 722788"/>
                            <a:gd name="connsiteY0" fmla="*/ 153309 h 156648"/>
                            <a:gd name="connsiteX1" fmla="*/ 154217 w 722788"/>
                            <a:gd name="connsiteY1" fmla="*/ 0 h 156648"/>
                            <a:gd name="connsiteX2" fmla="*/ 722788 w 722788"/>
                            <a:gd name="connsiteY2" fmla="*/ 1 h 156648"/>
                            <a:gd name="connsiteX3" fmla="*/ 678863 w 722788"/>
                            <a:gd name="connsiteY3" fmla="*/ 156648 h 156648"/>
                            <a:gd name="connsiteX4" fmla="*/ 0 w 722788"/>
                            <a:gd name="connsiteY4" fmla="*/ 153309 h 156648"/>
                            <a:gd name="connsiteX0" fmla="*/ 0 w 734069"/>
                            <a:gd name="connsiteY0" fmla="*/ 153309 h 156648"/>
                            <a:gd name="connsiteX1" fmla="*/ 165498 w 734069"/>
                            <a:gd name="connsiteY1" fmla="*/ 0 h 156648"/>
                            <a:gd name="connsiteX2" fmla="*/ 734069 w 734069"/>
                            <a:gd name="connsiteY2" fmla="*/ 1 h 156648"/>
                            <a:gd name="connsiteX3" fmla="*/ 690144 w 734069"/>
                            <a:gd name="connsiteY3" fmla="*/ 156648 h 156648"/>
                            <a:gd name="connsiteX4" fmla="*/ 0 w 734069"/>
                            <a:gd name="connsiteY4" fmla="*/ 153309 h 156648"/>
                            <a:gd name="connsiteX0" fmla="*/ 0 w 745351"/>
                            <a:gd name="connsiteY0" fmla="*/ 159983 h 159983"/>
                            <a:gd name="connsiteX1" fmla="*/ 176780 w 745351"/>
                            <a:gd name="connsiteY1" fmla="*/ 0 h 159983"/>
                            <a:gd name="connsiteX2" fmla="*/ 745351 w 745351"/>
                            <a:gd name="connsiteY2" fmla="*/ 1 h 159983"/>
                            <a:gd name="connsiteX3" fmla="*/ 701426 w 745351"/>
                            <a:gd name="connsiteY3" fmla="*/ 156648 h 159983"/>
                            <a:gd name="connsiteX4" fmla="*/ 0 w 745351"/>
                            <a:gd name="connsiteY4" fmla="*/ 159983 h 159983"/>
                            <a:gd name="connsiteX0" fmla="*/ 0 w 734070"/>
                            <a:gd name="connsiteY0" fmla="*/ 159983 h 159983"/>
                            <a:gd name="connsiteX1" fmla="*/ 165499 w 734070"/>
                            <a:gd name="connsiteY1" fmla="*/ 0 h 159983"/>
                            <a:gd name="connsiteX2" fmla="*/ 734070 w 734070"/>
                            <a:gd name="connsiteY2" fmla="*/ 1 h 159983"/>
                            <a:gd name="connsiteX3" fmla="*/ 690145 w 734070"/>
                            <a:gd name="connsiteY3" fmla="*/ 156648 h 159983"/>
                            <a:gd name="connsiteX4" fmla="*/ 0 w 734070"/>
                            <a:gd name="connsiteY4" fmla="*/ 159983 h 159983"/>
                            <a:gd name="connsiteX0" fmla="*/ 0 w 734070"/>
                            <a:gd name="connsiteY0" fmla="*/ 159983 h 159985"/>
                            <a:gd name="connsiteX1" fmla="*/ 165499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46366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922186"/>
                            <a:gd name="connsiteY0" fmla="*/ 159983 h 159985"/>
                            <a:gd name="connsiteX1" fmla="*/ 151533 w 922186"/>
                            <a:gd name="connsiteY1" fmla="*/ 0 h 159985"/>
                            <a:gd name="connsiteX2" fmla="*/ 734070 w 922186"/>
                            <a:gd name="connsiteY2" fmla="*/ 1 h 159985"/>
                            <a:gd name="connsiteX3" fmla="*/ 922186 w 922186"/>
                            <a:gd name="connsiteY3" fmla="*/ 159985 h 159985"/>
                            <a:gd name="connsiteX4" fmla="*/ 0 w 922186"/>
                            <a:gd name="connsiteY4" fmla="*/ 159983 h 159985"/>
                            <a:gd name="connsiteX0" fmla="*/ 0 w 981959"/>
                            <a:gd name="connsiteY0" fmla="*/ 159983 h 159985"/>
                            <a:gd name="connsiteX1" fmla="*/ 151533 w 981959"/>
                            <a:gd name="connsiteY1" fmla="*/ 0 h 159985"/>
                            <a:gd name="connsiteX2" fmla="*/ 981959 w 981959"/>
                            <a:gd name="connsiteY2" fmla="*/ 1 h 159985"/>
                            <a:gd name="connsiteX3" fmla="*/ 922186 w 981959"/>
                            <a:gd name="connsiteY3" fmla="*/ 159985 h 159985"/>
                            <a:gd name="connsiteX4" fmla="*/ 0 w 981959"/>
                            <a:gd name="connsiteY4" fmla="*/ 159983 h 159985"/>
                            <a:gd name="connsiteX0" fmla="*/ 0 w 1016874"/>
                            <a:gd name="connsiteY0" fmla="*/ 159983 h 159985"/>
                            <a:gd name="connsiteX1" fmla="*/ 151533 w 1016874"/>
                            <a:gd name="connsiteY1" fmla="*/ 0 h 159985"/>
                            <a:gd name="connsiteX2" fmla="*/ 1016874 w 1016874"/>
                            <a:gd name="connsiteY2" fmla="*/ 1 h 159985"/>
                            <a:gd name="connsiteX3" fmla="*/ 922186 w 1016874"/>
                            <a:gd name="connsiteY3" fmla="*/ 159985 h 159985"/>
                            <a:gd name="connsiteX4" fmla="*/ 0 w 1016874"/>
                            <a:gd name="connsiteY4" fmla="*/ 159983 h 159985"/>
                            <a:gd name="connsiteX0" fmla="*/ 0 w 985451"/>
                            <a:gd name="connsiteY0" fmla="*/ 159983 h 159985"/>
                            <a:gd name="connsiteX1" fmla="*/ 151533 w 985451"/>
                            <a:gd name="connsiteY1" fmla="*/ 0 h 159985"/>
                            <a:gd name="connsiteX2" fmla="*/ 985451 w 985451"/>
                            <a:gd name="connsiteY2" fmla="*/ 3338 h 159985"/>
                            <a:gd name="connsiteX3" fmla="*/ 922186 w 985451"/>
                            <a:gd name="connsiteY3" fmla="*/ 159985 h 159985"/>
                            <a:gd name="connsiteX4" fmla="*/ 0 w 985451"/>
                            <a:gd name="connsiteY4" fmla="*/ 159983 h 159985"/>
                            <a:gd name="connsiteX0" fmla="*/ 0 w 985451"/>
                            <a:gd name="connsiteY0" fmla="*/ 163320 h 163322"/>
                            <a:gd name="connsiteX1" fmla="*/ 151533 w 985451"/>
                            <a:gd name="connsiteY1" fmla="*/ 3337 h 163322"/>
                            <a:gd name="connsiteX2" fmla="*/ 985451 w 985451"/>
                            <a:gd name="connsiteY2" fmla="*/ 0 h 163322"/>
                            <a:gd name="connsiteX3" fmla="*/ 922186 w 985451"/>
                            <a:gd name="connsiteY3" fmla="*/ 163322 h 163322"/>
                            <a:gd name="connsiteX4" fmla="*/ 0 w 985451"/>
                            <a:gd name="connsiteY4" fmla="*/ 163320 h 163322"/>
                            <a:gd name="connsiteX0" fmla="*/ 0 w 978469"/>
                            <a:gd name="connsiteY0" fmla="*/ 159983 h 159985"/>
                            <a:gd name="connsiteX1" fmla="*/ 151533 w 978469"/>
                            <a:gd name="connsiteY1" fmla="*/ 0 h 159985"/>
                            <a:gd name="connsiteX2" fmla="*/ 978469 w 978469"/>
                            <a:gd name="connsiteY2" fmla="*/ 0 h 159985"/>
                            <a:gd name="connsiteX3" fmla="*/ 922186 w 978469"/>
                            <a:gd name="connsiteY3" fmla="*/ 159985 h 159985"/>
                            <a:gd name="connsiteX4" fmla="*/ 0 w 978469"/>
                            <a:gd name="connsiteY4" fmla="*/ 159983 h 159985"/>
                            <a:gd name="connsiteX0" fmla="*/ 0 w 1009892"/>
                            <a:gd name="connsiteY0" fmla="*/ 159983 h 159985"/>
                            <a:gd name="connsiteX1" fmla="*/ 151533 w 1009892"/>
                            <a:gd name="connsiteY1" fmla="*/ 0 h 159985"/>
                            <a:gd name="connsiteX2" fmla="*/ 1009892 w 1009892"/>
                            <a:gd name="connsiteY2" fmla="*/ 0 h 159985"/>
                            <a:gd name="connsiteX3" fmla="*/ 922186 w 1009892"/>
                            <a:gd name="connsiteY3" fmla="*/ 159985 h 159985"/>
                            <a:gd name="connsiteX4" fmla="*/ 0 w 1009892"/>
                            <a:gd name="connsiteY4" fmla="*/ 159983 h 159985"/>
                            <a:gd name="connsiteX0" fmla="*/ 0 w 1017825"/>
                            <a:gd name="connsiteY0" fmla="*/ 155220 h 159985"/>
                            <a:gd name="connsiteX1" fmla="*/ 159466 w 1017825"/>
                            <a:gd name="connsiteY1" fmla="*/ 0 h 159985"/>
                            <a:gd name="connsiteX2" fmla="*/ 1017825 w 1017825"/>
                            <a:gd name="connsiteY2" fmla="*/ 0 h 159985"/>
                            <a:gd name="connsiteX3" fmla="*/ 930119 w 1017825"/>
                            <a:gd name="connsiteY3" fmla="*/ 159985 h 159985"/>
                            <a:gd name="connsiteX4" fmla="*/ 0 w 1017825"/>
                            <a:gd name="connsiteY4" fmla="*/ 155220 h 159985"/>
                            <a:gd name="connsiteX0" fmla="*/ 0 w 1020469"/>
                            <a:gd name="connsiteY0" fmla="*/ 157602 h 159985"/>
                            <a:gd name="connsiteX1" fmla="*/ 162110 w 1020469"/>
                            <a:gd name="connsiteY1" fmla="*/ 0 h 159985"/>
                            <a:gd name="connsiteX2" fmla="*/ 1020469 w 1020469"/>
                            <a:gd name="connsiteY2" fmla="*/ 0 h 159985"/>
                            <a:gd name="connsiteX3" fmla="*/ 932763 w 1020469"/>
                            <a:gd name="connsiteY3" fmla="*/ 159985 h 159985"/>
                            <a:gd name="connsiteX4" fmla="*/ 0 w 1020469"/>
                            <a:gd name="connsiteY4" fmla="*/ 157602 h 159985"/>
                            <a:gd name="connsiteX0" fmla="*/ 0 w 1020469"/>
                            <a:gd name="connsiteY0" fmla="*/ 162365 h 162365"/>
                            <a:gd name="connsiteX1" fmla="*/ 162110 w 1020469"/>
                            <a:gd name="connsiteY1" fmla="*/ 0 h 162365"/>
                            <a:gd name="connsiteX2" fmla="*/ 1020469 w 1020469"/>
                            <a:gd name="connsiteY2" fmla="*/ 0 h 162365"/>
                            <a:gd name="connsiteX3" fmla="*/ 932763 w 1020469"/>
                            <a:gd name="connsiteY3" fmla="*/ 159985 h 162365"/>
                            <a:gd name="connsiteX4" fmla="*/ 0 w 1020469"/>
                            <a:gd name="connsiteY4" fmla="*/ 162365 h 162365"/>
                            <a:gd name="connsiteX0" fmla="*/ 0 w 1020469"/>
                            <a:gd name="connsiteY0" fmla="*/ 162365 h 162366"/>
                            <a:gd name="connsiteX1" fmla="*/ 162110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03605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191749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35288"/>
                            <a:gd name="connsiteY0" fmla="*/ 162365 h 162366"/>
                            <a:gd name="connsiteX1" fmla="*/ 206568 w 1035288"/>
                            <a:gd name="connsiteY1" fmla="*/ 0 h 162366"/>
                            <a:gd name="connsiteX2" fmla="*/ 1035288 w 1035288"/>
                            <a:gd name="connsiteY2" fmla="*/ 0 h 162366"/>
                            <a:gd name="connsiteX3" fmla="*/ 947582 w 1035288"/>
                            <a:gd name="connsiteY3" fmla="*/ 162366 h 162366"/>
                            <a:gd name="connsiteX4" fmla="*/ 0 w 1035288"/>
                            <a:gd name="connsiteY4" fmla="*/ 162365 h 162366"/>
                            <a:gd name="connsiteX0" fmla="*/ 0 w 1035288"/>
                            <a:gd name="connsiteY0" fmla="*/ 162365 h 162366"/>
                            <a:gd name="connsiteX1" fmla="*/ 191748 w 1035288"/>
                            <a:gd name="connsiteY1" fmla="*/ 0 h 162366"/>
                            <a:gd name="connsiteX2" fmla="*/ 1035288 w 1035288"/>
                            <a:gd name="connsiteY2" fmla="*/ 0 h 162366"/>
                            <a:gd name="connsiteX3" fmla="*/ 947582 w 1035288"/>
                            <a:gd name="connsiteY3" fmla="*/ 162366 h 162366"/>
                            <a:gd name="connsiteX4" fmla="*/ 0 w 1035288"/>
                            <a:gd name="connsiteY4" fmla="*/ 162365 h 1623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035288" h="162366">
                              <a:moveTo>
                                <a:pt x="0" y="162365"/>
                              </a:moveTo>
                              <a:lnTo>
                                <a:pt x="191748" y="0"/>
                              </a:lnTo>
                              <a:lnTo>
                                <a:pt x="1035288" y="0"/>
                              </a:lnTo>
                              <a:lnTo>
                                <a:pt x="947582" y="162366"/>
                              </a:lnTo>
                              <a:lnTo>
                                <a:pt x="0" y="16236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72" name="Parallelogram 671"/>
                        <p:cNvSpPr/>
                        <p:nvPr/>
                      </p:nvSpPr>
                      <p:spPr>
                        <a:xfrm>
                          <a:off x="1109245" y="6318223"/>
                          <a:ext cx="505009" cy="159795"/>
                        </a:xfrm>
                        <a:prstGeom prst="parallelogram">
                          <a:avLst>
                            <a:gd name="adj" fmla="val 35874"/>
                          </a:avLst>
                        </a:pr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73" name="Parallelogram 159"/>
                        <p:cNvSpPr/>
                        <p:nvPr/>
                      </p:nvSpPr>
                      <p:spPr>
                        <a:xfrm>
                          <a:off x="621913" y="6318223"/>
                          <a:ext cx="509587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97530" h="156647">
                              <a:moveTo>
                                <a:pt x="0" y="156647"/>
                              </a:moveTo>
                              <a:lnTo>
                                <a:pt x="84576" y="0"/>
                              </a:lnTo>
                              <a:lnTo>
                                <a:pt x="597530" y="0"/>
                              </a:lnTo>
                              <a:lnTo>
                                <a:pt x="524995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74" name="Parallelogram 159"/>
                        <p:cNvSpPr/>
                        <p:nvPr/>
                      </p:nvSpPr>
                      <p:spPr>
                        <a:xfrm>
                          <a:off x="2062848" y="6318223"/>
                          <a:ext cx="500359" cy="156647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57743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57743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62560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62560"/>
                            <a:gd name="connsiteY0" fmla="*/ 156647 h 156647"/>
                            <a:gd name="connsiteX1" fmla="*/ 57743 w 562560"/>
                            <a:gd name="connsiteY1" fmla="*/ 0 h 156647"/>
                            <a:gd name="connsiteX2" fmla="*/ 549231 w 562560"/>
                            <a:gd name="connsiteY2" fmla="*/ 4763 h 156647"/>
                            <a:gd name="connsiteX3" fmla="*/ 562560 w 562560"/>
                            <a:gd name="connsiteY3" fmla="*/ 156647 h 156647"/>
                            <a:gd name="connsiteX4" fmla="*/ 0 w 562560"/>
                            <a:gd name="connsiteY4" fmla="*/ 156647 h 156647"/>
                            <a:gd name="connsiteX0" fmla="*/ 0 w 562560"/>
                            <a:gd name="connsiteY0" fmla="*/ 156647 h 156647"/>
                            <a:gd name="connsiteX1" fmla="*/ 57743 w 562560"/>
                            <a:gd name="connsiteY1" fmla="*/ 0 h 156647"/>
                            <a:gd name="connsiteX2" fmla="*/ 551914 w 562560"/>
                            <a:gd name="connsiteY2" fmla="*/ 1 h 156647"/>
                            <a:gd name="connsiteX3" fmla="*/ 562560 w 562560"/>
                            <a:gd name="connsiteY3" fmla="*/ 156647 h 156647"/>
                            <a:gd name="connsiteX4" fmla="*/ 0 w 562560"/>
                            <a:gd name="connsiteY4" fmla="*/ 156647 h 156647"/>
                            <a:gd name="connsiteX0" fmla="*/ 0 w 584026"/>
                            <a:gd name="connsiteY0" fmla="*/ 156647 h 156647"/>
                            <a:gd name="connsiteX1" fmla="*/ 57743 w 584026"/>
                            <a:gd name="connsiteY1" fmla="*/ 0 h 156647"/>
                            <a:gd name="connsiteX2" fmla="*/ 551914 w 584026"/>
                            <a:gd name="connsiteY2" fmla="*/ 1 h 156647"/>
                            <a:gd name="connsiteX3" fmla="*/ 584026 w 584026"/>
                            <a:gd name="connsiteY3" fmla="*/ 156647 h 156647"/>
                            <a:gd name="connsiteX4" fmla="*/ 0 w 584026"/>
                            <a:gd name="connsiteY4" fmla="*/ 156647 h 156647"/>
                            <a:gd name="connsiteX0" fmla="*/ 0 w 584026"/>
                            <a:gd name="connsiteY0" fmla="*/ 156647 h 156647"/>
                            <a:gd name="connsiteX1" fmla="*/ 57743 w 584026"/>
                            <a:gd name="connsiteY1" fmla="*/ 0 h 156647"/>
                            <a:gd name="connsiteX2" fmla="*/ 551914 w 584026"/>
                            <a:gd name="connsiteY2" fmla="*/ 1 h 156647"/>
                            <a:gd name="connsiteX3" fmla="*/ 584026 w 584026"/>
                            <a:gd name="connsiteY3" fmla="*/ 156647 h 156647"/>
                            <a:gd name="connsiteX4" fmla="*/ 0 w 584026"/>
                            <a:gd name="connsiteY4" fmla="*/ 156647 h 156647"/>
                            <a:gd name="connsiteX0" fmla="*/ 0 w 605492"/>
                            <a:gd name="connsiteY0" fmla="*/ 156647 h 156647"/>
                            <a:gd name="connsiteX1" fmla="*/ 57743 w 605492"/>
                            <a:gd name="connsiteY1" fmla="*/ 0 h 156647"/>
                            <a:gd name="connsiteX2" fmla="*/ 551914 w 605492"/>
                            <a:gd name="connsiteY2" fmla="*/ 1 h 156647"/>
                            <a:gd name="connsiteX3" fmla="*/ 605492 w 605492"/>
                            <a:gd name="connsiteY3" fmla="*/ 156647 h 156647"/>
                            <a:gd name="connsiteX4" fmla="*/ 0 w 605492"/>
                            <a:gd name="connsiteY4" fmla="*/ 156647 h 156647"/>
                            <a:gd name="connsiteX0" fmla="*/ 0 w 586710"/>
                            <a:gd name="connsiteY0" fmla="*/ 156647 h 156647"/>
                            <a:gd name="connsiteX1" fmla="*/ 57743 w 586710"/>
                            <a:gd name="connsiteY1" fmla="*/ 0 h 156647"/>
                            <a:gd name="connsiteX2" fmla="*/ 551914 w 586710"/>
                            <a:gd name="connsiteY2" fmla="*/ 1 h 156647"/>
                            <a:gd name="connsiteX3" fmla="*/ 586710 w 586710"/>
                            <a:gd name="connsiteY3" fmla="*/ 156647 h 156647"/>
                            <a:gd name="connsiteX4" fmla="*/ 0 w 586710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86710" h="156647">
                              <a:moveTo>
                                <a:pt x="0" y="156647"/>
                              </a:moveTo>
                              <a:lnTo>
                                <a:pt x="57743" y="0"/>
                              </a:lnTo>
                              <a:lnTo>
                                <a:pt x="551914" y="1"/>
                              </a:lnTo>
                              <a:lnTo>
                                <a:pt x="586710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75" name="Parallelogram 146"/>
                        <p:cNvSpPr/>
                        <p:nvPr/>
                      </p:nvSpPr>
                      <p:spPr>
                        <a:xfrm>
                          <a:off x="3102193" y="6318223"/>
                          <a:ext cx="524008" cy="157846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53703 w 710128"/>
                            <a:gd name="connsiteY0" fmla="*/ 144470 h 144470"/>
                            <a:gd name="connsiteX1" fmla="*/ 0 w 710128"/>
                            <a:gd name="connsiteY1" fmla="*/ 1 h 144470"/>
                            <a:gd name="connsiteX2" fmla="*/ 650597 w 710128"/>
                            <a:gd name="connsiteY2" fmla="*/ 0 h 144470"/>
                            <a:gd name="connsiteX3" fmla="*/ 710128 w 710128"/>
                            <a:gd name="connsiteY3" fmla="*/ 142360 h 144470"/>
                            <a:gd name="connsiteX4" fmla="*/ 53703 w 710128"/>
                            <a:gd name="connsiteY4" fmla="*/ 144470 h 144470"/>
                            <a:gd name="connsiteX0" fmla="*/ 53703 w 693868"/>
                            <a:gd name="connsiteY0" fmla="*/ 144470 h 144470"/>
                            <a:gd name="connsiteX1" fmla="*/ 0 w 693868"/>
                            <a:gd name="connsiteY1" fmla="*/ 1 h 144470"/>
                            <a:gd name="connsiteX2" fmla="*/ 650597 w 693868"/>
                            <a:gd name="connsiteY2" fmla="*/ 0 h 144470"/>
                            <a:gd name="connsiteX3" fmla="*/ 693868 w 693868"/>
                            <a:gd name="connsiteY3" fmla="*/ 142360 h 144470"/>
                            <a:gd name="connsiteX4" fmla="*/ 53703 w 693868"/>
                            <a:gd name="connsiteY4" fmla="*/ 144470 h 144470"/>
                            <a:gd name="connsiteX0" fmla="*/ 53703 w 683028"/>
                            <a:gd name="connsiteY0" fmla="*/ 144470 h 144471"/>
                            <a:gd name="connsiteX1" fmla="*/ 0 w 683028"/>
                            <a:gd name="connsiteY1" fmla="*/ 1 h 144471"/>
                            <a:gd name="connsiteX2" fmla="*/ 650597 w 683028"/>
                            <a:gd name="connsiteY2" fmla="*/ 0 h 144471"/>
                            <a:gd name="connsiteX3" fmla="*/ 683028 w 683028"/>
                            <a:gd name="connsiteY3" fmla="*/ 144471 h 144471"/>
                            <a:gd name="connsiteX4" fmla="*/ 53703 w 683028"/>
                            <a:gd name="connsiteY4" fmla="*/ 144470 h 144471"/>
                            <a:gd name="connsiteX0" fmla="*/ 53703 w 699289"/>
                            <a:gd name="connsiteY0" fmla="*/ 144470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53703 w 699289"/>
                            <a:gd name="connsiteY4" fmla="*/ 144470 h 144471"/>
                            <a:gd name="connsiteX0" fmla="*/ 38434 w 699289"/>
                            <a:gd name="connsiteY0" fmla="*/ 142290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38434 w 699289"/>
                            <a:gd name="connsiteY4" fmla="*/ 142290 h 144471"/>
                            <a:gd name="connsiteX0" fmla="*/ 32328 w 699289"/>
                            <a:gd name="connsiteY0" fmla="*/ 144469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32328 w 699289"/>
                            <a:gd name="connsiteY4" fmla="*/ 144469 h 144471"/>
                            <a:gd name="connsiteX0" fmla="*/ 44543 w 699289"/>
                            <a:gd name="connsiteY0" fmla="*/ 144469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44543 w 699289"/>
                            <a:gd name="connsiteY4" fmla="*/ 144469 h 1444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99289" h="144471">
                              <a:moveTo>
                                <a:pt x="44543" y="144469"/>
                              </a:moveTo>
                              <a:lnTo>
                                <a:pt x="0" y="1"/>
                              </a:lnTo>
                              <a:lnTo>
                                <a:pt x="650597" y="0"/>
                              </a:lnTo>
                              <a:lnTo>
                                <a:pt x="699289" y="144471"/>
                              </a:lnTo>
                              <a:lnTo>
                                <a:pt x="44543" y="14446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76" name="Parallelogram 146"/>
                        <p:cNvSpPr/>
                        <p:nvPr/>
                      </p:nvSpPr>
                      <p:spPr>
                        <a:xfrm>
                          <a:off x="4652691" y="6318223"/>
                          <a:ext cx="532129" cy="155781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48971 w 710128"/>
                            <a:gd name="connsiteY0" fmla="*/ 140184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8971 w 710128"/>
                            <a:gd name="connsiteY4" fmla="*/ 140184 h 142360"/>
                            <a:gd name="connsiteX0" fmla="*/ 48971 w 710128"/>
                            <a:gd name="connsiteY0" fmla="*/ 144536 h 144536"/>
                            <a:gd name="connsiteX1" fmla="*/ 0 w 710128"/>
                            <a:gd name="connsiteY1" fmla="*/ 1 h 144536"/>
                            <a:gd name="connsiteX2" fmla="*/ 650597 w 710128"/>
                            <a:gd name="connsiteY2" fmla="*/ 0 h 144536"/>
                            <a:gd name="connsiteX3" fmla="*/ 710128 w 710128"/>
                            <a:gd name="connsiteY3" fmla="*/ 142360 h 144536"/>
                            <a:gd name="connsiteX4" fmla="*/ 48971 w 710128"/>
                            <a:gd name="connsiteY4" fmla="*/ 144536 h 144536"/>
                            <a:gd name="connsiteX0" fmla="*/ 45918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5918 w 710128"/>
                            <a:gd name="connsiteY4" fmla="*/ 142360 h 1423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0128" h="142360">
                              <a:moveTo>
                                <a:pt x="45918" y="142360"/>
                              </a:moveTo>
                              <a:lnTo>
                                <a:pt x="0" y="1"/>
                              </a:lnTo>
                              <a:lnTo>
                                <a:pt x="650597" y="0"/>
                              </a:lnTo>
                              <a:lnTo>
                                <a:pt x="710128" y="142360"/>
                              </a:lnTo>
                              <a:lnTo>
                                <a:pt x="45918" y="1423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77" name="Parallelogram 146"/>
                        <p:cNvSpPr/>
                        <p:nvPr/>
                      </p:nvSpPr>
                      <p:spPr>
                        <a:xfrm>
                          <a:off x="5172093" y="6318223"/>
                          <a:ext cx="513838" cy="154016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42863 w 691138"/>
                            <a:gd name="connsiteY0" fmla="*/ 142360 h 142360"/>
                            <a:gd name="connsiteX1" fmla="*/ 0 w 691138"/>
                            <a:gd name="connsiteY1" fmla="*/ 1 h 142360"/>
                            <a:gd name="connsiteX2" fmla="*/ 650597 w 691138"/>
                            <a:gd name="connsiteY2" fmla="*/ 0 h 142360"/>
                            <a:gd name="connsiteX3" fmla="*/ 691138 w 691138"/>
                            <a:gd name="connsiteY3" fmla="*/ 139402 h 142360"/>
                            <a:gd name="connsiteX4" fmla="*/ 42863 w 691138"/>
                            <a:gd name="connsiteY4" fmla="*/ 142360 h 142360"/>
                            <a:gd name="connsiteX0" fmla="*/ 65652 w 691138"/>
                            <a:gd name="connsiteY0" fmla="*/ 142360 h 142360"/>
                            <a:gd name="connsiteX1" fmla="*/ 0 w 691138"/>
                            <a:gd name="connsiteY1" fmla="*/ 1 h 142360"/>
                            <a:gd name="connsiteX2" fmla="*/ 650597 w 691138"/>
                            <a:gd name="connsiteY2" fmla="*/ 0 h 142360"/>
                            <a:gd name="connsiteX3" fmla="*/ 691138 w 691138"/>
                            <a:gd name="connsiteY3" fmla="*/ 139402 h 142360"/>
                            <a:gd name="connsiteX4" fmla="*/ 65652 w 691138"/>
                            <a:gd name="connsiteY4" fmla="*/ 142360 h 142360"/>
                            <a:gd name="connsiteX0" fmla="*/ 69451 w 691138"/>
                            <a:gd name="connsiteY0" fmla="*/ 139403 h 139403"/>
                            <a:gd name="connsiteX1" fmla="*/ 0 w 691138"/>
                            <a:gd name="connsiteY1" fmla="*/ 1 h 139403"/>
                            <a:gd name="connsiteX2" fmla="*/ 650597 w 691138"/>
                            <a:gd name="connsiteY2" fmla="*/ 0 h 139403"/>
                            <a:gd name="connsiteX3" fmla="*/ 691138 w 691138"/>
                            <a:gd name="connsiteY3" fmla="*/ 139402 h 139403"/>
                            <a:gd name="connsiteX4" fmla="*/ 69451 w 691138"/>
                            <a:gd name="connsiteY4" fmla="*/ 139403 h 139403"/>
                            <a:gd name="connsiteX0" fmla="*/ 61322 w 691138"/>
                            <a:gd name="connsiteY0" fmla="*/ 139403 h 139403"/>
                            <a:gd name="connsiteX1" fmla="*/ 0 w 691138"/>
                            <a:gd name="connsiteY1" fmla="*/ 1 h 139403"/>
                            <a:gd name="connsiteX2" fmla="*/ 650597 w 691138"/>
                            <a:gd name="connsiteY2" fmla="*/ 0 h 139403"/>
                            <a:gd name="connsiteX3" fmla="*/ 691138 w 691138"/>
                            <a:gd name="connsiteY3" fmla="*/ 139402 h 139403"/>
                            <a:gd name="connsiteX4" fmla="*/ 61322 w 691138"/>
                            <a:gd name="connsiteY4" fmla="*/ 139403 h 139403"/>
                            <a:gd name="connsiteX0" fmla="*/ 53192 w 691138"/>
                            <a:gd name="connsiteY0" fmla="*/ 139403 h 139403"/>
                            <a:gd name="connsiteX1" fmla="*/ 0 w 691138"/>
                            <a:gd name="connsiteY1" fmla="*/ 1 h 139403"/>
                            <a:gd name="connsiteX2" fmla="*/ 650597 w 691138"/>
                            <a:gd name="connsiteY2" fmla="*/ 0 h 139403"/>
                            <a:gd name="connsiteX3" fmla="*/ 691138 w 691138"/>
                            <a:gd name="connsiteY3" fmla="*/ 139402 h 139403"/>
                            <a:gd name="connsiteX4" fmla="*/ 53192 w 691138"/>
                            <a:gd name="connsiteY4" fmla="*/ 139403 h 139403"/>
                            <a:gd name="connsiteX0" fmla="*/ 53192 w 685717"/>
                            <a:gd name="connsiteY0" fmla="*/ 139403 h 139403"/>
                            <a:gd name="connsiteX1" fmla="*/ 0 w 685717"/>
                            <a:gd name="connsiteY1" fmla="*/ 1 h 139403"/>
                            <a:gd name="connsiteX2" fmla="*/ 650597 w 685717"/>
                            <a:gd name="connsiteY2" fmla="*/ 0 h 139403"/>
                            <a:gd name="connsiteX3" fmla="*/ 685717 w 685717"/>
                            <a:gd name="connsiteY3" fmla="*/ 139402 h 139403"/>
                            <a:gd name="connsiteX4" fmla="*/ 53192 w 685717"/>
                            <a:gd name="connsiteY4" fmla="*/ 139403 h 13940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85717" h="139403">
                              <a:moveTo>
                                <a:pt x="53192" y="139403"/>
                              </a:moveTo>
                              <a:lnTo>
                                <a:pt x="0" y="1"/>
                              </a:lnTo>
                              <a:lnTo>
                                <a:pt x="650597" y="0"/>
                              </a:lnTo>
                              <a:lnTo>
                                <a:pt x="685717" y="139402"/>
                              </a:lnTo>
                              <a:lnTo>
                                <a:pt x="53192" y="1394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78" name="Parallelogram 146"/>
                        <p:cNvSpPr/>
                        <p:nvPr/>
                      </p:nvSpPr>
                      <p:spPr>
                        <a:xfrm>
                          <a:off x="5693568" y="6318223"/>
                          <a:ext cx="665411" cy="154016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11459 w 710128"/>
                            <a:gd name="connsiteY2" fmla="*/ 2956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42252 w 710128"/>
                            <a:gd name="connsiteY2" fmla="*/ 5913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42252 w 710128"/>
                            <a:gd name="connsiteY2" fmla="*/ 5913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00890"/>
                            <a:gd name="connsiteY0" fmla="*/ 142359 h 142359"/>
                            <a:gd name="connsiteX1" fmla="*/ 0 w 700890"/>
                            <a:gd name="connsiteY1" fmla="*/ 0 h 142359"/>
                            <a:gd name="connsiteX2" fmla="*/ 542252 w 700890"/>
                            <a:gd name="connsiteY2" fmla="*/ 5913 h 142359"/>
                            <a:gd name="connsiteX3" fmla="*/ 700890 w 700890"/>
                            <a:gd name="connsiteY3" fmla="*/ 142359 h 142359"/>
                            <a:gd name="connsiteX4" fmla="*/ 42863 w 700890"/>
                            <a:gd name="connsiteY4" fmla="*/ 142359 h 142359"/>
                            <a:gd name="connsiteX0" fmla="*/ 42863 w 700890"/>
                            <a:gd name="connsiteY0" fmla="*/ 142359 h 142359"/>
                            <a:gd name="connsiteX1" fmla="*/ 0 w 700890"/>
                            <a:gd name="connsiteY1" fmla="*/ 0 h 142359"/>
                            <a:gd name="connsiteX2" fmla="*/ 551491 w 700890"/>
                            <a:gd name="connsiteY2" fmla="*/ 5913 h 142359"/>
                            <a:gd name="connsiteX3" fmla="*/ 700890 w 700890"/>
                            <a:gd name="connsiteY3" fmla="*/ 142359 h 142359"/>
                            <a:gd name="connsiteX4" fmla="*/ 42863 w 700890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51491 w 707048"/>
                            <a:gd name="connsiteY2" fmla="*/ 5913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51491 w 707048"/>
                            <a:gd name="connsiteY2" fmla="*/ 5913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42253 w 707048"/>
                            <a:gd name="connsiteY2" fmla="*/ 2957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9021 w 713206"/>
                            <a:gd name="connsiteY0" fmla="*/ 139402 h 139402"/>
                            <a:gd name="connsiteX1" fmla="*/ 0 w 713206"/>
                            <a:gd name="connsiteY1" fmla="*/ 0 h 139402"/>
                            <a:gd name="connsiteX2" fmla="*/ 548411 w 713206"/>
                            <a:gd name="connsiteY2" fmla="*/ 0 h 139402"/>
                            <a:gd name="connsiteX3" fmla="*/ 713206 w 713206"/>
                            <a:gd name="connsiteY3" fmla="*/ 139402 h 139402"/>
                            <a:gd name="connsiteX4" fmla="*/ 49021 w 713206"/>
                            <a:gd name="connsiteY4" fmla="*/ 139402 h 139402"/>
                            <a:gd name="connsiteX0" fmla="*/ 29246 w 693431"/>
                            <a:gd name="connsiteY0" fmla="*/ 139402 h 139402"/>
                            <a:gd name="connsiteX1" fmla="*/ 0 w 693431"/>
                            <a:gd name="connsiteY1" fmla="*/ 6330 h 139402"/>
                            <a:gd name="connsiteX2" fmla="*/ 528636 w 693431"/>
                            <a:gd name="connsiteY2" fmla="*/ 0 h 139402"/>
                            <a:gd name="connsiteX3" fmla="*/ 693431 w 693431"/>
                            <a:gd name="connsiteY3" fmla="*/ 139402 h 139402"/>
                            <a:gd name="connsiteX4" fmla="*/ 29246 w 693431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526439 w 691234"/>
                            <a:gd name="connsiteY2" fmla="*/ 0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714238"/>
                            <a:gd name="connsiteY0" fmla="*/ 139402 h 141592"/>
                            <a:gd name="connsiteX1" fmla="*/ 0 w 714238"/>
                            <a:gd name="connsiteY1" fmla="*/ 0 h 141592"/>
                            <a:gd name="connsiteX2" fmla="*/ 526439 w 714238"/>
                            <a:gd name="connsiteY2" fmla="*/ 0 h 141592"/>
                            <a:gd name="connsiteX3" fmla="*/ 714238 w 714238"/>
                            <a:gd name="connsiteY3" fmla="*/ 141592 h 141592"/>
                            <a:gd name="connsiteX4" fmla="*/ 27049 w 714238"/>
                            <a:gd name="connsiteY4" fmla="*/ 139402 h 14159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4238" h="141592">
                              <a:moveTo>
                                <a:pt x="27049" y="139402"/>
                              </a:moveTo>
                              <a:lnTo>
                                <a:pt x="0" y="0"/>
                              </a:lnTo>
                              <a:lnTo>
                                <a:pt x="526439" y="0"/>
                              </a:lnTo>
                              <a:lnTo>
                                <a:pt x="714238" y="141592"/>
                              </a:lnTo>
                              <a:lnTo>
                                <a:pt x="27049" y="1394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79" name="Parallelogram 159"/>
                        <p:cNvSpPr/>
                        <p:nvPr/>
                      </p:nvSpPr>
                      <p:spPr>
                        <a:xfrm>
                          <a:off x="2564762" y="6318223"/>
                          <a:ext cx="533495" cy="156647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57743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57743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62560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62560"/>
                            <a:gd name="connsiteY0" fmla="*/ 156647 h 156647"/>
                            <a:gd name="connsiteX1" fmla="*/ 57743 w 562560"/>
                            <a:gd name="connsiteY1" fmla="*/ 0 h 156647"/>
                            <a:gd name="connsiteX2" fmla="*/ 549231 w 562560"/>
                            <a:gd name="connsiteY2" fmla="*/ 4763 h 156647"/>
                            <a:gd name="connsiteX3" fmla="*/ 562560 w 562560"/>
                            <a:gd name="connsiteY3" fmla="*/ 156647 h 156647"/>
                            <a:gd name="connsiteX4" fmla="*/ 0 w 562560"/>
                            <a:gd name="connsiteY4" fmla="*/ 156647 h 156647"/>
                            <a:gd name="connsiteX0" fmla="*/ 0 w 562560"/>
                            <a:gd name="connsiteY0" fmla="*/ 156647 h 156647"/>
                            <a:gd name="connsiteX1" fmla="*/ 57743 w 562560"/>
                            <a:gd name="connsiteY1" fmla="*/ 0 h 156647"/>
                            <a:gd name="connsiteX2" fmla="*/ 551914 w 562560"/>
                            <a:gd name="connsiteY2" fmla="*/ 1 h 156647"/>
                            <a:gd name="connsiteX3" fmla="*/ 562560 w 562560"/>
                            <a:gd name="connsiteY3" fmla="*/ 156647 h 156647"/>
                            <a:gd name="connsiteX4" fmla="*/ 0 w 562560"/>
                            <a:gd name="connsiteY4" fmla="*/ 156647 h 156647"/>
                            <a:gd name="connsiteX0" fmla="*/ 0 w 584026"/>
                            <a:gd name="connsiteY0" fmla="*/ 156647 h 156647"/>
                            <a:gd name="connsiteX1" fmla="*/ 57743 w 584026"/>
                            <a:gd name="connsiteY1" fmla="*/ 0 h 156647"/>
                            <a:gd name="connsiteX2" fmla="*/ 551914 w 584026"/>
                            <a:gd name="connsiteY2" fmla="*/ 1 h 156647"/>
                            <a:gd name="connsiteX3" fmla="*/ 584026 w 584026"/>
                            <a:gd name="connsiteY3" fmla="*/ 156647 h 156647"/>
                            <a:gd name="connsiteX4" fmla="*/ 0 w 584026"/>
                            <a:gd name="connsiteY4" fmla="*/ 156647 h 156647"/>
                            <a:gd name="connsiteX0" fmla="*/ 0 w 584026"/>
                            <a:gd name="connsiteY0" fmla="*/ 156647 h 156647"/>
                            <a:gd name="connsiteX1" fmla="*/ 57743 w 584026"/>
                            <a:gd name="connsiteY1" fmla="*/ 0 h 156647"/>
                            <a:gd name="connsiteX2" fmla="*/ 551914 w 584026"/>
                            <a:gd name="connsiteY2" fmla="*/ 1 h 156647"/>
                            <a:gd name="connsiteX3" fmla="*/ 584026 w 584026"/>
                            <a:gd name="connsiteY3" fmla="*/ 156647 h 156647"/>
                            <a:gd name="connsiteX4" fmla="*/ 0 w 584026"/>
                            <a:gd name="connsiteY4" fmla="*/ 156647 h 156647"/>
                            <a:gd name="connsiteX0" fmla="*/ 0 w 605492"/>
                            <a:gd name="connsiteY0" fmla="*/ 156647 h 156647"/>
                            <a:gd name="connsiteX1" fmla="*/ 57743 w 605492"/>
                            <a:gd name="connsiteY1" fmla="*/ 0 h 156647"/>
                            <a:gd name="connsiteX2" fmla="*/ 551914 w 605492"/>
                            <a:gd name="connsiteY2" fmla="*/ 1 h 156647"/>
                            <a:gd name="connsiteX3" fmla="*/ 605492 w 605492"/>
                            <a:gd name="connsiteY3" fmla="*/ 156647 h 156647"/>
                            <a:gd name="connsiteX4" fmla="*/ 0 w 605492"/>
                            <a:gd name="connsiteY4" fmla="*/ 156647 h 156647"/>
                            <a:gd name="connsiteX0" fmla="*/ 0 w 586710"/>
                            <a:gd name="connsiteY0" fmla="*/ 156647 h 156647"/>
                            <a:gd name="connsiteX1" fmla="*/ 57743 w 586710"/>
                            <a:gd name="connsiteY1" fmla="*/ 0 h 156647"/>
                            <a:gd name="connsiteX2" fmla="*/ 551914 w 586710"/>
                            <a:gd name="connsiteY2" fmla="*/ 1 h 156647"/>
                            <a:gd name="connsiteX3" fmla="*/ 586710 w 586710"/>
                            <a:gd name="connsiteY3" fmla="*/ 156647 h 156647"/>
                            <a:gd name="connsiteX4" fmla="*/ 0 w 586710"/>
                            <a:gd name="connsiteY4" fmla="*/ 156647 h 156647"/>
                            <a:gd name="connsiteX0" fmla="*/ 38854 w 625564"/>
                            <a:gd name="connsiteY0" fmla="*/ 156647 h 156647"/>
                            <a:gd name="connsiteX1" fmla="*/ 0 w 625564"/>
                            <a:gd name="connsiteY1" fmla="*/ 0 h 156647"/>
                            <a:gd name="connsiteX2" fmla="*/ 590768 w 625564"/>
                            <a:gd name="connsiteY2" fmla="*/ 1 h 156647"/>
                            <a:gd name="connsiteX3" fmla="*/ 625564 w 625564"/>
                            <a:gd name="connsiteY3" fmla="*/ 156647 h 156647"/>
                            <a:gd name="connsiteX4" fmla="*/ 38854 w 625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5564" h="156647">
                              <a:moveTo>
                                <a:pt x="38854" y="156647"/>
                              </a:moveTo>
                              <a:lnTo>
                                <a:pt x="0" y="0"/>
                              </a:lnTo>
                              <a:lnTo>
                                <a:pt x="590768" y="1"/>
                              </a:lnTo>
                              <a:lnTo>
                                <a:pt x="625564" y="156647"/>
                              </a:lnTo>
                              <a:lnTo>
                                <a:pt x="38854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80" name="Parallelogram 146"/>
                        <p:cNvSpPr/>
                        <p:nvPr/>
                      </p:nvSpPr>
                      <p:spPr>
                        <a:xfrm>
                          <a:off x="3622994" y="6318223"/>
                          <a:ext cx="524008" cy="157846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53703 w 710128"/>
                            <a:gd name="connsiteY0" fmla="*/ 144470 h 144470"/>
                            <a:gd name="connsiteX1" fmla="*/ 0 w 710128"/>
                            <a:gd name="connsiteY1" fmla="*/ 1 h 144470"/>
                            <a:gd name="connsiteX2" fmla="*/ 650597 w 710128"/>
                            <a:gd name="connsiteY2" fmla="*/ 0 h 144470"/>
                            <a:gd name="connsiteX3" fmla="*/ 710128 w 710128"/>
                            <a:gd name="connsiteY3" fmla="*/ 142360 h 144470"/>
                            <a:gd name="connsiteX4" fmla="*/ 53703 w 710128"/>
                            <a:gd name="connsiteY4" fmla="*/ 144470 h 144470"/>
                            <a:gd name="connsiteX0" fmla="*/ 53703 w 693868"/>
                            <a:gd name="connsiteY0" fmla="*/ 144470 h 144470"/>
                            <a:gd name="connsiteX1" fmla="*/ 0 w 693868"/>
                            <a:gd name="connsiteY1" fmla="*/ 1 h 144470"/>
                            <a:gd name="connsiteX2" fmla="*/ 650597 w 693868"/>
                            <a:gd name="connsiteY2" fmla="*/ 0 h 144470"/>
                            <a:gd name="connsiteX3" fmla="*/ 693868 w 693868"/>
                            <a:gd name="connsiteY3" fmla="*/ 142360 h 144470"/>
                            <a:gd name="connsiteX4" fmla="*/ 53703 w 693868"/>
                            <a:gd name="connsiteY4" fmla="*/ 144470 h 144470"/>
                            <a:gd name="connsiteX0" fmla="*/ 53703 w 683028"/>
                            <a:gd name="connsiteY0" fmla="*/ 144470 h 144471"/>
                            <a:gd name="connsiteX1" fmla="*/ 0 w 683028"/>
                            <a:gd name="connsiteY1" fmla="*/ 1 h 144471"/>
                            <a:gd name="connsiteX2" fmla="*/ 650597 w 683028"/>
                            <a:gd name="connsiteY2" fmla="*/ 0 h 144471"/>
                            <a:gd name="connsiteX3" fmla="*/ 683028 w 683028"/>
                            <a:gd name="connsiteY3" fmla="*/ 144471 h 144471"/>
                            <a:gd name="connsiteX4" fmla="*/ 53703 w 683028"/>
                            <a:gd name="connsiteY4" fmla="*/ 144470 h 144471"/>
                            <a:gd name="connsiteX0" fmla="*/ 53703 w 699289"/>
                            <a:gd name="connsiteY0" fmla="*/ 144470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53703 w 699289"/>
                            <a:gd name="connsiteY4" fmla="*/ 144470 h 144471"/>
                            <a:gd name="connsiteX0" fmla="*/ 38434 w 699289"/>
                            <a:gd name="connsiteY0" fmla="*/ 142290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38434 w 699289"/>
                            <a:gd name="connsiteY4" fmla="*/ 142290 h 144471"/>
                            <a:gd name="connsiteX0" fmla="*/ 32328 w 699289"/>
                            <a:gd name="connsiteY0" fmla="*/ 144469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32328 w 699289"/>
                            <a:gd name="connsiteY4" fmla="*/ 144469 h 144471"/>
                            <a:gd name="connsiteX0" fmla="*/ 44543 w 699289"/>
                            <a:gd name="connsiteY0" fmla="*/ 144469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44543 w 699289"/>
                            <a:gd name="connsiteY4" fmla="*/ 144469 h 1444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99289" h="144471">
                              <a:moveTo>
                                <a:pt x="44543" y="144469"/>
                              </a:moveTo>
                              <a:lnTo>
                                <a:pt x="0" y="1"/>
                              </a:lnTo>
                              <a:lnTo>
                                <a:pt x="650597" y="0"/>
                              </a:lnTo>
                              <a:lnTo>
                                <a:pt x="699289" y="144471"/>
                              </a:lnTo>
                              <a:lnTo>
                                <a:pt x="44543" y="14446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81" name="Parallelogram 146"/>
                        <p:cNvSpPr/>
                        <p:nvPr/>
                      </p:nvSpPr>
                      <p:spPr>
                        <a:xfrm>
                          <a:off x="4136652" y="6318223"/>
                          <a:ext cx="524008" cy="157846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53703 w 710128"/>
                            <a:gd name="connsiteY0" fmla="*/ 144470 h 144470"/>
                            <a:gd name="connsiteX1" fmla="*/ 0 w 710128"/>
                            <a:gd name="connsiteY1" fmla="*/ 1 h 144470"/>
                            <a:gd name="connsiteX2" fmla="*/ 650597 w 710128"/>
                            <a:gd name="connsiteY2" fmla="*/ 0 h 144470"/>
                            <a:gd name="connsiteX3" fmla="*/ 710128 w 710128"/>
                            <a:gd name="connsiteY3" fmla="*/ 142360 h 144470"/>
                            <a:gd name="connsiteX4" fmla="*/ 53703 w 710128"/>
                            <a:gd name="connsiteY4" fmla="*/ 144470 h 144470"/>
                            <a:gd name="connsiteX0" fmla="*/ 53703 w 693868"/>
                            <a:gd name="connsiteY0" fmla="*/ 144470 h 144470"/>
                            <a:gd name="connsiteX1" fmla="*/ 0 w 693868"/>
                            <a:gd name="connsiteY1" fmla="*/ 1 h 144470"/>
                            <a:gd name="connsiteX2" fmla="*/ 650597 w 693868"/>
                            <a:gd name="connsiteY2" fmla="*/ 0 h 144470"/>
                            <a:gd name="connsiteX3" fmla="*/ 693868 w 693868"/>
                            <a:gd name="connsiteY3" fmla="*/ 142360 h 144470"/>
                            <a:gd name="connsiteX4" fmla="*/ 53703 w 693868"/>
                            <a:gd name="connsiteY4" fmla="*/ 144470 h 144470"/>
                            <a:gd name="connsiteX0" fmla="*/ 53703 w 683028"/>
                            <a:gd name="connsiteY0" fmla="*/ 144470 h 144471"/>
                            <a:gd name="connsiteX1" fmla="*/ 0 w 683028"/>
                            <a:gd name="connsiteY1" fmla="*/ 1 h 144471"/>
                            <a:gd name="connsiteX2" fmla="*/ 650597 w 683028"/>
                            <a:gd name="connsiteY2" fmla="*/ 0 h 144471"/>
                            <a:gd name="connsiteX3" fmla="*/ 683028 w 683028"/>
                            <a:gd name="connsiteY3" fmla="*/ 144471 h 144471"/>
                            <a:gd name="connsiteX4" fmla="*/ 53703 w 683028"/>
                            <a:gd name="connsiteY4" fmla="*/ 144470 h 144471"/>
                            <a:gd name="connsiteX0" fmla="*/ 53703 w 699289"/>
                            <a:gd name="connsiteY0" fmla="*/ 144470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53703 w 699289"/>
                            <a:gd name="connsiteY4" fmla="*/ 144470 h 144471"/>
                            <a:gd name="connsiteX0" fmla="*/ 38434 w 699289"/>
                            <a:gd name="connsiteY0" fmla="*/ 142290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38434 w 699289"/>
                            <a:gd name="connsiteY4" fmla="*/ 142290 h 144471"/>
                            <a:gd name="connsiteX0" fmla="*/ 32328 w 699289"/>
                            <a:gd name="connsiteY0" fmla="*/ 144469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32328 w 699289"/>
                            <a:gd name="connsiteY4" fmla="*/ 144469 h 144471"/>
                            <a:gd name="connsiteX0" fmla="*/ 44543 w 699289"/>
                            <a:gd name="connsiteY0" fmla="*/ 144469 h 144471"/>
                            <a:gd name="connsiteX1" fmla="*/ 0 w 699289"/>
                            <a:gd name="connsiteY1" fmla="*/ 1 h 144471"/>
                            <a:gd name="connsiteX2" fmla="*/ 650597 w 699289"/>
                            <a:gd name="connsiteY2" fmla="*/ 0 h 144471"/>
                            <a:gd name="connsiteX3" fmla="*/ 699289 w 699289"/>
                            <a:gd name="connsiteY3" fmla="*/ 144471 h 144471"/>
                            <a:gd name="connsiteX4" fmla="*/ 44543 w 699289"/>
                            <a:gd name="connsiteY4" fmla="*/ 144469 h 1444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99289" h="144471">
                              <a:moveTo>
                                <a:pt x="44543" y="144469"/>
                              </a:moveTo>
                              <a:lnTo>
                                <a:pt x="0" y="1"/>
                              </a:lnTo>
                              <a:lnTo>
                                <a:pt x="650597" y="0"/>
                              </a:lnTo>
                              <a:lnTo>
                                <a:pt x="699289" y="144471"/>
                              </a:lnTo>
                              <a:lnTo>
                                <a:pt x="44543" y="14446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82" name="Parallelogram 681"/>
                        <p:cNvSpPr/>
                        <p:nvPr/>
                      </p:nvSpPr>
                      <p:spPr>
                        <a:xfrm>
                          <a:off x="1584856" y="6318223"/>
                          <a:ext cx="505009" cy="159795"/>
                        </a:xfrm>
                        <a:prstGeom prst="parallelogram">
                          <a:avLst>
                            <a:gd name="adj" fmla="val 35874"/>
                          </a:avLst>
                        </a:pr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612" name="Group 611"/>
                      <p:cNvGrpSpPr/>
                      <p:nvPr/>
                    </p:nvGrpSpPr>
                    <p:grpSpPr>
                      <a:xfrm>
                        <a:off x="-7872" y="6167586"/>
                        <a:ext cx="6171191" cy="166114"/>
                        <a:chOff x="-7872" y="6125662"/>
                        <a:chExt cx="6171191" cy="166114"/>
                      </a:xfrm>
                      <a:gradFill>
                        <a:gsLst>
                          <a:gs pos="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5400000" scaled="1"/>
                      </a:gradFill>
                    </p:grpSpPr>
                    <p:sp>
                      <p:nvSpPr>
                        <p:cNvPr id="658" name="Parallelogram 145"/>
                        <p:cNvSpPr/>
                        <p:nvPr/>
                      </p:nvSpPr>
                      <p:spPr>
                        <a:xfrm>
                          <a:off x="-7872" y="6127028"/>
                          <a:ext cx="534855" cy="164748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43925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23340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0 w 693459"/>
                            <a:gd name="connsiteY0" fmla="*/ 154265 h 156647"/>
                            <a:gd name="connsiteX1" fmla="*/ 70119 w 693459"/>
                            <a:gd name="connsiteY1" fmla="*/ 0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693459"/>
                            <a:gd name="connsiteY0" fmla="*/ 154265 h 156647"/>
                            <a:gd name="connsiteX1" fmla="*/ 115363 w 693459"/>
                            <a:gd name="connsiteY1" fmla="*/ 9525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707746"/>
                            <a:gd name="connsiteY0" fmla="*/ 156646 h 156647"/>
                            <a:gd name="connsiteX1" fmla="*/ 129650 w 707746"/>
                            <a:gd name="connsiteY1" fmla="*/ 9525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6646 h 156647"/>
                            <a:gd name="connsiteX1" fmla="*/ 136794 w 707746"/>
                            <a:gd name="connsiteY1" fmla="*/ 4762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9028 h 159029"/>
                            <a:gd name="connsiteX1" fmla="*/ 139175 w 707746"/>
                            <a:gd name="connsiteY1" fmla="*/ 0 h 159029"/>
                            <a:gd name="connsiteX2" fmla="*/ 707746 w 707746"/>
                            <a:gd name="connsiteY2" fmla="*/ 2382 h 159029"/>
                            <a:gd name="connsiteX3" fmla="*/ 663821 w 707746"/>
                            <a:gd name="connsiteY3" fmla="*/ 159029 h 159029"/>
                            <a:gd name="connsiteX4" fmla="*/ 0 w 707746"/>
                            <a:gd name="connsiteY4" fmla="*/ 159028 h 159029"/>
                            <a:gd name="connsiteX0" fmla="*/ 0 w 707746"/>
                            <a:gd name="connsiteY0" fmla="*/ 156647 h 156648"/>
                            <a:gd name="connsiteX1" fmla="*/ 139175 w 707746"/>
                            <a:gd name="connsiteY1" fmla="*/ 0 h 156648"/>
                            <a:gd name="connsiteX2" fmla="*/ 707746 w 707746"/>
                            <a:gd name="connsiteY2" fmla="*/ 1 h 156648"/>
                            <a:gd name="connsiteX3" fmla="*/ 663821 w 707746"/>
                            <a:gd name="connsiteY3" fmla="*/ 156648 h 156648"/>
                            <a:gd name="connsiteX4" fmla="*/ 0 w 707746"/>
                            <a:gd name="connsiteY4" fmla="*/ 156647 h 156648"/>
                            <a:gd name="connsiteX0" fmla="*/ 0 w 722788"/>
                            <a:gd name="connsiteY0" fmla="*/ 153309 h 156648"/>
                            <a:gd name="connsiteX1" fmla="*/ 154217 w 722788"/>
                            <a:gd name="connsiteY1" fmla="*/ 0 h 156648"/>
                            <a:gd name="connsiteX2" fmla="*/ 722788 w 722788"/>
                            <a:gd name="connsiteY2" fmla="*/ 1 h 156648"/>
                            <a:gd name="connsiteX3" fmla="*/ 678863 w 722788"/>
                            <a:gd name="connsiteY3" fmla="*/ 156648 h 156648"/>
                            <a:gd name="connsiteX4" fmla="*/ 0 w 722788"/>
                            <a:gd name="connsiteY4" fmla="*/ 153309 h 156648"/>
                            <a:gd name="connsiteX0" fmla="*/ 0 w 734069"/>
                            <a:gd name="connsiteY0" fmla="*/ 153309 h 156648"/>
                            <a:gd name="connsiteX1" fmla="*/ 165498 w 734069"/>
                            <a:gd name="connsiteY1" fmla="*/ 0 h 156648"/>
                            <a:gd name="connsiteX2" fmla="*/ 734069 w 734069"/>
                            <a:gd name="connsiteY2" fmla="*/ 1 h 156648"/>
                            <a:gd name="connsiteX3" fmla="*/ 690144 w 734069"/>
                            <a:gd name="connsiteY3" fmla="*/ 156648 h 156648"/>
                            <a:gd name="connsiteX4" fmla="*/ 0 w 734069"/>
                            <a:gd name="connsiteY4" fmla="*/ 153309 h 156648"/>
                            <a:gd name="connsiteX0" fmla="*/ 0 w 745351"/>
                            <a:gd name="connsiteY0" fmla="*/ 159983 h 159983"/>
                            <a:gd name="connsiteX1" fmla="*/ 176780 w 745351"/>
                            <a:gd name="connsiteY1" fmla="*/ 0 h 159983"/>
                            <a:gd name="connsiteX2" fmla="*/ 745351 w 745351"/>
                            <a:gd name="connsiteY2" fmla="*/ 1 h 159983"/>
                            <a:gd name="connsiteX3" fmla="*/ 701426 w 745351"/>
                            <a:gd name="connsiteY3" fmla="*/ 156648 h 159983"/>
                            <a:gd name="connsiteX4" fmla="*/ 0 w 745351"/>
                            <a:gd name="connsiteY4" fmla="*/ 159983 h 159983"/>
                            <a:gd name="connsiteX0" fmla="*/ 0 w 734070"/>
                            <a:gd name="connsiteY0" fmla="*/ 159983 h 159983"/>
                            <a:gd name="connsiteX1" fmla="*/ 165499 w 734070"/>
                            <a:gd name="connsiteY1" fmla="*/ 0 h 159983"/>
                            <a:gd name="connsiteX2" fmla="*/ 734070 w 734070"/>
                            <a:gd name="connsiteY2" fmla="*/ 1 h 159983"/>
                            <a:gd name="connsiteX3" fmla="*/ 690145 w 734070"/>
                            <a:gd name="connsiteY3" fmla="*/ 156648 h 159983"/>
                            <a:gd name="connsiteX4" fmla="*/ 0 w 734070"/>
                            <a:gd name="connsiteY4" fmla="*/ 159983 h 159983"/>
                            <a:gd name="connsiteX0" fmla="*/ 0 w 734070"/>
                            <a:gd name="connsiteY0" fmla="*/ 159983 h 159985"/>
                            <a:gd name="connsiteX1" fmla="*/ 165499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46366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922186"/>
                            <a:gd name="connsiteY0" fmla="*/ 159983 h 159985"/>
                            <a:gd name="connsiteX1" fmla="*/ 151533 w 922186"/>
                            <a:gd name="connsiteY1" fmla="*/ 0 h 159985"/>
                            <a:gd name="connsiteX2" fmla="*/ 734070 w 922186"/>
                            <a:gd name="connsiteY2" fmla="*/ 1 h 159985"/>
                            <a:gd name="connsiteX3" fmla="*/ 922186 w 922186"/>
                            <a:gd name="connsiteY3" fmla="*/ 159985 h 159985"/>
                            <a:gd name="connsiteX4" fmla="*/ 0 w 922186"/>
                            <a:gd name="connsiteY4" fmla="*/ 159983 h 159985"/>
                            <a:gd name="connsiteX0" fmla="*/ 0 w 981959"/>
                            <a:gd name="connsiteY0" fmla="*/ 159983 h 159985"/>
                            <a:gd name="connsiteX1" fmla="*/ 151533 w 981959"/>
                            <a:gd name="connsiteY1" fmla="*/ 0 h 159985"/>
                            <a:gd name="connsiteX2" fmla="*/ 981959 w 981959"/>
                            <a:gd name="connsiteY2" fmla="*/ 1 h 159985"/>
                            <a:gd name="connsiteX3" fmla="*/ 922186 w 981959"/>
                            <a:gd name="connsiteY3" fmla="*/ 159985 h 159985"/>
                            <a:gd name="connsiteX4" fmla="*/ 0 w 981959"/>
                            <a:gd name="connsiteY4" fmla="*/ 159983 h 159985"/>
                            <a:gd name="connsiteX0" fmla="*/ 0 w 1016874"/>
                            <a:gd name="connsiteY0" fmla="*/ 159983 h 159985"/>
                            <a:gd name="connsiteX1" fmla="*/ 151533 w 1016874"/>
                            <a:gd name="connsiteY1" fmla="*/ 0 h 159985"/>
                            <a:gd name="connsiteX2" fmla="*/ 1016874 w 1016874"/>
                            <a:gd name="connsiteY2" fmla="*/ 1 h 159985"/>
                            <a:gd name="connsiteX3" fmla="*/ 922186 w 1016874"/>
                            <a:gd name="connsiteY3" fmla="*/ 159985 h 159985"/>
                            <a:gd name="connsiteX4" fmla="*/ 0 w 1016874"/>
                            <a:gd name="connsiteY4" fmla="*/ 159983 h 159985"/>
                            <a:gd name="connsiteX0" fmla="*/ 0 w 985451"/>
                            <a:gd name="connsiteY0" fmla="*/ 159983 h 159985"/>
                            <a:gd name="connsiteX1" fmla="*/ 151533 w 985451"/>
                            <a:gd name="connsiteY1" fmla="*/ 0 h 159985"/>
                            <a:gd name="connsiteX2" fmla="*/ 985451 w 985451"/>
                            <a:gd name="connsiteY2" fmla="*/ 3338 h 159985"/>
                            <a:gd name="connsiteX3" fmla="*/ 922186 w 985451"/>
                            <a:gd name="connsiteY3" fmla="*/ 159985 h 159985"/>
                            <a:gd name="connsiteX4" fmla="*/ 0 w 985451"/>
                            <a:gd name="connsiteY4" fmla="*/ 159983 h 159985"/>
                            <a:gd name="connsiteX0" fmla="*/ 0 w 985451"/>
                            <a:gd name="connsiteY0" fmla="*/ 163320 h 163322"/>
                            <a:gd name="connsiteX1" fmla="*/ 151533 w 985451"/>
                            <a:gd name="connsiteY1" fmla="*/ 3337 h 163322"/>
                            <a:gd name="connsiteX2" fmla="*/ 985451 w 985451"/>
                            <a:gd name="connsiteY2" fmla="*/ 0 h 163322"/>
                            <a:gd name="connsiteX3" fmla="*/ 922186 w 985451"/>
                            <a:gd name="connsiteY3" fmla="*/ 163322 h 163322"/>
                            <a:gd name="connsiteX4" fmla="*/ 0 w 985451"/>
                            <a:gd name="connsiteY4" fmla="*/ 163320 h 163322"/>
                            <a:gd name="connsiteX0" fmla="*/ 0 w 978469"/>
                            <a:gd name="connsiteY0" fmla="*/ 159983 h 159985"/>
                            <a:gd name="connsiteX1" fmla="*/ 151533 w 978469"/>
                            <a:gd name="connsiteY1" fmla="*/ 0 h 159985"/>
                            <a:gd name="connsiteX2" fmla="*/ 978469 w 978469"/>
                            <a:gd name="connsiteY2" fmla="*/ 0 h 159985"/>
                            <a:gd name="connsiteX3" fmla="*/ 922186 w 978469"/>
                            <a:gd name="connsiteY3" fmla="*/ 159985 h 159985"/>
                            <a:gd name="connsiteX4" fmla="*/ 0 w 978469"/>
                            <a:gd name="connsiteY4" fmla="*/ 159983 h 159985"/>
                            <a:gd name="connsiteX0" fmla="*/ 0 w 1009892"/>
                            <a:gd name="connsiteY0" fmla="*/ 159983 h 159985"/>
                            <a:gd name="connsiteX1" fmla="*/ 151533 w 1009892"/>
                            <a:gd name="connsiteY1" fmla="*/ 0 h 159985"/>
                            <a:gd name="connsiteX2" fmla="*/ 1009892 w 1009892"/>
                            <a:gd name="connsiteY2" fmla="*/ 0 h 159985"/>
                            <a:gd name="connsiteX3" fmla="*/ 922186 w 1009892"/>
                            <a:gd name="connsiteY3" fmla="*/ 159985 h 159985"/>
                            <a:gd name="connsiteX4" fmla="*/ 0 w 1009892"/>
                            <a:gd name="connsiteY4" fmla="*/ 159983 h 159985"/>
                            <a:gd name="connsiteX0" fmla="*/ 0 w 1017825"/>
                            <a:gd name="connsiteY0" fmla="*/ 155220 h 159985"/>
                            <a:gd name="connsiteX1" fmla="*/ 159466 w 1017825"/>
                            <a:gd name="connsiteY1" fmla="*/ 0 h 159985"/>
                            <a:gd name="connsiteX2" fmla="*/ 1017825 w 1017825"/>
                            <a:gd name="connsiteY2" fmla="*/ 0 h 159985"/>
                            <a:gd name="connsiteX3" fmla="*/ 930119 w 1017825"/>
                            <a:gd name="connsiteY3" fmla="*/ 159985 h 159985"/>
                            <a:gd name="connsiteX4" fmla="*/ 0 w 1017825"/>
                            <a:gd name="connsiteY4" fmla="*/ 155220 h 159985"/>
                            <a:gd name="connsiteX0" fmla="*/ 0 w 1020469"/>
                            <a:gd name="connsiteY0" fmla="*/ 157602 h 159985"/>
                            <a:gd name="connsiteX1" fmla="*/ 162110 w 1020469"/>
                            <a:gd name="connsiteY1" fmla="*/ 0 h 159985"/>
                            <a:gd name="connsiteX2" fmla="*/ 1020469 w 1020469"/>
                            <a:gd name="connsiteY2" fmla="*/ 0 h 159985"/>
                            <a:gd name="connsiteX3" fmla="*/ 932763 w 1020469"/>
                            <a:gd name="connsiteY3" fmla="*/ 159985 h 159985"/>
                            <a:gd name="connsiteX4" fmla="*/ 0 w 1020469"/>
                            <a:gd name="connsiteY4" fmla="*/ 157602 h 159985"/>
                            <a:gd name="connsiteX0" fmla="*/ 0 w 1020469"/>
                            <a:gd name="connsiteY0" fmla="*/ 162365 h 162365"/>
                            <a:gd name="connsiteX1" fmla="*/ 162110 w 1020469"/>
                            <a:gd name="connsiteY1" fmla="*/ 0 h 162365"/>
                            <a:gd name="connsiteX2" fmla="*/ 1020469 w 1020469"/>
                            <a:gd name="connsiteY2" fmla="*/ 0 h 162365"/>
                            <a:gd name="connsiteX3" fmla="*/ 932763 w 1020469"/>
                            <a:gd name="connsiteY3" fmla="*/ 159985 h 162365"/>
                            <a:gd name="connsiteX4" fmla="*/ 0 w 1020469"/>
                            <a:gd name="connsiteY4" fmla="*/ 162365 h 162365"/>
                            <a:gd name="connsiteX0" fmla="*/ 0 w 1020469"/>
                            <a:gd name="connsiteY0" fmla="*/ 162365 h 162366"/>
                            <a:gd name="connsiteX1" fmla="*/ 162110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03605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191749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40651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67743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4747 h 164748"/>
                            <a:gd name="connsiteX1" fmla="*/ 258713 w 1020469"/>
                            <a:gd name="connsiteY1" fmla="*/ 0 h 164748"/>
                            <a:gd name="connsiteX2" fmla="*/ 1020469 w 1020469"/>
                            <a:gd name="connsiteY2" fmla="*/ 2382 h 164748"/>
                            <a:gd name="connsiteX3" fmla="*/ 932763 w 1020469"/>
                            <a:gd name="connsiteY3" fmla="*/ 164748 h 164748"/>
                            <a:gd name="connsiteX4" fmla="*/ 0 w 1020469"/>
                            <a:gd name="connsiteY4" fmla="*/ 164747 h 164748"/>
                            <a:gd name="connsiteX0" fmla="*/ 0 w 1020469"/>
                            <a:gd name="connsiteY0" fmla="*/ 162366 h 162367"/>
                            <a:gd name="connsiteX1" fmla="*/ 258713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7"/>
                            <a:gd name="connsiteX1" fmla="*/ 303865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7"/>
                            <a:gd name="connsiteX1" fmla="*/ 276772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6"/>
                            <a:gd name="connsiteX1" fmla="*/ 276772 w 1020469"/>
                            <a:gd name="connsiteY1" fmla="*/ 0 h 162366"/>
                            <a:gd name="connsiteX2" fmla="*/ 1020469 w 1020469"/>
                            <a:gd name="connsiteY2" fmla="*/ 1 h 162366"/>
                            <a:gd name="connsiteX3" fmla="*/ 896641 w 1020469"/>
                            <a:gd name="connsiteY3" fmla="*/ 159986 h 162366"/>
                            <a:gd name="connsiteX4" fmla="*/ 0 w 1020469"/>
                            <a:gd name="connsiteY4" fmla="*/ 162366 h 162366"/>
                            <a:gd name="connsiteX0" fmla="*/ 0 w 1020469"/>
                            <a:gd name="connsiteY0" fmla="*/ 162366 h 162366"/>
                            <a:gd name="connsiteX1" fmla="*/ 276772 w 1020469"/>
                            <a:gd name="connsiteY1" fmla="*/ 0 h 162366"/>
                            <a:gd name="connsiteX2" fmla="*/ 1020469 w 1020469"/>
                            <a:gd name="connsiteY2" fmla="*/ 1 h 162366"/>
                            <a:gd name="connsiteX3" fmla="*/ 901156 w 1020469"/>
                            <a:gd name="connsiteY3" fmla="*/ 159986 h 162366"/>
                            <a:gd name="connsiteX4" fmla="*/ 0 w 1020469"/>
                            <a:gd name="connsiteY4" fmla="*/ 162366 h 162366"/>
                            <a:gd name="connsiteX0" fmla="*/ 0 w 1020469"/>
                            <a:gd name="connsiteY0" fmla="*/ 162366 h 164749"/>
                            <a:gd name="connsiteX1" fmla="*/ 276772 w 1020469"/>
                            <a:gd name="connsiteY1" fmla="*/ 0 h 164749"/>
                            <a:gd name="connsiteX2" fmla="*/ 1020469 w 1020469"/>
                            <a:gd name="connsiteY2" fmla="*/ 1 h 164749"/>
                            <a:gd name="connsiteX3" fmla="*/ 896641 w 1020469"/>
                            <a:gd name="connsiteY3" fmla="*/ 164749 h 164749"/>
                            <a:gd name="connsiteX4" fmla="*/ 0 w 1020469"/>
                            <a:gd name="connsiteY4" fmla="*/ 162366 h 164749"/>
                            <a:gd name="connsiteX0" fmla="*/ 0 w 1020469"/>
                            <a:gd name="connsiteY0" fmla="*/ 162366 h 162368"/>
                            <a:gd name="connsiteX1" fmla="*/ 276772 w 1020469"/>
                            <a:gd name="connsiteY1" fmla="*/ 0 h 162368"/>
                            <a:gd name="connsiteX2" fmla="*/ 1020469 w 1020469"/>
                            <a:gd name="connsiteY2" fmla="*/ 1 h 162368"/>
                            <a:gd name="connsiteX3" fmla="*/ 901156 w 1020469"/>
                            <a:gd name="connsiteY3" fmla="*/ 162368 h 162368"/>
                            <a:gd name="connsiteX4" fmla="*/ 0 w 1020469"/>
                            <a:gd name="connsiteY4" fmla="*/ 162366 h 162368"/>
                            <a:gd name="connsiteX0" fmla="*/ 0 w 1103514"/>
                            <a:gd name="connsiteY0" fmla="*/ 164747 h 164747"/>
                            <a:gd name="connsiteX1" fmla="*/ 359817 w 1103514"/>
                            <a:gd name="connsiteY1" fmla="*/ 0 h 164747"/>
                            <a:gd name="connsiteX2" fmla="*/ 1103514 w 1103514"/>
                            <a:gd name="connsiteY2" fmla="*/ 1 h 164747"/>
                            <a:gd name="connsiteX3" fmla="*/ 984201 w 1103514"/>
                            <a:gd name="connsiteY3" fmla="*/ 162368 h 164747"/>
                            <a:gd name="connsiteX4" fmla="*/ 0 w 1103514"/>
                            <a:gd name="connsiteY4" fmla="*/ 164747 h 164747"/>
                            <a:gd name="connsiteX0" fmla="*/ 0 w 1103514"/>
                            <a:gd name="connsiteY0" fmla="*/ 164747 h 167130"/>
                            <a:gd name="connsiteX1" fmla="*/ 359817 w 1103514"/>
                            <a:gd name="connsiteY1" fmla="*/ 0 h 167130"/>
                            <a:gd name="connsiteX2" fmla="*/ 1103514 w 1103514"/>
                            <a:gd name="connsiteY2" fmla="*/ 1 h 167130"/>
                            <a:gd name="connsiteX3" fmla="*/ 973823 w 1103514"/>
                            <a:gd name="connsiteY3" fmla="*/ 167130 h 167130"/>
                            <a:gd name="connsiteX4" fmla="*/ 0 w 1103514"/>
                            <a:gd name="connsiteY4" fmla="*/ 164747 h 167130"/>
                            <a:gd name="connsiteX0" fmla="*/ 0 w 1103514"/>
                            <a:gd name="connsiteY0" fmla="*/ 164747 h 164749"/>
                            <a:gd name="connsiteX1" fmla="*/ 359817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7128 h 167130"/>
                            <a:gd name="connsiteX1" fmla="*/ 349437 w 1103514"/>
                            <a:gd name="connsiteY1" fmla="*/ 0 h 167130"/>
                            <a:gd name="connsiteX2" fmla="*/ 1103514 w 1103514"/>
                            <a:gd name="connsiteY2" fmla="*/ 2382 h 167130"/>
                            <a:gd name="connsiteX3" fmla="*/ 973823 w 1103514"/>
                            <a:gd name="connsiteY3" fmla="*/ 167130 h 167130"/>
                            <a:gd name="connsiteX4" fmla="*/ 0 w 1103514"/>
                            <a:gd name="connsiteY4" fmla="*/ 167128 h 167130"/>
                            <a:gd name="connsiteX0" fmla="*/ 0 w 1103514"/>
                            <a:gd name="connsiteY0" fmla="*/ 164747 h 164749"/>
                            <a:gd name="connsiteX1" fmla="*/ 344248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4747 h 164749"/>
                            <a:gd name="connsiteX1" fmla="*/ 333866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4746 h 164748"/>
                            <a:gd name="connsiteX1" fmla="*/ 297533 w 1103514"/>
                            <a:gd name="connsiteY1" fmla="*/ 2381 h 164748"/>
                            <a:gd name="connsiteX2" fmla="*/ 1103514 w 1103514"/>
                            <a:gd name="connsiteY2" fmla="*/ 0 h 164748"/>
                            <a:gd name="connsiteX3" fmla="*/ 973823 w 1103514"/>
                            <a:gd name="connsiteY3" fmla="*/ 164748 h 164748"/>
                            <a:gd name="connsiteX4" fmla="*/ 0 w 1103514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13104 w 1119085"/>
                            <a:gd name="connsiteY1" fmla="*/ 2381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07913 w 1119085"/>
                            <a:gd name="connsiteY1" fmla="*/ 0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50228"/>
                            <a:gd name="connsiteY0" fmla="*/ 164746 h 164748"/>
                            <a:gd name="connsiteX1" fmla="*/ 339056 w 1150228"/>
                            <a:gd name="connsiteY1" fmla="*/ 0 h 164748"/>
                            <a:gd name="connsiteX2" fmla="*/ 1150228 w 1150228"/>
                            <a:gd name="connsiteY2" fmla="*/ 0 h 164748"/>
                            <a:gd name="connsiteX3" fmla="*/ 1020537 w 1150228"/>
                            <a:gd name="connsiteY3" fmla="*/ 164748 h 164748"/>
                            <a:gd name="connsiteX4" fmla="*/ 0 w 1150228"/>
                            <a:gd name="connsiteY4" fmla="*/ 164746 h 164748"/>
                            <a:gd name="connsiteX0" fmla="*/ 0 w 1150228"/>
                            <a:gd name="connsiteY0" fmla="*/ 164746 h 164748"/>
                            <a:gd name="connsiteX1" fmla="*/ 333866 w 1150228"/>
                            <a:gd name="connsiteY1" fmla="*/ 0 h 164748"/>
                            <a:gd name="connsiteX2" fmla="*/ 1150228 w 1150228"/>
                            <a:gd name="connsiteY2" fmla="*/ 0 h 164748"/>
                            <a:gd name="connsiteX3" fmla="*/ 1020537 w 1150228"/>
                            <a:gd name="connsiteY3" fmla="*/ 164748 h 164748"/>
                            <a:gd name="connsiteX4" fmla="*/ 0 w 1150228"/>
                            <a:gd name="connsiteY4" fmla="*/ 164746 h 164748"/>
                            <a:gd name="connsiteX0" fmla="*/ 0 w 1176179"/>
                            <a:gd name="connsiteY0" fmla="*/ 162365 h 164748"/>
                            <a:gd name="connsiteX1" fmla="*/ 359817 w 1176179"/>
                            <a:gd name="connsiteY1" fmla="*/ 0 h 164748"/>
                            <a:gd name="connsiteX2" fmla="*/ 1176179 w 1176179"/>
                            <a:gd name="connsiteY2" fmla="*/ 0 h 164748"/>
                            <a:gd name="connsiteX3" fmla="*/ 1046488 w 1176179"/>
                            <a:gd name="connsiteY3" fmla="*/ 164748 h 164748"/>
                            <a:gd name="connsiteX4" fmla="*/ 0 w 1176179"/>
                            <a:gd name="connsiteY4" fmla="*/ 162365 h 164748"/>
                            <a:gd name="connsiteX0" fmla="*/ 0 w 1176179"/>
                            <a:gd name="connsiteY0" fmla="*/ 162365 h 164748"/>
                            <a:gd name="connsiteX1" fmla="*/ 344245 w 1176179"/>
                            <a:gd name="connsiteY1" fmla="*/ 0 h 164748"/>
                            <a:gd name="connsiteX2" fmla="*/ 1176179 w 1176179"/>
                            <a:gd name="connsiteY2" fmla="*/ 0 h 164748"/>
                            <a:gd name="connsiteX3" fmla="*/ 1046488 w 1176179"/>
                            <a:gd name="connsiteY3" fmla="*/ 164748 h 164748"/>
                            <a:gd name="connsiteX4" fmla="*/ 0 w 1176179"/>
                            <a:gd name="connsiteY4" fmla="*/ 162365 h 164748"/>
                            <a:gd name="connsiteX0" fmla="*/ 0 w 1202130"/>
                            <a:gd name="connsiteY0" fmla="*/ 164746 h 164748"/>
                            <a:gd name="connsiteX1" fmla="*/ 370196 w 1202130"/>
                            <a:gd name="connsiteY1" fmla="*/ 0 h 164748"/>
                            <a:gd name="connsiteX2" fmla="*/ 1202130 w 1202130"/>
                            <a:gd name="connsiteY2" fmla="*/ 0 h 164748"/>
                            <a:gd name="connsiteX3" fmla="*/ 1072439 w 1202130"/>
                            <a:gd name="connsiteY3" fmla="*/ 164748 h 164748"/>
                            <a:gd name="connsiteX4" fmla="*/ 0 w 1202130"/>
                            <a:gd name="connsiteY4" fmla="*/ 164746 h 164748"/>
                            <a:gd name="connsiteX0" fmla="*/ 0 w 1165797"/>
                            <a:gd name="connsiteY0" fmla="*/ 164746 h 164748"/>
                            <a:gd name="connsiteX1" fmla="*/ 333863 w 1165797"/>
                            <a:gd name="connsiteY1" fmla="*/ 0 h 164748"/>
                            <a:gd name="connsiteX2" fmla="*/ 1165797 w 1165797"/>
                            <a:gd name="connsiteY2" fmla="*/ 0 h 164748"/>
                            <a:gd name="connsiteX3" fmla="*/ 1036106 w 1165797"/>
                            <a:gd name="connsiteY3" fmla="*/ 164748 h 164748"/>
                            <a:gd name="connsiteX4" fmla="*/ 0 w 1165797"/>
                            <a:gd name="connsiteY4" fmla="*/ 164746 h 1647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165797" h="164748">
                              <a:moveTo>
                                <a:pt x="0" y="164746"/>
                              </a:moveTo>
                              <a:lnTo>
                                <a:pt x="333863" y="0"/>
                              </a:lnTo>
                              <a:lnTo>
                                <a:pt x="1165797" y="0"/>
                              </a:lnTo>
                              <a:lnTo>
                                <a:pt x="1036106" y="164748"/>
                              </a:lnTo>
                              <a:lnTo>
                                <a:pt x="0" y="1647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59" name="Parallelogram 159"/>
                        <p:cNvSpPr/>
                        <p:nvPr/>
                      </p:nvSpPr>
                      <p:spPr>
                        <a:xfrm>
                          <a:off x="515479" y="6126902"/>
                          <a:ext cx="44687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1235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1235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60" name="Parallelogram 146"/>
                        <p:cNvSpPr/>
                        <p:nvPr/>
                      </p:nvSpPr>
                      <p:spPr>
                        <a:xfrm>
                          <a:off x="5696704" y="6127026"/>
                          <a:ext cx="466615" cy="159474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11459 w 710128"/>
                            <a:gd name="connsiteY2" fmla="*/ 2956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42252 w 710128"/>
                            <a:gd name="connsiteY2" fmla="*/ 5913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42252 w 710128"/>
                            <a:gd name="connsiteY2" fmla="*/ 5913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00890"/>
                            <a:gd name="connsiteY0" fmla="*/ 142359 h 142359"/>
                            <a:gd name="connsiteX1" fmla="*/ 0 w 700890"/>
                            <a:gd name="connsiteY1" fmla="*/ 0 h 142359"/>
                            <a:gd name="connsiteX2" fmla="*/ 542252 w 700890"/>
                            <a:gd name="connsiteY2" fmla="*/ 5913 h 142359"/>
                            <a:gd name="connsiteX3" fmla="*/ 700890 w 700890"/>
                            <a:gd name="connsiteY3" fmla="*/ 142359 h 142359"/>
                            <a:gd name="connsiteX4" fmla="*/ 42863 w 700890"/>
                            <a:gd name="connsiteY4" fmla="*/ 142359 h 142359"/>
                            <a:gd name="connsiteX0" fmla="*/ 42863 w 700890"/>
                            <a:gd name="connsiteY0" fmla="*/ 142359 h 142359"/>
                            <a:gd name="connsiteX1" fmla="*/ 0 w 700890"/>
                            <a:gd name="connsiteY1" fmla="*/ 0 h 142359"/>
                            <a:gd name="connsiteX2" fmla="*/ 551491 w 700890"/>
                            <a:gd name="connsiteY2" fmla="*/ 5913 h 142359"/>
                            <a:gd name="connsiteX3" fmla="*/ 700890 w 700890"/>
                            <a:gd name="connsiteY3" fmla="*/ 142359 h 142359"/>
                            <a:gd name="connsiteX4" fmla="*/ 42863 w 700890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51491 w 707048"/>
                            <a:gd name="connsiteY2" fmla="*/ 5913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51491 w 707048"/>
                            <a:gd name="connsiteY2" fmla="*/ 5913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42253 w 707048"/>
                            <a:gd name="connsiteY2" fmla="*/ 2957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9021 w 713206"/>
                            <a:gd name="connsiteY0" fmla="*/ 139402 h 139402"/>
                            <a:gd name="connsiteX1" fmla="*/ 0 w 713206"/>
                            <a:gd name="connsiteY1" fmla="*/ 0 h 139402"/>
                            <a:gd name="connsiteX2" fmla="*/ 548411 w 713206"/>
                            <a:gd name="connsiteY2" fmla="*/ 0 h 139402"/>
                            <a:gd name="connsiteX3" fmla="*/ 713206 w 713206"/>
                            <a:gd name="connsiteY3" fmla="*/ 139402 h 139402"/>
                            <a:gd name="connsiteX4" fmla="*/ 49021 w 713206"/>
                            <a:gd name="connsiteY4" fmla="*/ 139402 h 139402"/>
                            <a:gd name="connsiteX0" fmla="*/ 29246 w 693431"/>
                            <a:gd name="connsiteY0" fmla="*/ 139402 h 139402"/>
                            <a:gd name="connsiteX1" fmla="*/ 0 w 693431"/>
                            <a:gd name="connsiteY1" fmla="*/ 6330 h 139402"/>
                            <a:gd name="connsiteX2" fmla="*/ 528636 w 693431"/>
                            <a:gd name="connsiteY2" fmla="*/ 0 h 139402"/>
                            <a:gd name="connsiteX3" fmla="*/ 693431 w 693431"/>
                            <a:gd name="connsiteY3" fmla="*/ 139402 h 139402"/>
                            <a:gd name="connsiteX4" fmla="*/ 29246 w 693431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526439 w 691234"/>
                            <a:gd name="connsiteY2" fmla="*/ 0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70209 w 691234"/>
                            <a:gd name="connsiteY2" fmla="*/ 13134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66694 w 691234"/>
                            <a:gd name="connsiteY2" fmla="*/ 8756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49123 w 691234"/>
                            <a:gd name="connsiteY2" fmla="*/ 2188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3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7049 w 691234"/>
                            <a:gd name="connsiteY4" fmla="*/ 139403 h 139403"/>
                            <a:gd name="connsiteX0" fmla="*/ 16506 w 691234"/>
                            <a:gd name="connsiteY0" fmla="*/ 139403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16506 w 691234"/>
                            <a:gd name="connsiteY4" fmla="*/ 139403 h 139403"/>
                            <a:gd name="connsiteX0" fmla="*/ 20020 w 691234"/>
                            <a:gd name="connsiteY0" fmla="*/ 137214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0020 w 691234"/>
                            <a:gd name="connsiteY4" fmla="*/ 137214 h 139403"/>
                            <a:gd name="connsiteX0" fmla="*/ 2447 w 691234"/>
                            <a:gd name="connsiteY0" fmla="*/ 137214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447 w 691234"/>
                            <a:gd name="connsiteY4" fmla="*/ 137214 h 139403"/>
                            <a:gd name="connsiteX0" fmla="*/ 155 w 692456"/>
                            <a:gd name="connsiteY0" fmla="*/ 139403 h 139403"/>
                            <a:gd name="connsiteX1" fmla="*/ 1222 w 692456"/>
                            <a:gd name="connsiteY1" fmla="*/ 1 h 139403"/>
                            <a:gd name="connsiteX2" fmla="*/ 446829 w 692456"/>
                            <a:gd name="connsiteY2" fmla="*/ 0 h 139403"/>
                            <a:gd name="connsiteX3" fmla="*/ 692456 w 692456"/>
                            <a:gd name="connsiteY3" fmla="*/ 139403 h 139403"/>
                            <a:gd name="connsiteX4" fmla="*/ 155 w 692456"/>
                            <a:gd name="connsiteY4" fmla="*/ 139403 h 139403"/>
                            <a:gd name="connsiteX0" fmla="*/ 155 w 692456"/>
                            <a:gd name="connsiteY0" fmla="*/ 139403 h 139403"/>
                            <a:gd name="connsiteX1" fmla="*/ 1222 w 692456"/>
                            <a:gd name="connsiteY1" fmla="*/ 1 h 139403"/>
                            <a:gd name="connsiteX2" fmla="*/ 396615 w 692456"/>
                            <a:gd name="connsiteY2" fmla="*/ 0 h 139403"/>
                            <a:gd name="connsiteX3" fmla="*/ 692456 w 692456"/>
                            <a:gd name="connsiteY3" fmla="*/ 139403 h 139403"/>
                            <a:gd name="connsiteX4" fmla="*/ 155 w 692456"/>
                            <a:gd name="connsiteY4" fmla="*/ 139403 h 139403"/>
                            <a:gd name="connsiteX0" fmla="*/ 155 w 692456"/>
                            <a:gd name="connsiteY0" fmla="*/ 141592 h 141592"/>
                            <a:gd name="connsiteX1" fmla="*/ 1222 w 692456"/>
                            <a:gd name="connsiteY1" fmla="*/ 2190 h 141592"/>
                            <a:gd name="connsiteX2" fmla="*/ 415928 w 692456"/>
                            <a:gd name="connsiteY2" fmla="*/ 0 h 141592"/>
                            <a:gd name="connsiteX3" fmla="*/ 692456 w 692456"/>
                            <a:gd name="connsiteY3" fmla="*/ 141592 h 141592"/>
                            <a:gd name="connsiteX4" fmla="*/ 155 w 692456"/>
                            <a:gd name="connsiteY4" fmla="*/ 141592 h 141592"/>
                            <a:gd name="connsiteX0" fmla="*/ 49149 w 691235"/>
                            <a:gd name="connsiteY0" fmla="*/ 139539 h 141592"/>
                            <a:gd name="connsiteX1" fmla="*/ 1 w 691235"/>
                            <a:gd name="connsiteY1" fmla="*/ 2190 h 141592"/>
                            <a:gd name="connsiteX2" fmla="*/ 414707 w 691235"/>
                            <a:gd name="connsiteY2" fmla="*/ 0 h 141592"/>
                            <a:gd name="connsiteX3" fmla="*/ 691235 w 691235"/>
                            <a:gd name="connsiteY3" fmla="*/ 141592 h 141592"/>
                            <a:gd name="connsiteX4" fmla="*/ 49149 w 691235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29861"/>
                            <a:gd name="connsiteY0" fmla="*/ 139539 h 139539"/>
                            <a:gd name="connsiteX1" fmla="*/ 0 w 729861"/>
                            <a:gd name="connsiteY1" fmla="*/ 2190 h 139539"/>
                            <a:gd name="connsiteX2" fmla="*/ 457195 w 729861"/>
                            <a:gd name="connsiteY2" fmla="*/ 0 h 139539"/>
                            <a:gd name="connsiteX3" fmla="*/ 729861 w 729861"/>
                            <a:gd name="connsiteY3" fmla="*/ 139539 h 139539"/>
                            <a:gd name="connsiteX4" fmla="*/ 91637 w 729861"/>
                            <a:gd name="connsiteY4" fmla="*/ 139539 h 139539"/>
                            <a:gd name="connsiteX0" fmla="*/ 95499 w 733723"/>
                            <a:gd name="connsiteY0" fmla="*/ 139539 h 139539"/>
                            <a:gd name="connsiteX1" fmla="*/ 0 w 733723"/>
                            <a:gd name="connsiteY1" fmla="*/ 137 h 139539"/>
                            <a:gd name="connsiteX2" fmla="*/ 461057 w 733723"/>
                            <a:gd name="connsiteY2" fmla="*/ 0 h 139539"/>
                            <a:gd name="connsiteX3" fmla="*/ 733723 w 733723"/>
                            <a:gd name="connsiteY3" fmla="*/ 139539 h 139539"/>
                            <a:gd name="connsiteX4" fmla="*/ 95499 w 733723"/>
                            <a:gd name="connsiteY4" fmla="*/ 139539 h 139539"/>
                            <a:gd name="connsiteX0" fmla="*/ 87775 w 733723"/>
                            <a:gd name="connsiteY0" fmla="*/ 131327 h 139539"/>
                            <a:gd name="connsiteX1" fmla="*/ 0 w 733723"/>
                            <a:gd name="connsiteY1" fmla="*/ 137 h 139539"/>
                            <a:gd name="connsiteX2" fmla="*/ 461057 w 733723"/>
                            <a:gd name="connsiteY2" fmla="*/ 0 h 139539"/>
                            <a:gd name="connsiteX3" fmla="*/ 733723 w 733723"/>
                            <a:gd name="connsiteY3" fmla="*/ 139539 h 139539"/>
                            <a:gd name="connsiteX4" fmla="*/ 87775 w 733723"/>
                            <a:gd name="connsiteY4" fmla="*/ 131327 h 139539"/>
                            <a:gd name="connsiteX0" fmla="*/ 87775 w 718272"/>
                            <a:gd name="connsiteY0" fmla="*/ 131327 h 137486"/>
                            <a:gd name="connsiteX1" fmla="*/ 0 w 718272"/>
                            <a:gd name="connsiteY1" fmla="*/ 137 h 137486"/>
                            <a:gd name="connsiteX2" fmla="*/ 461057 w 718272"/>
                            <a:gd name="connsiteY2" fmla="*/ 0 h 137486"/>
                            <a:gd name="connsiteX3" fmla="*/ 718272 w 718272"/>
                            <a:gd name="connsiteY3" fmla="*/ 137486 h 137486"/>
                            <a:gd name="connsiteX4" fmla="*/ 87775 w 718272"/>
                            <a:gd name="connsiteY4" fmla="*/ 131327 h 137486"/>
                            <a:gd name="connsiteX0" fmla="*/ 87775 w 702821"/>
                            <a:gd name="connsiteY0" fmla="*/ 131327 h 131327"/>
                            <a:gd name="connsiteX1" fmla="*/ 0 w 702821"/>
                            <a:gd name="connsiteY1" fmla="*/ 137 h 131327"/>
                            <a:gd name="connsiteX2" fmla="*/ 461057 w 702821"/>
                            <a:gd name="connsiteY2" fmla="*/ 0 h 131327"/>
                            <a:gd name="connsiteX3" fmla="*/ 702821 w 702821"/>
                            <a:gd name="connsiteY3" fmla="*/ 129274 h 131327"/>
                            <a:gd name="connsiteX4" fmla="*/ 87775 w 702821"/>
                            <a:gd name="connsiteY4" fmla="*/ 131327 h 131327"/>
                            <a:gd name="connsiteX0" fmla="*/ 87775 w 702821"/>
                            <a:gd name="connsiteY0" fmla="*/ 131327 h 131327"/>
                            <a:gd name="connsiteX1" fmla="*/ 0 w 702821"/>
                            <a:gd name="connsiteY1" fmla="*/ 137 h 131327"/>
                            <a:gd name="connsiteX2" fmla="*/ 461057 w 702821"/>
                            <a:gd name="connsiteY2" fmla="*/ 0 h 131327"/>
                            <a:gd name="connsiteX3" fmla="*/ 702821 w 702821"/>
                            <a:gd name="connsiteY3" fmla="*/ 129274 h 131327"/>
                            <a:gd name="connsiteX4" fmla="*/ 87775 w 702821"/>
                            <a:gd name="connsiteY4" fmla="*/ 131327 h 131327"/>
                            <a:gd name="connsiteX0" fmla="*/ 87775 w 725998"/>
                            <a:gd name="connsiteY0" fmla="*/ 131327 h 131327"/>
                            <a:gd name="connsiteX1" fmla="*/ 0 w 725998"/>
                            <a:gd name="connsiteY1" fmla="*/ 137 h 131327"/>
                            <a:gd name="connsiteX2" fmla="*/ 461057 w 725998"/>
                            <a:gd name="connsiteY2" fmla="*/ 0 h 131327"/>
                            <a:gd name="connsiteX3" fmla="*/ 725998 w 725998"/>
                            <a:gd name="connsiteY3" fmla="*/ 131327 h 131327"/>
                            <a:gd name="connsiteX4" fmla="*/ 87775 w 725998"/>
                            <a:gd name="connsiteY4" fmla="*/ 131327 h 131327"/>
                            <a:gd name="connsiteX0" fmla="*/ 76189 w 725998"/>
                            <a:gd name="connsiteY0" fmla="*/ 131327 h 131327"/>
                            <a:gd name="connsiteX1" fmla="*/ 0 w 725998"/>
                            <a:gd name="connsiteY1" fmla="*/ 137 h 131327"/>
                            <a:gd name="connsiteX2" fmla="*/ 461057 w 725998"/>
                            <a:gd name="connsiteY2" fmla="*/ 0 h 131327"/>
                            <a:gd name="connsiteX3" fmla="*/ 725998 w 725998"/>
                            <a:gd name="connsiteY3" fmla="*/ 131327 h 131327"/>
                            <a:gd name="connsiteX4" fmla="*/ 76189 w 725998"/>
                            <a:gd name="connsiteY4" fmla="*/ 131327 h 131327"/>
                            <a:gd name="connsiteX0" fmla="*/ 76189 w 741449"/>
                            <a:gd name="connsiteY0" fmla="*/ 131327 h 131327"/>
                            <a:gd name="connsiteX1" fmla="*/ 0 w 741449"/>
                            <a:gd name="connsiteY1" fmla="*/ 137 h 131327"/>
                            <a:gd name="connsiteX2" fmla="*/ 461057 w 741449"/>
                            <a:gd name="connsiteY2" fmla="*/ 0 h 131327"/>
                            <a:gd name="connsiteX3" fmla="*/ 741449 w 741449"/>
                            <a:gd name="connsiteY3" fmla="*/ 131327 h 131327"/>
                            <a:gd name="connsiteX4" fmla="*/ 76189 w 741449"/>
                            <a:gd name="connsiteY4" fmla="*/ 131327 h 131327"/>
                            <a:gd name="connsiteX0" fmla="*/ 76189 w 753036"/>
                            <a:gd name="connsiteY0" fmla="*/ 131327 h 131327"/>
                            <a:gd name="connsiteX1" fmla="*/ 0 w 753036"/>
                            <a:gd name="connsiteY1" fmla="*/ 137 h 131327"/>
                            <a:gd name="connsiteX2" fmla="*/ 461057 w 753036"/>
                            <a:gd name="connsiteY2" fmla="*/ 0 h 131327"/>
                            <a:gd name="connsiteX3" fmla="*/ 753036 w 753036"/>
                            <a:gd name="connsiteY3" fmla="*/ 127405 h 131327"/>
                            <a:gd name="connsiteX4" fmla="*/ 76189 w 753036"/>
                            <a:gd name="connsiteY4" fmla="*/ 131327 h 131327"/>
                            <a:gd name="connsiteX0" fmla="*/ 76189 w 733723"/>
                            <a:gd name="connsiteY0" fmla="*/ 131327 h 133287"/>
                            <a:gd name="connsiteX1" fmla="*/ 0 w 733723"/>
                            <a:gd name="connsiteY1" fmla="*/ 137 h 133287"/>
                            <a:gd name="connsiteX2" fmla="*/ 461057 w 733723"/>
                            <a:gd name="connsiteY2" fmla="*/ 0 h 133287"/>
                            <a:gd name="connsiteX3" fmla="*/ 733723 w 733723"/>
                            <a:gd name="connsiteY3" fmla="*/ 133287 h 133287"/>
                            <a:gd name="connsiteX4" fmla="*/ 76189 w 733723"/>
                            <a:gd name="connsiteY4" fmla="*/ 131327 h 133287"/>
                            <a:gd name="connsiteX0" fmla="*/ 76189 w 753036"/>
                            <a:gd name="connsiteY0" fmla="*/ 131327 h 131327"/>
                            <a:gd name="connsiteX1" fmla="*/ 0 w 753036"/>
                            <a:gd name="connsiteY1" fmla="*/ 137 h 131327"/>
                            <a:gd name="connsiteX2" fmla="*/ 461057 w 753036"/>
                            <a:gd name="connsiteY2" fmla="*/ 0 h 131327"/>
                            <a:gd name="connsiteX3" fmla="*/ 753036 w 753036"/>
                            <a:gd name="connsiteY3" fmla="*/ 129365 h 131327"/>
                            <a:gd name="connsiteX4" fmla="*/ 76189 w 753036"/>
                            <a:gd name="connsiteY4" fmla="*/ 131327 h 131327"/>
                            <a:gd name="connsiteX0" fmla="*/ 76189 w 756898"/>
                            <a:gd name="connsiteY0" fmla="*/ 131327 h 131327"/>
                            <a:gd name="connsiteX1" fmla="*/ 0 w 756898"/>
                            <a:gd name="connsiteY1" fmla="*/ 137 h 131327"/>
                            <a:gd name="connsiteX2" fmla="*/ 461057 w 756898"/>
                            <a:gd name="connsiteY2" fmla="*/ 0 h 131327"/>
                            <a:gd name="connsiteX3" fmla="*/ 756898 w 756898"/>
                            <a:gd name="connsiteY3" fmla="*/ 131325 h 131327"/>
                            <a:gd name="connsiteX4" fmla="*/ 76189 w 756898"/>
                            <a:gd name="connsiteY4" fmla="*/ 131327 h 13132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6898" h="131327">
                              <a:moveTo>
                                <a:pt x="76189" y="131327"/>
                              </a:moveTo>
                              <a:cubicBezTo>
                                <a:pt x="48336" y="87642"/>
                                <a:pt x="35579" y="49981"/>
                                <a:pt x="0" y="137"/>
                              </a:cubicBezTo>
                              <a:lnTo>
                                <a:pt x="461057" y="0"/>
                              </a:lnTo>
                              <a:lnTo>
                                <a:pt x="756898" y="131325"/>
                              </a:lnTo>
                              <a:lnTo>
                                <a:pt x="76189" y="1313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61" name="Parallelogram 159"/>
                        <p:cNvSpPr/>
                        <p:nvPr/>
                      </p:nvSpPr>
                      <p:spPr>
                        <a:xfrm>
                          <a:off x="950847" y="6126778"/>
                          <a:ext cx="44687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62" name="Parallelogram 159"/>
                        <p:cNvSpPr/>
                        <p:nvPr/>
                      </p:nvSpPr>
                      <p:spPr>
                        <a:xfrm>
                          <a:off x="1386215" y="6126654"/>
                          <a:ext cx="44687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63" name="Parallelogram 159"/>
                        <p:cNvSpPr/>
                        <p:nvPr/>
                      </p:nvSpPr>
                      <p:spPr>
                        <a:xfrm>
                          <a:off x="1821583" y="6126530"/>
                          <a:ext cx="44687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64" name="Parallelogram 159"/>
                        <p:cNvSpPr/>
                        <p:nvPr/>
                      </p:nvSpPr>
                      <p:spPr>
                        <a:xfrm>
                          <a:off x="2256951" y="6126406"/>
                          <a:ext cx="44687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65" name="Parallelogram 159"/>
                        <p:cNvSpPr/>
                        <p:nvPr/>
                      </p:nvSpPr>
                      <p:spPr>
                        <a:xfrm>
                          <a:off x="2692319" y="6126282"/>
                          <a:ext cx="477574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63201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593690" y="0"/>
                              </a:lnTo>
                              <a:lnTo>
                                <a:pt x="663201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66" name="Parallelogram 159"/>
                        <p:cNvSpPr/>
                        <p:nvPr/>
                      </p:nvSpPr>
                      <p:spPr>
                        <a:xfrm>
                          <a:off x="3158389" y="6126158"/>
                          <a:ext cx="518961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67" name="Parallelogram 159"/>
                        <p:cNvSpPr/>
                        <p:nvPr/>
                      </p:nvSpPr>
                      <p:spPr>
                        <a:xfrm>
                          <a:off x="3665846" y="6126034"/>
                          <a:ext cx="518961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68" name="Parallelogram 159"/>
                        <p:cNvSpPr/>
                        <p:nvPr/>
                      </p:nvSpPr>
                      <p:spPr>
                        <a:xfrm>
                          <a:off x="4173303" y="6125910"/>
                          <a:ext cx="518961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69" name="Parallelogram 159"/>
                        <p:cNvSpPr/>
                        <p:nvPr/>
                      </p:nvSpPr>
                      <p:spPr>
                        <a:xfrm>
                          <a:off x="4680760" y="6125786"/>
                          <a:ext cx="518961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70" name="Parallelogram 159"/>
                        <p:cNvSpPr/>
                        <p:nvPr/>
                      </p:nvSpPr>
                      <p:spPr>
                        <a:xfrm>
                          <a:off x="5188221" y="6125662"/>
                          <a:ext cx="518961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613" name="Group 612"/>
                      <p:cNvGrpSpPr/>
                      <p:nvPr/>
                    </p:nvGrpSpPr>
                    <p:grpSpPr>
                      <a:xfrm>
                        <a:off x="160026" y="5981578"/>
                        <a:ext cx="5797073" cy="167130"/>
                        <a:chOff x="160026" y="5957288"/>
                        <a:chExt cx="5797073" cy="167130"/>
                      </a:xfrm>
                      <a:gradFill>
                        <a:gsLst>
                          <a:gs pos="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5400000" scaled="1"/>
                      </a:gradFill>
                    </p:grpSpPr>
                    <p:sp>
                      <p:nvSpPr>
                        <p:cNvPr id="644" name="Parallelogram 145"/>
                        <p:cNvSpPr/>
                        <p:nvPr/>
                      </p:nvSpPr>
                      <p:spPr>
                        <a:xfrm>
                          <a:off x="160026" y="5957288"/>
                          <a:ext cx="475960" cy="167130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43925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23340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0 w 693459"/>
                            <a:gd name="connsiteY0" fmla="*/ 154265 h 156647"/>
                            <a:gd name="connsiteX1" fmla="*/ 70119 w 693459"/>
                            <a:gd name="connsiteY1" fmla="*/ 0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693459"/>
                            <a:gd name="connsiteY0" fmla="*/ 154265 h 156647"/>
                            <a:gd name="connsiteX1" fmla="*/ 115363 w 693459"/>
                            <a:gd name="connsiteY1" fmla="*/ 9525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707746"/>
                            <a:gd name="connsiteY0" fmla="*/ 156646 h 156647"/>
                            <a:gd name="connsiteX1" fmla="*/ 129650 w 707746"/>
                            <a:gd name="connsiteY1" fmla="*/ 9525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6646 h 156647"/>
                            <a:gd name="connsiteX1" fmla="*/ 136794 w 707746"/>
                            <a:gd name="connsiteY1" fmla="*/ 4762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9028 h 159029"/>
                            <a:gd name="connsiteX1" fmla="*/ 139175 w 707746"/>
                            <a:gd name="connsiteY1" fmla="*/ 0 h 159029"/>
                            <a:gd name="connsiteX2" fmla="*/ 707746 w 707746"/>
                            <a:gd name="connsiteY2" fmla="*/ 2382 h 159029"/>
                            <a:gd name="connsiteX3" fmla="*/ 663821 w 707746"/>
                            <a:gd name="connsiteY3" fmla="*/ 159029 h 159029"/>
                            <a:gd name="connsiteX4" fmla="*/ 0 w 707746"/>
                            <a:gd name="connsiteY4" fmla="*/ 159028 h 159029"/>
                            <a:gd name="connsiteX0" fmla="*/ 0 w 707746"/>
                            <a:gd name="connsiteY0" fmla="*/ 156647 h 156648"/>
                            <a:gd name="connsiteX1" fmla="*/ 139175 w 707746"/>
                            <a:gd name="connsiteY1" fmla="*/ 0 h 156648"/>
                            <a:gd name="connsiteX2" fmla="*/ 707746 w 707746"/>
                            <a:gd name="connsiteY2" fmla="*/ 1 h 156648"/>
                            <a:gd name="connsiteX3" fmla="*/ 663821 w 707746"/>
                            <a:gd name="connsiteY3" fmla="*/ 156648 h 156648"/>
                            <a:gd name="connsiteX4" fmla="*/ 0 w 707746"/>
                            <a:gd name="connsiteY4" fmla="*/ 156647 h 156648"/>
                            <a:gd name="connsiteX0" fmla="*/ 0 w 722788"/>
                            <a:gd name="connsiteY0" fmla="*/ 153309 h 156648"/>
                            <a:gd name="connsiteX1" fmla="*/ 154217 w 722788"/>
                            <a:gd name="connsiteY1" fmla="*/ 0 h 156648"/>
                            <a:gd name="connsiteX2" fmla="*/ 722788 w 722788"/>
                            <a:gd name="connsiteY2" fmla="*/ 1 h 156648"/>
                            <a:gd name="connsiteX3" fmla="*/ 678863 w 722788"/>
                            <a:gd name="connsiteY3" fmla="*/ 156648 h 156648"/>
                            <a:gd name="connsiteX4" fmla="*/ 0 w 722788"/>
                            <a:gd name="connsiteY4" fmla="*/ 153309 h 156648"/>
                            <a:gd name="connsiteX0" fmla="*/ 0 w 734069"/>
                            <a:gd name="connsiteY0" fmla="*/ 153309 h 156648"/>
                            <a:gd name="connsiteX1" fmla="*/ 165498 w 734069"/>
                            <a:gd name="connsiteY1" fmla="*/ 0 h 156648"/>
                            <a:gd name="connsiteX2" fmla="*/ 734069 w 734069"/>
                            <a:gd name="connsiteY2" fmla="*/ 1 h 156648"/>
                            <a:gd name="connsiteX3" fmla="*/ 690144 w 734069"/>
                            <a:gd name="connsiteY3" fmla="*/ 156648 h 156648"/>
                            <a:gd name="connsiteX4" fmla="*/ 0 w 734069"/>
                            <a:gd name="connsiteY4" fmla="*/ 153309 h 156648"/>
                            <a:gd name="connsiteX0" fmla="*/ 0 w 745351"/>
                            <a:gd name="connsiteY0" fmla="*/ 159983 h 159983"/>
                            <a:gd name="connsiteX1" fmla="*/ 176780 w 745351"/>
                            <a:gd name="connsiteY1" fmla="*/ 0 h 159983"/>
                            <a:gd name="connsiteX2" fmla="*/ 745351 w 745351"/>
                            <a:gd name="connsiteY2" fmla="*/ 1 h 159983"/>
                            <a:gd name="connsiteX3" fmla="*/ 701426 w 745351"/>
                            <a:gd name="connsiteY3" fmla="*/ 156648 h 159983"/>
                            <a:gd name="connsiteX4" fmla="*/ 0 w 745351"/>
                            <a:gd name="connsiteY4" fmla="*/ 159983 h 159983"/>
                            <a:gd name="connsiteX0" fmla="*/ 0 w 734070"/>
                            <a:gd name="connsiteY0" fmla="*/ 159983 h 159983"/>
                            <a:gd name="connsiteX1" fmla="*/ 165499 w 734070"/>
                            <a:gd name="connsiteY1" fmla="*/ 0 h 159983"/>
                            <a:gd name="connsiteX2" fmla="*/ 734070 w 734070"/>
                            <a:gd name="connsiteY2" fmla="*/ 1 h 159983"/>
                            <a:gd name="connsiteX3" fmla="*/ 690145 w 734070"/>
                            <a:gd name="connsiteY3" fmla="*/ 156648 h 159983"/>
                            <a:gd name="connsiteX4" fmla="*/ 0 w 734070"/>
                            <a:gd name="connsiteY4" fmla="*/ 159983 h 159983"/>
                            <a:gd name="connsiteX0" fmla="*/ 0 w 734070"/>
                            <a:gd name="connsiteY0" fmla="*/ 159983 h 159985"/>
                            <a:gd name="connsiteX1" fmla="*/ 165499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46366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922186"/>
                            <a:gd name="connsiteY0" fmla="*/ 159983 h 159985"/>
                            <a:gd name="connsiteX1" fmla="*/ 151533 w 922186"/>
                            <a:gd name="connsiteY1" fmla="*/ 0 h 159985"/>
                            <a:gd name="connsiteX2" fmla="*/ 734070 w 922186"/>
                            <a:gd name="connsiteY2" fmla="*/ 1 h 159985"/>
                            <a:gd name="connsiteX3" fmla="*/ 922186 w 922186"/>
                            <a:gd name="connsiteY3" fmla="*/ 159985 h 159985"/>
                            <a:gd name="connsiteX4" fmla="*/ 0 w 922186"/>
                            <a:gd name="connsiteY4" fmla="*/ 159983 h 159985"/>
                            <a:gd name="connsiteX0" fmla="*/ 0 w 981959"/>
                            <a:gd name="connsiteY0" fmla="*/ 159983 h 159985"/>
                            <a:gd name="connsiteX1" fmla="*/ 151533 w 981959"/>
                            <a:gd name="connsiteY1" fmla="*/ 0 h 159985"/>
                            <a:gd name="connsiteX2" fmla="*/ 981959 w 981959"/>
                            <a:gd name="connsiteY2" fmla="*/ 1 h 159985"/>
                            <a:gd name="connsiteX3" fmla="*/ 922186 w 981959"/>
                            <a:gd name="connsiteY3" fmla="*/ 159985 h 159985"/>
                            <a:gd name="connsiteX4" fmla="*/ 0 w 981959"/>
                            <a:gd name="connsiteY4" fmla="*/ 159983 h 159985"/>
                            <a:gd name="connsiteX0" fmla="*/ 0 w 1016874"/>
                            <a:gd name="connsiteY0" fmla="*/ 159983 h 159985"/>
                            <a:gd name="connsiteX1" fmla="*/ 151533 w 1016874"/>
                            <a:gd name="connsiteY1" fmla="*/ 0 h 159985"/>
                            <a:gd name="connsiteX2" fmla="*/ 1016874 w 1016874"/>
                            <a:gd name="connsiteY2" fmla="*/ 1 h 159985"/>
                            <a:gd name="connsiteX3" fmla="*/ 922186 w 1016874"/>
                            <a:gd name="connsiteY3" fmla="*/ 159985 h 159985"/>
                            <a:gd name="connsiteX4" fmla="*/ 0 w 1016874"/>
                            <a:gd name="connsiteY4" fmla="*/ 159983 h 159985"/>
                            <a:gd name="connsiteX0" fmla="*/ 0 w 985451"/>
                            <a:gd name="connsiteY0" fmla="*/ 159983 h 159985"/>
                            <a:gd name="connsiteX1" fmla="*/ 151533 w 985451"/>
                            <a:gd name="connsiteY1" fmla="*/ 0 h 159985"/>
                            <a:gd name="connsiteX2" fmla="*/ 985451 w 985451"/>
                            <a:gd name="connsiteY2" fmla="*/ 3338 h 159985"/>
                            <a:gd name="connsiteX3" fmla="*/ 922186 w 985451"/>
                            <a:gd name="connsiteY3" fmla="*/ 159985 h 159985"/>
                            <a:gd name="connsiteX4" fmla="*/ 0 w 985451"/>
                            <a:gd name="connsiteY4" fmla="*/ 159983 h 159985"/>
                            <a:gd name="connsiteX0" fmla="*/ 0 w 985451"/>
                            <a:gd name="connsiteY0" fmla="*/ 163320 h 163322"/>
                            <a:gd name="connsiteX1" fmla="*/ 151533 w 985451"/>
                            <a:gd name="connsiteY1" fmla="*/ 3337 h 163322"/>
                            <a:gd name="connsiteX2" fmla="*/ 985451 w 985451"/>
                            <a:gd name="connsiteY2" fmla="*/ 0 h 163322"/>
                            <a:gd name="connsiteX3" fmla="*/ 922186 w 985451"/>
                            <a:gd name="connsiteY3" fmla="*/ 163322 h 163322"/>
                            <a:gd name="connsiteX4" fmla="*/ 0 w 985451"/>
                            <a:gd name="connsiteY4" fmla="*/ 163320 h 163322"/>
                            <a:gd name="connsiteX0" fmla="*/ 0 w 978469"/>
                            <a:gd name="connsiteY0" fmla="*/ 159983 h 159985"/>
                            <a:gd name="connsiteX1" fmla="*/ 151533 w 978469"/>
                            <a:gd name="connsiteY1" fmla="*/ 0 h 159985"/>
                            <a:gd name="connsiteX2" fmla="*/ 978469 w 978469"/>
                            <a:gd name="connsiteY2" fmla="*/ 0 h 159985"/>
                            <a:gd name="connsiteX3" fmla="*/ 922186 w 978469"/>
                            <a:gd name="connsiteY3" fmla="*/ 159985 h 159985"/>
                            <a:gd name="connsiteX4" fmla="*/ 0 w 978469"/>
                            <a:gd name="connsiteY4" fmla="*/ 159983 h 159985"/>
                            <a:gd name="connsiteX0" fmla="*/ 0 w 1009892"/>
                            <a:gd name="connsiteY0" fmla="*/ 159983 h 159985"/>
                            <a:gd name="connsiteX1" fmla="*/ 151533 w 1009892"/>
                            <a:gd name="connsiteY1" fmla="*/ 0 h 159985"/>
                            <a:gd name="connsiteX2" fmla="*/ 1009892 w 1009892"/>
                            <a:gd name="connsiteY2" fmla="*/ 0 h 159985"/>
                            <a:gd name="connsiteX3" fmla="*/ 922186 w 1009892"/>
                            <a:gd name="connsiteY3" fmla="*/ 159985 h 159985"/>
                            <a:gd name="connsiteX4" fmla="*/ 0 w 1009892"/>
                            <a:gd name="connsiteY4" fmla="*/ 159983 h 159985"/>
                            <a:gd name="connsiteX0" fmla="*/ 0 w 1017825"/>
                            <a:gd name="connsiteY0" fmla="*/ 155220 h 159985"/>
                            <a:gd name="connsiteX1" fmla="*/ 159466 w 1017825"/>
                            <a:gd name="connsiteY1" fmla="*/ 0 h 159985"/>
                            <a:gd name="connsiteX2" fmla="*/ 1017825 w 1017825"/>
                            <a:gd name="connsiteY2" fmla="*/ 0 h 159985"/>
                            <a:gd name="connsiteX3" fmla="*/ 930119 w 1017825"/>
                            <a:gd name="connsiteY3" fmla="*/ 159985 h 159985"/>
                            <a:gd name="connsiteX4" fmla="*/ 0 w 1017825"/>
                            <a:gd name="connsiteY4" fmla="*/ 155220 h 159985"/>
                            <a:gd name="connsiteX0" fmla="*/ 0 w 1020469"/>
                            <a:gd name="connsiteY0" fmla="*/ 157602 h 159985"/>
                            <a:gd name="connsiteX1" fmla="*/ 162110 w 1020469"/>
                            <a:gd name="connsiteY1" fmla="*/ 0 h 159985"/>
                            <a:gd name="connsiteX2" fmla="*/ 1020469 w 1020469"/>
                            <a:gd name="connsiteY2" fmla="*/ 0 h 159985"/>
                            <a:gd name="connsiteX3" fmla="*/ 932763 w 1020469"/>
                            <a:gd name="connsiteY3" fmla="*/ 159985 h 159985"/>
                            <a:gd name="connsiteX4" fmla="*/ 0 w 1020469"/>
                            <a:gd name="connsiteY4" fmla="*/ 157602 h 159985"/>
                            <a:gd name="connsiteX0" fmla="*/ 0 w 1020469"/>
                            <a:gd name="connsiteY0" fmla="*/ 162365 h 162365"/>
                            <a:gd name="connsiteX1" fmla="*/ 162110 w 1020469"/>
                            <a:gd name="connsiteY1" fmla="*/ 0 h 162365"/>
                            <a:gd name="connsiteX2" fmla="*/ 1020469 w 1020469"/>
                            <a:gd name="connsiteY2" fmla="*/ 0 h 162365"/>
                            <a:gd name="connsiteX3" fmla="*/ 932763 w 1020469"/>
                            <a:gd name="connsiteY3" fmla="*/ 159985 h 162365"/>
                            <a:gd name="connsiteX4" fmla="*/ 0 w 1020469"/>
                            <a:gd name="connsiteY4" fmla="*/ 162365 h 162365"/>
                            <a:gd name="connsiteX0" fmla="*/ 0 w 1020469"/>
                            <a:gd name="connsiteY0" fmla="*/ 162365 h 162366"/>
                            <a:gd name="connsiteX1" fmla="*/ 162110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03605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191749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40651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67743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4747 h 164748"/>
                            <a:gd name="connsiteX1" fmla="*/ 258713 w 1020469"/>
                            <a:gd name="connsiteY1" fmla="*/ 0 h 164748"/>
                            <a:gd name="connsiteX2" fmla="*/ 1020469 w 1020469"/>
                            <a:gd name="connsiteY2" fmla="*/ 2382 h 164748"/>
                            <a:gd name="connsiteX3" fmla="*/ 932763 w 1020469"/>
                            <a:gd name="connsiteY3" fmla="*/ 164748 h 164748"/>
                            <a:gd name="connsiteX4" fmla="*/ 0 w 1020469"/>
                            <a:gd name="connsiteY4" fmla="*/ 164747 h 164748"/>
                            <a:gd name="connsiteX0" fmla="*/ 0 w 1020469"/>
                            <a:gd name="connsiteY0" fmla="*/ 162366 h 162367"/>
                            <a:gd name="connsiteX1" fmla="*/ 258713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7"/>
                            <a:gd name="connsiteX1" fmla="*/ 303865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7"/>
                            <a:gd name="connsiteX1" fmla="*/ 276772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6"/>
                            <a:gd name="connsiteX1" fmla="*/ 276772 w 1020469"/>
                            <a:gd name="connsiteY1" fmla="*/ 0 h 162366"/>
                            <a:gd name="connsiteX2" fmla="*/ 1020469 w 1020469"/>
                            <a:gd name="connsiteY2" fmla="*/ 1 h 162366"/>
                            <a:gd name="connsiteX3" fmla="*/ 896641 w 1020469"/>
                            <a:gd name="connsiteY3" fmla="*/ 159986 h 162366"/>
                            <a:gd name="connsiteX4" fmla="*/ 0 w 1020469"/>
                            <a:gd name="connsiteY4" fmla="*/ 162366 h 162366"/>
                            <a:gd name="connsiteX0" fmla="*/ 0 w 1020469"/>
                            <a:gd name="connsiteY0" fmla="*/ 162366 h 162366"/>
                            <a:gd name="connsiteX1" fmla="*/ 276772 w 1020469"/>
                            <a:gd name="connsiteY1" fmla="*/ 0 h 162366"/>
                            <a:gd name="connsiteX2" fmla="*/ 1020469 w 1020469"/>
                            <a:gd name="connsiteY2" fmla="*/ 1 h 162366"/>
                            <a:gd name="connsiteX3" fmla="*/ 901156 w 1020469"/>
                            <a:gd name="connsiteY3" fmla="*/ 159986 h 162366"/>
                            <a:gd name="connsiteX4" fmla="*/ 0 w 1020469"/>
                            <a:gd name="connsiteY4" fmla="*/ 162366 h 162366"/>
                            <a:gd name="connsiteX0" fmla="*/ 0 w 1020469"/>
                            <a:gd name="connsiteY0" fmla="*/ 162366 h 164749"/>
                            <a:gd name="connsiteX1" fmla="*/ 276772 w 1020469"/>
                            <a:gd name="connsiteY1" fmla="*/ 0 h 164749"/>
                            <a:gd name="connsiteX2" fmla="*/ 1020469 w 1020469"/>
                            <a:gd name="connsiteY2" fmla="*/ 1 h 164749"/>
                            <a:gd name="connsiteX3" fmla="*/ 896641 w 1020469"/>
                            <a:gd name="connsiteY3" fmla="*/ 164749 h 164749"/>
                            <a:gd name="connsiteX4" fmla="*/ 0 w 1020469"/>
                            <a:gd name="connsiteY4" fmla="*/ 162366 h 164749"/>
                            <a:gd name="connsiteX0" fmla="*/ 0 w 1020469"/>
                            <a:gd name="connsiteY0" fmla="*/ 162366 h 162368"/>
                            <a:gd name="connsiteX1" fmla="*/ 276772 w 1020469"/>
                            <a:gd name="connsiteY1" fmla="*/ 0 h 162368"/>
                            <a:gd name="connsiteX2" fmla="*/ 1020469 w 1020469"/>
                            <a:gd name="connsiteY2" fmla="*/ 1 h 162368"/>
                            <a:gd name="connsiteX3" fmla="*/ 901156 w 1020469"/>
                            <a:gd name="connsiteY3" fmla="*/ 162368 h 162368"/>
                            <a:gd name="connsiteX4" fmla="*/ 0 w 1020469"/>
                            <a:gd name="connsiteY4" fmla="*/ 162366 h 162368"/>
                            <a:gd name="connsiteX0" fmla="*/ 0 w 1103514"/>
                            <a:gd name="connsiteY0" fmla="*/ 164747 h 164747"/>
                            <a:gd name="connsiteX1" fmla="*/ 359817 w 1103514"/>
                            <a:gd name="connsiteY1" fmla="*/ 0 h 164747"/>
                            <a:gd name="connsiteX2" fmla="*/ 1103514 w 1103514"/>
                            <a:gd name="connsiteY2" fmla="*/ 1 h 164747"/>
                            <a:gd name="connsiteX3" fmla="*/ 984201 w 1103514"/>
                            <a:gd name="connsiteY3" fmla="*/ 162368 h 164747"/>
                            <a:gd name="connsiteX4" fmla="*/ 0 w 1103514"/>
                            <a:gd name="connsiteY4" fmla="*/ 164747 h 164747"/>
                            <a:gd name="connsiteX0" fmla="*/ 0 w 1103514"/>
                            <a:gd name="connsiteY0" fmla="*/ 164747 h 167130"/>
                            <a:gd name="connsiteX1" fmla="*/ 359817 w 1103514"/>
                            <a:gd name="connsiteY1" fmla="*/ 0 h 167130"/>
                            <a:gd name="connsiteX2" fmla="*/ 1103514 w 1103514"/>
                            <a:gd name="connsiteY2" fmla="*/ 1 h 167130"/>
                            <a:gd name="connsiteX3" fmla="*/ 973823 w 1103514"/>
                            <a:gd name="connsiteY3" fmla="*/ 167130 h 167130"/>
                            <a:gd name="connsiteX4" fmla="*/ 0 w 1103514"/>
                            <a:gd name="connsiteY4" fmla="*/ 164747 h 167130"/>
                            <a:gd name="connsiteX0" fmla="*/ 0 w 1103514"/>
                            <a:gd name="connsiteY0" fmla="*/ 164747 h 164749"/>
                            <a:gd name="connsiteX1" fmla="*/ 359817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7128 h 167130"/>
                            <a:gd name="connsiteX1" fmla="*/ 349437 w 1103514"/>
                            <a:gd name="connsiteY1" fmla="*/ 0 h 167130"/>
                            <a:gd name="connsiteX2" fmla="*/ 1103514 w 1103514"/>
                            <a:gd name="connsiteY2" fmla="*/ 2382 h 167130"/>
                            <a:gd name="connsiteX3" fmla="*/ 973823 w 1103514"/>
                            <a:gd name="connsiteY3" fmla="*/ 167130 h 167130"/>
                            <a:gd name="connsiteX4" fmla="*/ 0 w 1103514"/>
                            <a:gd name="connsiteY4" fmla="*/ 167128 h 167130"/>
                            <a:gd name="connsiteX0" fmla="*/ 0 w 1103514"/>
                            <a:gd name="connsiteY0" fmla="*/ 164747 h 164749"/>
                            <a:gd name="connsiteX1" fmla="*/ 344248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4747 h 164749"/>
                            <a:gd name="connsiteX1" fmla="*/ 333866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4746 h 164748"/>
                            <a:gd name="connsiteX1" fmla="*/ 297533 w 1103514"/>
                            <a:gd name="connsiteY1" fmla="*/ 2381 h 164748"/>
                            <a:gd name="connsiteX2" fmla="*/ 1103514 w 1103514"/>
                            <a:gd name="connsiteY2" fmla="*/ 0 h 164748"/>
                            <a:gd name="connsiteX3" fmla="*/ 973823 w 1103514"/>
                            <a:gd name="connsiteY3" fmla="*/ 164748 h 164748"/>
                            <a:gd name="connsiteX4" fmla="*/ 0 w 1103514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13104 w 1119085"/>
                            <a:gd name="connsiteY1" fmla="*/ 2381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07913 w 1119085"/>
                            <a:gd name="connsiteY1" fmla="*/ 0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50516 w 1119085"/>
                            <a:gd name="connsiteY1" fmla="*/ 4762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31258"/>
                            <a:gd name="connsiteY0" fmla="*/ 164746 h 164748"/>
                            <a:gd name="connsiteX1" fmla="*/ 362689 w 1131258"/>
                            <a:gd name="connsiteY1" fmla="*/ 4762 h 164748"/>
                            <a:gd name="connsiteX2" fmla="*/ 1131258 w 1131258"/>
                            <a:gd name="connsiteY2" fmla="*/ 0 h 164748"/>
                            <a:gd name="connsiteX3" fmla="*/ 1001567 w 1131258"/>
                            <a:gd name="connsiteY3" fmla="*/ 164748 h 164748"/>
                            <a:gd name="connsiteX4" fmla="*/ 0 w 1131258"/>
                            <a:gd name="connsiteY4" fmla="*/ 164746 h 164748"/>
                            <a:gd name="connsiteX0" fmla="*/ 0 w 1131258"/>
                            <a:gd name="connsiteY0" fmla="*/ 164746 h 164748"/>
                            <a:gd name="connsiteX1" fmla="*/ 362689 w 1131258"/>
                            <a:gd name="connsiteY1" fmla="*/ 2381 h 164748"/>
                            <a:gd name="connsiteX2" fmla="*/ 1131258 w 1131258"/>
                            <a:gd name="connsiteY2" fmla="*/ 0 h 164748"/>
                            <a:gd name="connsiteX3" fmla="*/ 1001567 w 1131258"/>
                            <a:gd name="connsiteY3" fmla="*/ 164748 h 164748"/>
                            <a:gd name="connsiteX4" fmla="*/ 0 w 1131258"/>
                            <a:gd name="connsiteY4" fmla="*/ 164746 h 164748"/>
                            <a:gd name="connsiteX0" fmla="*/ 0 w 1131258"/>
                            <a:gd name="connsiteY0" fmla="*/ 169509 h 169511"/>
                            <a:gd name="connsiteX1" fmla="*/ 350516 w 1131258"/>
                            <a:gd name="connsiteY1" fmla="*/ 0 h 169511"/>
                            <a:gd name="connsiteX2" fmla="*/ 1131258 w 1131258"/>
                            <a:gd name="connsiteY2" fmla="*/ 4763 h 169511"/>
                            <a:gd name="connsiteX3" fmla="*/ 1001567 w 1131258"/>
                            <a:gd name="connsiteY3" fmla="*/ 169511 h 169511"/>
                            <a:gd name="connsiteX4" fmla="*/ 0 w 1131258"/>
                            <a:gd name="connsiteY4" fmla="*/ 169509 h 169511"/>
                            <a:gd name="connsiteX0" fmla="*/ 0 w 1131258"/>
                            <a:gd name="connsiteY0" fmla="*/ 167128 h 167130"/>
                            <a:gd name="connsiteX1" fmla="*/ 350516 w 1131258"/>
                            <a:gd name="connsiteY1" fmla="*/ 0 h 167130"/>
                            <a:gd name="connsiteX2" fmla="*/ 1131258 w 1131258"/>
                            <a:gd name="connsiteY2" fmla="*/ 2382 h 167130"/>
                            <a:gd name="connsiteX3" fmla="*/ 1001567 w 1131258"/>
                            <a:gd name="connsiteY3" fmla="*/ 167130 h 167130"/>
                            <a:gd name="connsiteX4" fmla="*/ 0 w 1131258"/>
                            <a:gd name="connsiteY4" fmla="*/ 167128 h 167130"/>
                            <a:gd name="connsiteX0" fmla="*/ 0 w 1131258"/>
                            <a:gd name="connsiteY0" fmla="*/ 167128 h 167130"/>
                            <a:gd name="connsiteX1" fmla="*/ 344430 w 1131258"/>
                            <a:gd name="connsiteY1" fmla="*/ 0 h 167130"/>
                            <a:gd name="connsiteX2" fmla="*/ 1131258 w 1131258"/>
                            <a:gd name="connsiteY2" fmla="*/ 2382 h 167130"/>
                            <a:gd name="connsiteX3" fmla="*/ 1001567 w 1131258"/>
                            <a:gd name="connsiteY3" fmla="*/ 167130 h 167130"/>
                            <a:gd name="connsiteX4" fmla="*/ 0 w 1131258"/>
                            <a:gd name="connsiteY4" fmla="*/ 167128 h 167130"/>
                            <a:gd name="connsiteX0" fmla="*/ 0 w 1173861"/>
                            <a:gd name="connsiteY0" fmla="*/ 167128 h 167130"/>
                            <a:gd name="connsiteX1" fmla="*/ 387033 w 1173861"/>
                            <a:gd name="connsiteY1" fmla="*/ 0 h 167130"/>
                            <a:gd name="connsiteX2" fmla="*/ 1173861 w 1173861"/>
                            <a:gd name="connsiteY2" fmla="*/ 2382 h 167130"/>
                            <a:gd name="connsiteX3" fmla="*/ 1044170 w 1173861"/>
                            <a:gd name="connsiteY3" fmla="*/ 167130 h 167130"/>
                            <a:gd name="connsiteX4" fmla="*/ 0 w 1173861"/>
                            <a:gd name="connsiteY4" fmla="*/ 167128 h 167130"/>
                            <a:gd name="connsiteX0" fmla="*/ 0 w 1204290"/>
                            <a:gd name="connsiteY0" fmla="*/ 169509 h 169509"/>
                            <a:gd name="connsiteX1" fmla="*/ 417462 w 1204290"/>
                            <a:gd name="connsiteY1" fmla="*/ 0 h 169509"/>
                            <a:gd name="connsiteX2" fmla="*/ 1204290 w 1204290"/>
                            <a:gd name="connsiteY2" fmla="*/ 2382 h 169509"/>
                            <a:gd name="connsiteX3" fmla="*/ 1074599 w 1204290"/>
                            <a:gd name="connsiteY3" fmla="*/ 167130 h 169509"/>
                            <a:gd name="connsiteX4" fmla="*/ 0 w 1204290"/>
                            <a:gd name="connsiteY4" fmla="*/ 169509 h 169509"/>
                            <a:gd name="connsiteX0" fmla="*/ 0 w 1204290"/>
                            <a:gd name="connsiteY0" fmla="*/ 171890 h 171890"/>
                            <a:gd name="connsiteX1" fmla="*/ 393119 w 1204290"/>
                            <a:gd name="connsiteY1" fmla="*/ 0 h 171890"/>
                            <a:gd name="connsiteX2" fmla="*/ 1204290 w 1204290"/>
                            <a:gd name="connsiteY2" fmla="*/ 4763 h 171890"/>
                            <a:gd name="connsiteX3" fmla="*/ 1074599 w 1204290"/>
                            <a:gd name="connsiteY3" fmla="*/ 169511 h 171890"/>
                            <a:gd name="connsiteX4" fmla="*/ 0 w 1204290"/>
                            <a:gd name="connsiteY4" fmla="*/ 171890 h 171890"/>
                            <a:gd name="connsiteX0" fmla="*/ 0 w 1204290"/>
                            <a:gd name="connsiteY0" fmla="*/ 169509 h 169509"/>
                            <a:gd name="connsiteX1" fmla="*/ 399204 w 1204290"/>
                            <a:gd name="connsiteY1" fmla="*/ 0 h 169509"/>
                            <a:gd name="connsiteX2" fmla="*/ 1204290 w 1204290"/>
                            <a:gd name="connsiteY2" fmla="*/ 2382 h 169509"/>
                            <a:gd name="connsiteX3" fmla="*/ 1074599 w 1204290"/>
                            <a:gd name="connsiteY3" fmla="*/ 167130 h 169509"/>
                            <a:gd name="connsiteX4" fmla="*/ 0 w 1204290"/>
                            <a:gd name="connsiteY4" fmla="*/ 169509 h 169509"/>
                            <a:gd name="connsiteX0" fmla="*/ 0 w 1228634"/>
                            <a:gd name="connsiteY0" fmla="*/ 167127 h 167130"/>
                            <a:gd name="connsiteX1" fmla="*/ 423548 w 1228634"/>
                            <a:gd name="connsiteY1" fmla="*/ 0 h 167130"/>
                            <a:gd name="connsiteX2" fmla="*/ 1228634 w 1228634"/>
                            <a:gd name="connsiteY2" fmla="*/ 2382 h 167130"/>
                            <a:gd name="connsiteX3" fmla="*/ 1098943 w 1228634"/>
                            <a:gd name="connsiteY3" fmla="*/ 167130 h 167130"/>
                            <a:gd name="connsiteX4" fmla="*/ 0 w 1228634"/>
                            <a:gd name="connsiteY4" fmla="*/ 167127 h 167130"/>
                            <a:gd name="connsiteX0" fmla="*/ 0 w 1216461"/>
                            <a:gd name="connsiteY0" fmla="*/ 167127 h 167130"/>
                            <a:gd name="connsiteX1" fmla="*/ 411375 w 1216461"/>
                            <a:gd name="connsiteY1" fmla="*/ 0 h 167130"/>
                            <a:gd name="connsiteX2" fmla="*/ 1216461 w 1216461"/>
                            <a:gd name="connsiteY2" fmla="*/ 2382 h 167130"/>
                            <a:gd name="connsiteX3" fmla="*/ 1086770 w 1216461"/>
                            <a:gd name="connsiteY3" fmla="*/ 167130 h 167130"/>
                            <a:gd name="connsiteX4" fmla="*/ 0 w 1216461"/>
                            <a:gd name="connsiteY4" fmla="*/ 167127 h 1671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16461" h="167130">
                              <a:moveTo>
                                <a:pt x="0" y="167127"/>
                              </a:moveTo>
                              <a:lnTo>
                                <a:pt x="411375" y="0"/>
                              </a:lnTo>
                              <a:lnTo>
                                <a:pt x="1216461" y="2382"/>
                              </a:lnTo>
                              <a:lnTo>
                                <a:pt x="1086770" y="167130"/>
                              </a:lnTo>
                              <a:lnTo>
                                <a:pt x="0" y="1671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45" name="Parallelogram 159"/>
                        <p:cNvSpPr/>
                        <p:nvPr/>
                      </p:nvSpPr>
                      <p:spPr>
                        <a:xfrm>
                          <a:off x="629921" y="5961563"/>
                          <a:ext cx="38110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1235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1235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46" name="Parallelogram 146"/>
                        <p:cNvSpPr/>
                        <p:nvPr/>
                      </p:nvSpPr>
                      <p:spPr>
                        <a:xfrm>
                          <a:off x="5525398" y="5962473"/>
                          <a:ext cx="431701" cy="159308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11459 w 710128"/>
                            <a:gd name="connsiteY2" fmla="*/ 2956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42252 w 710128"/>
                            <a:gd name="connsiteY2" fmla="*/ 5913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42252 w 710128"/>
                            <a:gd name="connsiteY2" fmla="*/ 5913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00890"/>
                            <a:gd name="connsiteY0" fmla="*/ 142359 h 142359"/>
                            <a:gd name="connsiteX1" fmla="*/ 0 w 700890"/>
                            <a:gd name="connsiteY1" fmla="*/ 0 h 142359"/>
                            <a:gd name="connsiteX2" fmla="*/ 542252 w 700890"/>
                            <a:gd name="connsiteY2" fmla="*/ 5913 h 142359"/>
                            <a:gd name="connsiteX3" fmla="*/ 700890 w 700890"/>
                            <a:gd name="connsiteY3" fmla="*/ 142359 h 142359"/>
                            <a:gd name="connsiteX4" fmla="*/ 42863 w 700890"/>
                            <a:gd name="connsiteY4" fmla="*/ 142359 h 142359"/>
                            <a:gd name="connsiteX0" fmla="*/ 42863 w 700890"/>
                            <a:gd name="connsiteY0" fmla="*/ 142359 h 142359"/>
                            <a:gd name="connsiteX1" fmla="*/ 0 w 700890"/>
                            <a:gd name="connsiteY1" fmla="*/ 0 h 142359"/>
                            <a:gd name="connsiteX2" fmla="*/ 551491 w 700890"/>
                            <a:gd name="connsiteY2" fmla="*/ 5913 h 142359"/>
                            <a:gd name="connsiteX3" fmla="*/ 700890 w 700890"/>
                            <a:gd name="connsiteY3" fmla="*/ 142359 h 142359"/>
                            <a:gd name="connsiteX4" fmla="*/ 42863 w 700890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51491 w 707048"/>
                            <a:gd name="connsiteY2" fmla="*/ 5913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51491 w 707048"/>
                            <a:gd name="connsiteY2" fmla="*/ 5913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42253 w 707048"/>
                            <a:gd name="connsiteY2" fmla="*/ 2957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9021 w 713206"/>
                            <a:gd name="connsiteY0" fmla="*/ 139402 h 139402"/>
                            <a:gd name="connsiteX1" fmla="*/ 0 w 713206"/>
                            <a:gd name="connsiteY1" fmla="*/ 0 h 139402"/>
                            <a:gd name="connsiteX2" fmla="*/ 548411 w 713206"/>
                            <a:gd name="connsiteY2" fmla="*/ 0 h 139402"/>
                            <a:gd name="connsiteX3" fmla="*/ 713206 w 713206"/>
                            <a:gd name="connsiteY3" fmla="*/ 139402 h 139402"/>
                            <a:gd name="connsiteX4" fmla="*/ 49021 w 713206"/>
                            <a:gd name="connsiteY4" fmla="*/ 139402 h 139402"/>
                            <a:gd name="connsiteX0" fmla="*/ 29246 w 693431"/>
                            <a:gd name="connsiteY0" fmla="*/ 139402 h 139402"/>
                            <a:gd name="connsiteX1" fmla="*/ 0 w 693431"/>
                            <a:gd name="connsiteY1" fmla="*/ 6330 h 139402"/>
                            <a:gd name="connsiteX2" fmla="*/ 528636 w 693431"/>
                            <a:gd name="connsiteY2" fmla="*/ 0 h 139402"/>
                            <a:gd name="connsiteX3" fmla="*/ 693431 w 693431"/>
                            <a:gd name="connsiteY3" fmla="*/ 139402 h 139402"/>
                            <a:gd name="connsiteX4" fmla="*/ 29246 w 693431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526439 w 691234"/>
                            <a:gd name="connsiteY2" fmla="*/ 0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70209 w 691234"/>
                            <a:gd name="connsiteY2" fmla="*/ 13134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66694 w 691234"/>
                            <a:gd name="connsiteY2" fmla="*/ 8756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49123 w 691234"/>
                            <a:gd name="connsiteY2" fmla="*/ 2188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3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7049 w 691234"/>
                            <a:gd name="connsiteY4" fmla="*/ 139403 h 139403"/>
                            <a:gd name="connsiteX0" fmla="*/ 16506 w 691234"/>
                            <a:gd name="connsiteY0" fmla="*/ 139403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16506 w 691234"/>
                            <a:gd name="connsiteY4" fmla="*/ 139403 h 139403"/>
                            <a:gd name="connsiteX0" fmla="*/ 20020 w 691234"/>
                            <a:gd name="connsiteY0" fmla="*/ 137214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0020 w 691234"/>
                            <a:gd name="connsiteY4" fmla="*/ 137214 h 139403"/>
                            <a:gd name="connsiteX0" fmla="*/ 2447 w 691234"/>
                            <a:gd name="connsiteY0" fmla="*/ 137214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447 w 691234"/>
                            <a:gd name="connsiteY4" fmla="*/ 137214 h 139403"/>
                            <a:gd name="connsiteX0" fmla="*/ 155 w 692456"/>
                            <a:gd name="connsiteY0" fmla="*/ 139403 h 139403"/>
                            <a:gd name="connsiteX1" fmla="*/ 1222 w 692456"/>
                            <a:gd name="connsiteY1" fmla="*/ 1 h 139403"/>
                            <a:gd name="connsiteX2" fmla="*/ 446829 w 692456"/>
                            <a:gd name="connsiteY2" fmla="*/ 0 h 139403"/>
                            <a:gd name="connsiteX3" fmla="*/ 692456 w 692456"/>
                            <a:gd name="connsiteY3" fmla="*/ 139403 h 139403"/>
                            <a:gd name="connsiteX4" fmla="*/ 155 w 692456"/>
                            <a:gd name="connsiteY4" fmla="*/ 139403 h 139403"/>
                            <a:gd name="connsiteX0" fmla="*/ 155 w 692456"/>
                            <a:gd name="connsiteY0" fmla="*/ 139403 h 139403"/>
                            <a:gd name="connsiteX1" fmla="*/ 1222 w 692456"/>
                            <a:gd name="connsiteY1" fmla="*/ 1 h 139403"/>
                            <a:gd name="connsiteX2" fmla="*/ 396615 w 692456"/>
                            <a:gd name="connsiteY2" fmla="*/ 0 h 139403"/>
                            <a:gd name="connsiteX3" fmla="*/ 692456 w 692456"/>
                            <a:gd name="connsiteY3" fmla="*/ 139403 h 139403"/>
                            <a:gd name="connsiteX4" fmla="*/ 155 w 692456"/>
                            <a:gd name="connsiteY4" fmla="*/ 139403 h 139403"/>
                            <a:gd name="connsiteX0" fmla="*/ 155 w 692456"/>
                            <a:gd name="connsiteY0" fmla="*/ 141592 h 141592"/>
                            <a:gd name="connsiteX1" fmla="*/ 1222 w 692456"/>
                            <a:gd name="connsiteY1" fmla="*/ 2190 h 141592"/>
                            <a:gd name="connsiteX2" fmla="*/ 415928 w 692456"/>
                            <a:gd name="connsiteY2" fmla="*/ 0 h 141592"/>
                            <a:gd name="connsiteX3" fmla="*/ 692456 w 692456"/>
                            <a:gd name="connsiteY3" fmla="*/ 141592 h 141592"/>
                            <a:gd name="connsiteX4" fmla="*/ 155 w 692456"/>
                            <a:gd name="connsiteY4" fmla="*/ 141592 h 141592"/>
                            <a:gd name="connsiteX0" fmla="*/ 49149 w 691235"/>
                            <a:gd name="connsiteY0" fmla="*/ 139539 h 141592"/>
                            <a:gd name="connsiteX1" fmla="*/ 1 w 691235"/>
                            <a:gd name="connsiteY1" fmla="*/ 2190 h 141592"/>
                            <a:gd name="connsiteX2" fmla="*/ 414707 w 691235"/>
                            <a:gd name="connsiteY2" fmla="*/ 0 h 141592"/>
                            <a:gd name="connsiteX3" fmla="*/ 691235 w 691235"/>
                            <a:gd name="connsiteY3" fmla="*/ 141592 h 141592"/>
                            <a:gd name="connsiteX4" fmla="*/ 49149 w 691235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29861"/>
                            <a:gd name="connsiteY0" fmla="*/ 139539 h 139539"/>
                            <a:gd name="connsiteX1" fmla="*/ 0 w 729861"/>
                            <a:gd name="connsiteY1" fmla="*/ 2190 h 139539"/>
                            <a:gd name="connsiteX2" fmla="*/ 457195 w 729861"/>
                            <a:gd name="connsiteY2" fmla="*/ 0 h 139539"/>
                            <a:gd name="connsiteX3" fmla="*/ 729861 w 729861"/>
                            <a:gd name="connsiteY3" fmla="*/ 139539 h 139539"/>
                            <a:gd name="connsiteX4" fmla="*/ 91637 w 729861"/>
                            <a:gd name="connsiteY4" fmla="*/ 139539 h 139539"/>
                            <a:gd name="connsiteX0" fmla="*/ 95499 w 733723"/>
                            <a:gd name="connsiteY0" fmla="*/ 139539 h 139539"/>
                            <a:gd name="connsiteX1" fmla="*/ 0 w 733723"/>
                            <a:gd name="connsiteY1" fmla="*/ 137 h 139539"/>
                            <a:gd name="connsiteX2" fmla="*/ 461057 w 733723"/>
                            <a:gd name="connsiteY2" fmla="*/ 0 h 139539"/>
                            <a:gd name="connsiteX3" fmla="*/ 733723 w 733723"/>
                            <a:gd name="connsiteY3" fmla="*/ 139539 h 139539"/>
                            <a:gd name="connsiteX4" fmla="*/ 95499 w 733723"/>
                            <a:gd name="connsiteY4" fmla="*/ 139539 h 139539"/>
                            <a:gd name="connsiteX0" fmla="*/ 87775 w 733723"/>
                            <a:gd name="connsiteY0" fmla="*/ 131327 h 139539"/>
                            <a:gd name="connsiteX1" fmla="*/ 0 w 733723"/>
                            <a:gd name="connsiteY1" fmla="*/ 137 h 139539"/>
                            <a:gd name="connsiteX2" fmla="*/ 461057 w 733723"/>
                            <a:gd name="connsiteY2" fmla="*/ 0 h 139539"/>
                            <a:gd name="connsiteX3" fmla="*/ 733723 w 733723"/>
                            <a:gd name="connsiteY3" fmla="*/ 139539 h 139539"/>
                            <a:gd name="connsiteX4" fmla="*/ 87775 w 733723"/>
                            <a:gd name="connsiteY4" fmla="*/ 131327 h 139539"/>
                            <a:gd name="connsiteX0" fmla="*/ 87775 w 718272"/>
                            <a:gd name="connsiteY0" fmla="*/ 131327 h 137486"/>
                            <a:gd name="connsiteX1" fmla="*/ 0 w 718272"/>
                            <a:gd name="connsiteY1" fmla="*/ 137 h 137486"/>
                            <a:gd name="connsiteX2" fmla="*/ 461057 w 718272"/>
                            <a:gd name="connsiteY2" fmla="*/ 0 h 137486"/>
                            <a:gd name="connsiteX3" fmla="*/ 718272 w 718272"/>
                            <a:gd name="connsiteY3" fmla="*/ 137486 h 137486"/>
                            <a:gd name="connsiteX4" fmla="*/ 87775 w 718272"/>
                            <a:gd name="connsiteY4" fmla="*/ 131327 h 137486"/>
                            <a:gd name="connsiteX0" fmla="*/ 87775 w 702821"/>
                            <a:gd name="connsiteY0" fmla="*/ 131327 h 131327"/>
                            <a:gd name="connsiteX1" fmla="*/ 0 w 702821"/>
                            <a:gd name="connsiteY1" fmla="*/ 137 h 131327"/>
                            <a:gd name="connsiteX2" fmla="*/ 461057 w 702821"/>
                            <a:gd name="connsiteY2" fmla="*/ 0 h 131327"/>
                            <a:gd name="connsiteX3" fmla="*/ 702821 w 702821"/>
                            <a:gd name="connsiteY3" fmla="*/ 129274 h 131327"/>
                            <a:gd name="connsiteX4" fmla="*/ 87775 w 702821"/>
                            <a:gd name="connsiteY4" fmla="*/ 131327 h 131327"/>
                            <a:gd name="connsiteX0" fmla="*/ 87775 w 702821"/>
                            <a:gd name="connsiteY0" fmla="*/ 131327 h 131327"/>
                            <a:gd name="connsiteX1" fmla="*/ 0 w 702821"/>
                            <a:gd name="connsiteY1" fmla="*/ 137 h 131327"/>
                            <a:gd name="connsiteX2" fmla="*/ 461057 w 702821"/>
                            <a:gd name="connsiteY2" fmla="*/ 0 h 131327"/>
                            <a:gd name="connsiteX3" fmla="*/ 702821 w 702821"/>
                            <a:gd name="connsiteY3" fmla="*/ 129274 h 131327"/>
                            <a:gd name="connsiteX4" fmla="*/ 87775 w 702821"/>
                            <a:gd name="connsiteY4" fmla="*/ 131327 h 131327"/>
                            <a:gd name="connsiteX0" fmla="*/ 87775 w 725998"/>
                            <a:gd name="connsiteY0" fmla="*/ 131327 h 131327"/>
                            <a:gd name="connsiteX1" fmla="*/ 0 w 725998"/>
                            <a:gd name="connsiteY1" fmla="*/ 137 h 131327"/>
                            <a:gd name="connsiteX2" fmla="*/ 461057 w 725998"/>
                            <a:gd name="connsiteY2" fmla="*/ 0 h 131327"/>
                            <a:gd name="connsiteX3" fmla="*/ 725998 w 725998"/>
                            <a:gd name="connsiteY3" fmla="*/ 131327 h 131327"/>
                            <a:gd name="connsiteX4" fmla="*/ 87775 w 725998"/>
                            <a:gd name="connsiteY4" fmla="*/ 131327 h 131327"/>
                            <a:gd name="connsiteX0" fmla="*/ 76189 w 725998"/>
                            <a:gd name="connsiteY0" fmla="*/ 131327 h 131327"/>
                            <a:gd name="connsiteX1" fmla="*/ 0 w 725998"/>
                            <a:gd name="connsiteY1" fmla="*/ 137 h 131327"/>
                            <a:gd name="connsiteX2" fmla="*/ 461057 w 725998"/>
                            <a:gd name="connsiteY2" fmla="*/ 0 h 131327"/>
                            <a:gd name="connsiteX3" fmla="*/ 725998 w 725998"/>
                            <a:gd name="connsiteY3" fmla="*/ 131327 h 131327"/>
                            <a:gd name="connsiteX4" fmla="*/ 76189 w 725998"/>
                            <a:gd name="connsiteY4" fmla="*/ 131327 h 131327"/>
                            <a:gd name="connsiteX0" fmla="*/ 76189 w 798466"/>
                            <a:gd name="connsiteY0" fmla="*/ 131327 h 131327"/>
                            <a:gd name="connsiteX1" fmla="*/ 0 w 798466"/>
                            <a:gd name="connsiteY1" fmla="*/ 137 h 131327"/>
                            <a:gd name="connsiteX2" fmla="*/ 461057 w 798466"/>
                            <a:gd name="connsiteY2" fmla="*/ 0 h 131327"/>
                            <a:gd name="connsiteX3" fmla="*/ 798466 w 798466"/>
                            <a:gd name="connsiteY3" fmla="*/ 125444 h 131327"/>
                            <a:gd name="connsiteX4" fmla="*/ 76189 w 798466"/>
                            <a:gd name="connsiteY4" fmla="*/ 131327 h 131327"/>
                            <a:gd name="connsiteX0" fmla="*/ 76189 w 812054"/>
                            <a:gd name="connsiteY0" fmla="*/ 131327 h 131327"/>
                            <a:gd name="connsiteX1" fmla="*/ 0 w 812054"/>
                            <a:gd name="connsiteY1" fmla="*/ 137 h 131327"/>
                            <a:gd name="connsiteX2" fmla="*/ 461057 w 812054"/>
                            <a:gd name="connsiteY2" fmla="*/ 0 h 131327"/>
                            <a:gd name="connsiteX3" fmla="*/ 812054 w 812054"/>
                            <a:gd name="connsiteY3" fmla="*/ 127405 h 131327"/>
                            <a:gd name="connsiteX4" fmla="*/ 76189 w 812054"/>
                            <a:gd name="connsiteY4" fmla="*/ 131327 h 131327"/>
                            <a:gd name="connsiteX0" fmla="*/ 76189 w 807525"/>
                            <a:gd name="connsiteY0" fmla="*/ 131327 h 131327"/>
                            <a:gd name="connsiteX1" fmla="*/ 0 w 807525"/>
                            <a:gd name="connsiteY1" fmla="*/ 137 h 131327"/>
                            <a:gd name="connsiteX2" fmla="*/ 461057 w 807525"/>
                            <a:gd name="connsiteY2" fmla="*/ 0 h 131327"/>
                            <a:gd name="connsiteX3" fmla="*/ 807525 w 807525"/>
                            <a:gd name="connsiteY3" fmla="*/ 131327 h 131327"/>
                            <a:gd name="connsiteX4" fmla="*/ 76189 w 807525"/>
                            <a:gd name="connsiteY4" fmla="*/ 131327 h 131327"/>
                            <a:gd name="connsiteX0" fmla="*/ 76189 w 807525"/>
                            <a:gd name="connsiteY0" fmla="*/ 131190 h 131190"/>
                            <a:gd name="connsiteX1" fmla="*/ 0 w 807525"/>
                            <a:gd name="connsiteY1" fmla="*/ 0 h 131190"/>
                            <a:gd name="connsiteX2" fmla="*/ 479174 w 807525"/>
                            <a:gd name="connsiteY2" fmla="*/ 1824 h 131190"/>
                            <a:gd name="connsiteX3" fmla="*/ 807525 w 807525"/>
                            <a:gd name="connsiteY3" fmla="*/ 131190 h 131190"/>
                            <a:gd name="connsiteX4" fmla="*/ 76189 w 807525"/>
                            <a:gd name="connsiteY4" fmla="*/ 131190 h 131190"/>
                            <a:gd name="connsiteX0" fmla="*/ 76189 w 821113"/>
                            <a:gd name="connsiteY0" fmla="*/ 131190 h 131190"/>
                            <a:gd name="connsiteX1" fmla="*/ 0 w 821113"/>
                            <a:gd name="connsiteY1" fmla="*/ 0 h 131190"/>
                            <a:gd name="connsiteX2" fmla="*/ 479174 w 821113"/>
                            <a:gd name="connsiteY2" fmla="*/ 1824 h 131190"/>
                            <a:gd name="connsiteX3" fmla="*/ 821113 w 821113"/>
                            <a:gd name="connsiteY3" fmla="*/ 131190 h 131190"/>
                            <a:gd name="connsiteX4" fmla="*/ 76189 w 821113"/>
                            <a:gd name="connsiteY4" fmla="*/ 131190 h 131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21113" h="131190">
                              <a:moveTo>
                                <a:pt x="76189" y="131190"/>
                              </a:moveTo>
                              <a:cubicBezTo>
                                <a:pt x="48336" y="87505"/>
                                <a:pt x="35579" y="49844"/>
                                <a:pt x="0" y="0"/>
                              </a:cubicBezTo>
                              <a:lnTo>
                                <a:pt x="479174" y="1824"/>
                              </a:lnTo>
                              <a:lnTo>
                                <a:pt x="821113" y="131190"/>
                              </a:lnTo>
                              <a:lnTo>
                                <a:pt x="76189" y="1311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47" name="Parallelogram 159"/>
                        <p:cNvSpPr/>
                        <p:nvPr/>
                      </p:nvSpPr>
                      <p:spPr>
                        <a:xfrm>
                          <a:off x="1004957" y="5961563"/>
                          <a:ext cx="38110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48" name="Parallelogram 159"/>
                        <p:cNvSpPr/>
                        <p:nvPr/>
                      </p:nvSpPr>
                      <p:spPr>
                        <a:xfrm>
                          <a:off x="1379993" y="5961563"/>
                          <a:ext cx="38110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49" name="Parallelogram 159"/>
                        <p:cNvSpPr/>
                        <p:nvPr/>
                      </p:nvSpPr>
                      <p:spPr>
                        <a:xfrm>
                          <a:off x="1755029" y="5961563"/>
                          <a:ext cx="38110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50" name="Parallelogram 159"/>
                        <p:cNvSpPr/>
                        <p:nvPr/>
                      </p:nvSpPr>
                      <p:spPr>
                        <a:xfrm>
                          <a:off x="2130065" y="5961563"/>
                          <a:ext cx="38110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51" name="Parallelogram 159"/>
                        <p:cNvSpPr/>
                        <p:nvPr/>
                      </p:nvSpPr>
                      <p:spPr>
                        <a:xfrm>
                          <a:off x="2505101" y="5961563"/>
                          <a:ext cx="407286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63201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593690" y="0"/>
                              </a:lnTo>
                              <a:lnTo>
                                <a:pt x="663201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52" name="Parallelogram 159"/>
                        <p:cNvSpPr/>
                        <p:nvPr/>
                      </p:nvSpPr>
                      <p:spPr>
                        <a:xfrm>
                          <a:off x="2906321" y="5961563"/>
                          <a:ext cx="442580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53" name="Parallelogram 159"/>
                        <p:cNvSpPr/>
                        <p:nvPr/>
                      </p:nvSpPr>
                      <p:spPr>
                        <a:xfrm>
                          <a:off x="3342835" y="5961563"/>
                          <a:ext cx="442580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54" name="Parallelogram 159"/>
                        <p:cNvSpPr/>
                        <p:nvPr/>
                      </p:nvSpPr>
                      <p:spPr>
                        <a:xfrm>
                          <a:off x="3779349" y="5961563"/>
                          <a:ext cx="442580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55" name="Parallelogram 159"/>
                        <p:cNvSpPr/>
                        <p:nvPr/>
                      </p:nvSpPr>
                      <p:spPr>
                        <a:xfrm>
                          <a:off x="4652377" y="5961563"/>
                          <a:ext cx="442580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56" name="Parallelogram 159"/>
                        <p:cNvSpPr/>
                        <p:nvPr/>
                      </p:nvSpPr>
                      <p:spPr>
                        <a:xfrm>
                          <a:off x="5088891" y="5961563"/>
                          <a:ext cx="442580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57" name="Parallelogram 159"/>
                        <p:cNvSpPr/>
                        <p:nvPr/>
                      </p:nvSpPr>
                      <p:spPr>
                        <a:xfrm>
                          <a:off x="4215863" y="5961563"/>
                          <a:ext cx="442580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614" name="Group 613"/>
                      <p:cNvGrpSpPr/>
                      <p:nvPr/>
                    </p:nvGrpSpPr>
                    <p:grpSpPr>
                      <a:xfrm>
                        <a:off x="334945" y="5804984"/>
                        <a:ext cx="5411016" cy="164749"/>
                        <a:chOff x="334945" y="5748712"/>
                        <a:chExt cx="5411016" cy="164749"/>
                      </a:xfrm>
                      <a:gradFill>
                        <a:gsLst>
                          <a:gs pos="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5400000" scaled="1"/>
                      </a:gradFill>
                    </p:grpSpPr>
                    <p:sp>
                      <p:nvSpPr>
                        <p:cNvPr id="630" name="Parallelogram 145"/>
                        <p:cNvSpPr/>
                        <p:nvPr/>
                      </p:nvSpPr>
                      <p:spPr>
                        <a:xfrm>
                          <a:off x="334945" y="5748712"/>
                          <a:ext cx="463524" cy="164749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43925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23340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0 w 693459"/>
                            <a:gd name="connsiteY0" fmla="*/ 154265 h 156647"/>
                            <a:gd name="connsiteX1" fmla="*/ 70119 w 693459"/>
                            <a:gd name="connsiteY1" fmla="*/ 0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693459"/>
                            <a:gd name="connsiteY0" fmla="*/ 154265 h 156647"/>
                            <a:gd name="connsiteX1" fmla="*/ 115363 w 693459"/>
                            <a:gd name="connsiteY1" fmla="*/ 9525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707746"/>
                            <a:gd name="connsiteY0" fmla="*/ 156646 h 156647"/>
                            <a:gd name="connsiteX1" fmla="*/ 129650 w 707746"/>
                            <a:gd name="connsiteY1" fmla="*/ 9525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6646 h 156647"/>
                            <a:gd name="connsiteX1" fmla="*/ 136794 w 707746"/>
                            <a:gd name="connsiteY1" fmla="*/ 4762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9028 h 159029"/>
                            <a:gd name="connsiteX1" fmla="*/ 139175 w 707746"/>
                            <a:gd name="connsiteY1" fmla="*/ 0 h 159029"/>
                            <a:gd name="connsiteX2" fmla="*/ 707746 w 707746"/>
                            <a:gd name="connsiteY2" fmla="*/ 2382 h 159029"/>
                            <a:gd name="connsiteX3" fmla="*/ 663821 w 707746"/>
                            <a:gd name="connsiteY3" fmla="*/ 159029 h 159029"/>
                            <a:gd name="connsiteX4" fmla="*/ 0 w 707746"/>
                            <a:gd name="connsiteY4" fmla="*/ 159028 h 159029"/>
                            <a:gd name="connsiteX0" fmla="*/ 0 w 707746"/>
                            <a:gd name="connsiteY0" fmla="*/ 156647 h 156648"/>
                            <a:gd name="connsiteX1" fmla="*/ 139175 w 707746"/>
                            <a:gd name="connsiteY1" fmla="*/ 0 h 156648"/>
                            <a:gd name="connsiteX2" fmla="*/ 707746 w 707746"/>
                            <a:gd name="connsiteY2" fmla="*/ 1 h 156648"/>
                            <a:gd name="connsiteX3" fmla="*/ 663821 w 707746"/>
                            <a:gd name="connsiteY3" fmla="*/ 156648 h 156648"/>
                            <a:gd name="connsiteX4" fmla="*/ 0 w 707746"/>
                            <a:gd name="connsiteY4" fmla="*/ 156647 h 156648"/>
                            <a:gd name="connsiteX0" fmla="*/ 0 w 722788"/>
                            <a:gd name="connsiteY0" fmla="*/ 153309 h 156648"/>
                            <a:gd name="connsiteX1" fmla="*/ 154217 w 722788"/>
                            <a:gd name="connsiteY1" fmla="*/ 0 h 156648"/>
                            <a:gd name="connsiteX2" fmla="*/ 722788 w 722788"/>
                            <a:gd name="connsiteY2" fmla="*/ 1 h 156648"/>
                            <a:gd name="connsiteX3" fmla="*/ 678863 w 722788"/>
                            <a:gd name="connsiteY3" fmla="*/ 156648 h 156648"/>
                            <a:gd name="connsiteX4" fmla="*/ 0 w 722788"/>
                            <a:gd name="connsiteY4" fmla="*/ 153309 h 156648"/>
                            <a:gd name="connsiteX0" fmla="*/ 0 w 734069"/>
                            <a:gd name="connsiteY0" fmla="*/ 153309 h 156648"/>
                            <a:gd name="connsiteX1" fmla="*/ 165498 w 734069"/>
                            <a:gd name="connsiteY1" fmla="*/ 0 h 156648"/>
                            <a:gd name="connsiteX2" fmla="*/ 734069 w 734069"/>
                            <a:gd name="connsiteY2" fmla="*/ 1 h 156648"/>
                            <a:gd name="connsiteX3" fmla="*/ 690144 w 734069"/>
                            <a:gd name="connsiteY3" fmla="*/ 156648 h 156648"/>
                            <a:gd name="connsiteX4" fmla="*/ 0 w 734069"/>
                            <a:gd name="connsiteY4" fmla="*/ 153309 h 156648"/>
                            <a:gd name="connsiteX0" fmla="*/ 0 w 745351"/>
                            <a:gd name="connsiteY0" fmla="*/ 159983 h 159983"/>
                            <a:gd name="connsiteX1" fmla="*/ 176780 w 745351"/>
                            <a:gd name="connsiteY1" fmla="*/ 0 h 159983"/>
                            <a:gd name="connsiteX2" fmla="*/ 745351 w 745351"/>
                            <a:gd name="connsiteY2" fmla="*/ 1 h 159983"/>
                            <a:gd name="connsiteX3" fmla="*/ 701426 w 745351"/>
                            <a:gd name="connsiteY3" fmla="*/ 156648 h 159983"/>
                            <a:gd name="connsiteX4" fmla="*/ 0 w 745351"/>
                            <a:gd name="connsiteY4" fmla="*/ 159983 h 159983"/>
                            <a:gd name="connsiteX0" fmla="*/ 0 w 734070"/>
                            <a:gd name="connsiteY0" fmla="*/ 159983 h 159983"/>
                            <a:gd name="connsiteX1" fmla="*/ 165499 w 734070"/>
                            <a:gd name="connsiteY1" fmla="*/ 0 h 159983"/>
                            <a:gd name="connsiteX2" fmla="*/ 734070 w 734070"/>
                            <a:gd name="connsiteY2" fmla="*/ 1 h 159983"/>
                            <a:gd name="connsiteX3" fmla="*/ 690145 w 734070"/>
                            <a:gd name="connsiteY3" fmla="*/ 156648 h 159983"/>
                            <a:gd name="connsiteX4" fmla="*/ 0 w 734070"/>
                            <a:gd name="connsiteY4" fmla="*/ 159983 h 159983"/>
                            <a:gd name="connsiteX0" fmla="*/ 0 w 734070"/>
                            <a:gd name="connsiteY0" fmla="*/ 159983 h 159985"/>
                            <a:gd name="connsiteX1" fmla="*/ 165499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46366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922186"/>
                            <a:gd name="connsiteY0" fmla="*/ 159983 h 159985"/>
                            <a:gd name="connsiteX1" fmla="*/ 151533 w 922186"/>
                            <a:gd name="connsiteY1" fmla="*/ 0 h 159985"/>
                            <a:gd name="connsiteX2" fmla="*/ 734070 w 922186"/>
                            <a:gd name="connsiteY2" fmla="*/ 1 h 159985"/>
                            <a:gd name="connsiteX3" fmla="*/ 922186 w 922186"/>
                            <a:gd name="connsiteY3" fmla="*/ 159985 h 159985"/>
                            <a:gd name="connsiteX4" fmla="*/ 0 w 922186"/>
                            <a:gd name="connsiteY4" fmla="*/ 159983 h 159985"/>
                            <a:gd name="connsiteX0" fmla="*/ 0 w 981959"/>
                            <a:gd name="connsiteY0" fmla="*/ 159983 h 159985"/>
                            <a:gd name="connsiteX1" fmla="*/ 151533 w 981959"/>
                            <a:gd name="connsiteY1" fmla="*/ 0 h 159985"/>
                            <a:gd name="connsiteX2" fmla="*/ 981959 w 981959"/>
                            <a:gd name="connsiteY2" fmla="*/ 1 h 159985"/>
                            <a:gd name="connsiteX3" fmla="*/ 922186 w 981959"/>
                            <a:gd name="connsiteY3" fmla="*/ 159985 h 159985"/>
                            <a:gd name="connsiteX4" fmla="*/ 0 w 981959"/>
                            <a:gd name="connsiteY4" fmla="*/ 159983 h 159985"/>
                            <a:gd name="connsiteX0" fmla="*/ 0 w 1016874"/>
                            <a:gd name="connsiteY0" fmla="*/ 159983 h 159985"/>
                            <a:gd name="connsiteX1" fmla="*/ 151533 w 1016874"/>
                            <a:gd name="connsiteY1" fmla="*/ 0 h 159985"/>
                            <a:gd name="connsiteX2" fmla="*/ 1016874 w 1016874"/>
                            <a:gd name="connsiteY2" fmla="*/ 1 h 159985"/>
                            <a:gd name="connsiteX3" fmla="*/ 922186 w 1016874"/>
                            <a:gd name="connsiteY3" fmla="*/ 159985 h 159985"/>
                            <a:gd name="connsiteX4" fmla="*/ 0 w 1016874"/>
                            <a:gd name="connsiteY4" fmla="*/ 159983 h 159985"/>
                            <a:gd name="connsiteX0" fmla="*/ 0 w 985451"/>
                            <a:gd name="connsiteY0" fmla="*/ 159983 h 159985"/>
                            <a:gd name="connsiteX1" fmla="*/ 151533 w 985451"/>
                            <a:gd name="connsiteY1" fmla="*/ 0 h 159985"/>
                            <a:gd name="connsiteX2" fmla="*/ 985451 w 985451"/>
                            <a:gd name="connsiteY2" fmla="*/ 3338 h 159985"/>
                            <a:gd name="connsiteX3" fmla="*/ 922186 w 985451"/>
                            <a:gd name="connsiteY3" fmla="*/ 159985 h 159985"/>
                            <a:gd name="connsiteX4" fmla="*/ 0 w 985451"/>
                            <a:gd name="connsiteY4" fmla="*/ 159983 h 159985"/>
                            <a:gd name="connsiteX0" fmla="*/ 0 w 985451"/>
                            <a:gd name="connsiteY0" fmla="*/ 163320 h 163322"/>
                            <a:gd name="connsiteX1" fmla="*/ 151533 w 985451"/>
                            <a:gd name="connsiteY1" fmla="*/ 3337 h 163322"/>
                            <a:gd name="connsiteX2" fmla="*/ 985451 w 985451"/>
                            <a:gd name="connsiteY2" fmla="*/ 0 h 163322"/>
                            <a:gd name="connsiteX3" fmla="*/ 922186 w 985451"/>
                            <a:gd name="connsiteY3" fmla="*/ 163322 h 163322"/>
                            <a:gd name="connsiteX4" fmla="*/ 0 w 985451"/>
                            <a:gd name="connsiteY4" fmla="*/ 163320 h 163322"/>
                            <a:gd name="connsiteX0" fmla="*/ 0 w 978469"/>
                            <a:gd name="connsiteY0" fmla="*/ 159983 h 159985"/>
                            <a:gd name="connsiteX1" fmla="*/ 151533 w 978469"/>
                            <a:gd name="connsiteY1" fmla="*/ 0 h 159985"/>
                            <a:gd name="connsiteX2" fmla="*/ 978469 w 978469"/>
                            <a:gd name="connsiteY2" fmla="*/ 0 h 159985"/>
                            <a:gd name="connsiteX3" fmla="*/ 922186 w 978469"/>
                            <a:gd name="connsiteY3" fmla="*/ 159985 h 159985"/>
                            <a:gd name="connsiteX4" fmla="*/ 0 w 978469"/>
                            <a:gd name="connsiteY4" fmla="*/ 159983 h 159985"/>
                            <a:gd name="connsiteX0" fmla="*/ 0 w 1009892"/>
                            <a:gd name="connsiteY0" fmla="*/ 159983 h 159985"/>
                            <a:gd name="connsiteX1" fmla="*/ 151533 w 1009892"/>
                            <a:gd name="connsiteY1" fmla="*/ 0 h 159985"/>
                            <a:gd name="connsiteX2" fmla="*/ 1009892 w 1009892"/>
                            <a:gd name="connsiteY2" fmla="*/ 0 h 159985"/>
                            <a:gd name="connsiteX3" fmla="*/ 922186 w 1009892"/>
                            <a:gd name="connsiteY3" fmla="*/ 159985 h 159985"/>
                            <a:gd name="connsiteX4" fmla="*/ 0 w 1009892"/>
                            <a:gd name="connsiteY4" fmla="*/ 159983 h 159985"/>
                            <a:gd name="connsiteX0" fmla="*/ 0 w 1017825"/>
                            <a:gd name="connsiteY0" fmla="*/ 155220 h 159985"/>
                            <a:gd name="connsiteX1" fmla="*/ 159466 w 1017825"/>
                            <a:gd name="connsiteY1" fmla="*/ 0 h 159985"/>
                            <a:gd name="connsiteX2" fmla="*/ 1017825 w 1017825"/>
                            <a:gd name="connsiteY2" fmla="*/ 0 h 159985"/>
                            <a:gd name="connsiteX3" fmla="*/ 930119 w 1017825"/>
                            <a:gd name="connsiteY3" fmla="*/ 159985 h 159985"/>
                            <a:gd name="connsiteX4" fmla="*/ 0 w 1017825"/>
                            <a:gd name="connsiteY4" fmla="*/ 155220 h 159985"/>
                            <a:gd name="connsiteX0" fmla="*/ 0 w 1020469"/>
                            <a:gd name="connsiteY0" fmla="*/ 157602 h 159985"/>
                            <a:gd name="connsiteX1" fmla="*/ 162110 w 1020469"/>
                            <a:gd name="connsiteY1" fmla="*/ 0 h 159985"/>
                            <a:gd name="connsiteX2" fmla="*/ 1020469 w 1020469"/>
                            <a:gd name="connsiteY2" fmla="*/ 0 h 159985"/>
                            <a:gd name="connsiteX3" fmla="*/ 932763 w 1020469"/>
                            <a:gd name="connsiteY3" fmla="*/ 159985 h 159985"/>
                            <a:gd name="connsiteX4" fmla="*/ 0 w 1020469"/>
                            <a:gd name="connsiteY4" fmla="*/ 157602 h 159985"/>
                            <a:gd name="connsiteX0" fmla="*/ 0 w 1020469"/>
                            <a:gd name="connsiteY0" fmla="*/ 162365 h 162365"/>
                            <a:gd name="connsiteX1" fmla="*/ 162110 w 1020469"/>
                            <a:gd name="connsiteY1" fmla="*/ 0 h 162365"/>
                            <a:gd name="connsiteX2" fmla="*/ 1020469 w 1020469"/>
                            <a:gd name="connsiteY2" fmla="*/ 0 h 162365"/>
                            <a:gd name="connsiteX3" fmla="*/ 932763 w 1020469"/>
                            <a:gd name="connsiteY3" fmla="*/ 159985 h 162365"/>
                            <a:gd name="connsiteX4" fmla="*/ 0 w 1020469"/>
                            <a:gd name="connsiteY4" fmla="*/ 162365 h 162365"/>
                            <a:gd name="connsiteX0" fmla="*/ 0 w 1020469"/>
                            <a:gd name="connsiteY0" fmla="*/ 162365 h 162366"/>
                            <a:gd name="connsiteX1" fmla="*/ 162110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03605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191749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40651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67743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4747 h 164748"/>
                            <a:gd name="connsiteX1" fmla="*/ 258713 w 1020469"/>
                            <a:gd name="connsiteY1" fmla="*/ 0 h 164748"/>
                            <a:gd name="connsiteX2" fmla="*/ 1020469 w 1020469"/>
                            <a:gd name="connsiteY2" fmla="*/ 2382 h 164748"/>
                            <a:gd name="connsiteX3" fmla="*/ 932763 w 1020469"/>
                            <a:gd name="connsiteY3" fmla="*/ 164748 h 164748"/>
                            <a:gd name="connsiteX4" fmla="*/ 0 w 1020469"/>
                            <a:gd name="connsiteY4" fmla="*/ 164747 h 164748"/>
                            <a:gd name="connsiteX0" fmla="*/ 0 w 1020469"/>
                            <a:gd name="connsiteY0" fmla="*/ 162366 h 162367"/>
                            <a:gd name="connsiteX1" fmla="*/ 258713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7"/>
                            <a:gd name="connsiteX1" fmla="*/ 303865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7"/>
                            <a:gd name="connsiteX1" fmla="*/ 276772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6"/>
                            <a:gd name="connsiteX1" fmla="*/ 276772 w 1020469"/>
                            <a:gd name="connsiteY1" fmla="*/ 0 h 162366"/>
                            <a:gd name="connsiteX2" fmla="*/ 1020469 w 1020469"/>
                            <a:gd name="connsiteY2" fmla="*/ 1 h 162366"/>
                            <a:gd name="connsiteX3" fmla="*/ 896641 w 1020469"/>
                            <a:gd name="connsiteY3" fmla="*/ 159986 h 162366"/>
                            <a:gd name="connsiteX4" fmla="*/ 0 w 1020469"/>
                            <a:gd name="connsiteY4" fmla="*/ 162366 h 162366"/>
                            <a:gd name="connsiteX0" fmla="*/ 0 w 1020469"/>
                            <a:gd name="connsiteY0" fmla="*/ 162366 h 162366"/>
                            <a:gd name="connsiteX1" fmla="*/ 276772 w 1020469"/>
                            <a:gd name="connsiteY1" fmla="*/ 0 h 162366"/>
                            <a:gd name="connsiteX2" fmla="*/ 1020469 w 1020469"/>
                            <a:gd name="connsiteY2" fmla="*/ 1 h 162366"/>
                            <a:gd name="connsiteX3" fmla="*/ 901156 w 1020469"/>
                            <a:gd name="connsiteY3" fmla="*/ 159986 h 162366"/>
                            <a:gd name="connsiteX4" fmla="*/ 0 w 1020469"/>
                            <a:gd name="connsiteY4" fmla="*/ 162366 h 162366"/>
                            <a:gd name="connsiteX0" fmla="*/ 0 w 1020469"/>
                            <a:gd name="connsiteY0" fmla="*/ 162366 h 164749"/>
                            <a:gd name="connsiteX1" fmla="*/ 276772 w 1020469"/>
                            <a:gd name="connsiteY1" fmla="*/ 0 h 164749"/>
                            <a:gd name="connsiteX2" fmla="*/ 1020469 w 1020469"/>
                            <a:gd name="connsiteY2" fmla="*/ 1 h 164749"/>
                            <a:gd name="connsiteX3" fmla="*/ 896641 w 1020469"/>
                            <a:gd name="connsiteY3" fmla="*/ 164749 h 164749"/>
                            <a:gd name="connsiteX4" fmla="*/ 0 w 1020469"/>
                            <a:gd name="connsiteY4" fmla="*/ 162366 h 164749"/>
                            <a:gd name="connsiteX0" fmla="*/ 0 w 1020469"/>
                            <a:gd name="connsiteY0" fmla="*/ 162366 h 162368"/>
                            <a:gd name="connsiteX1" fmla="*/ 276772 w 1020469"/>
                            <a:gd name="connsiteY1" fmla="*/ 0 h 162368"/>
                            <a:gd name="connsiteX2" fmla="*/ 1020469 w 1020469"/>
                            <a:gd name="connsiteY2" fmla="*/ 1 h 162368"/>
                            <a:gd name="connsiteX3" fmla="*/ 901156 w 1020469"/>
                            <a:gd name="connsiteY3" fmla="*/ 162368 h 162368"/>
                            <a:gd name="connsiteX4" fmla="*/ 0 w 1020469"/>
                            <a:gd name="connsiteY4" fmla="*/ 162366 h 162368"/>
                            <a:gd name="connsiteX0" fmla="*/ 0 w 1103514"/>
                            <a:gd name="connsiteY0" fmla="*/ 164747 h 164747"/>
                            <a:gd name="connsiteX1" fmla="*/ 359817 w 1103514"/>
                            <a:gd name="connsiteY1" fmla="*/ 0 h 164747"/>
                            <a:gd name="connsiteX2" fmla="*/ 1103514 w 1103514"/>
                            <a:gd name="connsiteY2" fmla="*/ 1 h 164747"/>
                            <a:gd name="connsiteX3" fmla="*/ 984201 w 1103514"/>
                            <a:gd name="connsiteY3" fmla="*/ 162368 h 164747"/>
                            <a:gd name="connsiteX4" fmla="*/ 0 w 1103514"/>
                            <a:gd name="connsiteY4" fmla="*/ 164747 h 164747"/>
                            <a:gd name="connsiteX0" fmla="*/ 0 w 1103514"/>
                            <a:gd name="connsiteY0" fmla="*/ 164747 h 167130"/>
                            <a:gd name="connsiteX1" fmla="*/ 359817 w 1103514"/>
                            <a:gd name="connsiteY1" fmla="*/ 0 h 167130"/>
                            <a:gd name="connsiteX2" fmla="*/ 1103514 w 1103514"/>
                            <a:gd name="connsiteY2" fmla="*/ 1 h 167130"/>
                            <a:gd name="connsiteX3" fmla="*/ 973823 w 1103514"/>
                            <a:gd name="connsiteY3" fmla="*/ 167130 h 167130"/>
                            <a:gd name="connsiteX4" fmla="*/ 0 w 1103514"/>
                            <a:gd name="connsiteY4" fmla="*/ 164747 h 167130"/>
                            <a:gd name="connsiteX0" fmla="*/ 0 w 1103514"/>
                            <a:gd name="connsiteY0" fmla="*/ 164747 h 164749"/>
                            <a:gd name="connsiteX1" fmla="*/ 359817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7128 h 167130"/>
                            <a:gd name="connsiteX1" fmla="*/ 349437 w 1103514"/>
                            <a:gd name="connsiteY1" fmla="*/ 0 h 167130"/>
                            <a:gd name="connsiteX2" fmla="*/ 1103514 w 1103514"/>
                            <a:gd name="connsiteY2" fmla="*/ 2382 h 167130"/>
                            <a:gd name="connsiteX3" fmla="*/ 973823 w 1103514"/>
                            <a:gd name="connsiteY3" fmla="*/ 167130 h 167130"/>
                            <a:gd name="connsiteX4" fmla="*/ 0 w 1103514"/>
                            <a:gd name="connsiteY4" fmla="*/ 167128 h 167130"/>
                            <a:gd name="connsiteX0" fmla="*/ 0 w 1103514"/>
                            <a:gd name="connsiteY0" fmla="*/ 164747 h 164749"/>
                            <a:gd name="connsiteX1" fmla="*/ 344248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4747 h 164749"/>
                            <a:gd name="connsiteX1" fmla="*/ 333866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4746 h 164748"/>
                            <a:gd name="connsiteX1" fmla="*/ 297533 w 1103514"/>
                            <a:gd name="connsiteY1" fmla="*/ 2381 h 164748"/>
                            <a:gd name="connsiteX2" fmla="*/ 1103514 w 1103514"/>
                            <a:gd name="connsiteY2" fmla="*/ 0 h 164748"/>
                            <a:gd name="connsiteX3" fmla="*/ 973823 w 1103514"/>
                            <a:gd name="connsiteY3" fmla="*/ 164748 h 164748"/>
                            <a:gd name="connsiteX4" fmla="*/ 0 w 1103514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13104 w 1119085"/>
                            <a:gd name="connsiteY1" fmla="*/ 2381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07913 w 1119085"/>
                            <a:gd name="connsiteY1" fmla="*/ 0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50516 w 1119085"/>
                            <a:gd name="connsiteY1" fmla="*/ 4762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31258"/>
                            <a:gd name="connsiteY0" fmla="*/ 164746 h 164748"/>
                            <a:gd name="connsiteX1" fmla="*/ 362689 w 1131258"/>
                            <a:gd name="connsiteY1" fmla="*/ 4762 h 164748"/>
                            <a:gd name="connsiteX2" fmla="*/ 1131258 w 1131258"/>
                            <a:gd name="connsiteY2" fmla="*/ 0 h 164748"/>
                            <a:gd name="connsiteX3" fmla="*/ 1001567 w 1131258"/>
                            <a:gd name="connsiteY3" fmla="*/ 164748 h 164748"/>
                            <a:gd name="connsiteX4" fmla="*/ 0 w 1131258"/>
                            <a:gd name="connsiteY4" fmla="*/ 164746 h 164748"/>
                            <a:gd name="connsiteX0" fmla="*/ 0 w 1131258"/>
                            <a:gd name="connsiteY0" fmla="*/ 164746 h 164748"/>
                            <a:gd name="connsiteX1" fmla="*/ 362689 w 1131258"/>
                            <a:gd name="connsiteY1" fmla="*/ 2381 h 164748"/>
                            <a:gd name="connsiteX2" fmla="*/ 1131258 w 1131258"/>
                            <a:gd name="connsiteY2" fmla="*/ 0 h 164748"/>
                            <a:gd name="connsiteX3" fmla="*/ 1001567 w 1131258"/>
                            <a:gd name="connsiteY3" fmla="*/ 164748 h 164748"/>
                            <a:gd name="connsiteX4" fmla="*/ 0 w 1131258"/>
                            <a:gd name="connsiteY4" fmla="*/ 164746 h 164748"/>
                            <a:gd name="connsiteX0" fmla="*/ 0 w 1131258"/>
                            <a:gd name="connsiteY0" fmla="*/ 169509 h 169511"/>
                            <a:gd name="connsiteX1" fmla="*/ 350516 w 1131258"/>
                            <a:gd name="connsiteY1" fmla="*/ 0 h 169511"/>
                            <a:gd name="connsiteX2" fmla="*/ 1131258 w 1131258"/>
                            <a:gd name="connsiteY2" fmla="*/ 4763 h 169511"/>
                            <a:gd name="connsiteX3" fmla="*/ 1001567 w 1131258"/>
                            <a:gd name="connsiteY3" fmla="*/ 169511 h 169511"/>
                            <a:gd name="connsiteX4" fmla="*/ 0 w 1131258"/>
                            <a:gd name="connsiteY4" fmla="*/ 169509 h 169511"/>
                            <a:gd name="connsiteX0" fmla="*/ 0 w 1131258"/>
                            <a:gd name="connsiteY0" fmla="*/ 167128 h 167130"/>
                            <a:gd name="connsiteX1" fmla="*/ 350516 w 1131258"/>
                            <a:gd name="connsiteY1" fmla="*/ 0 h 167130"/>
                            <a:gd name="connsiteX2" fmla="*/ 1131258 w 1131258"/>
                            <a:gd name="connsiteY2" fmla="*/ 2382 h 167130"/>
                            <a:gd name="connsiteX3" fmla="*/ 1001567 w 1131258"/>
                            <a:gd name="connsiteY3" fmla="*/ 167130 h 167130"/>
                            <a:gd name="connsiteX4" fmla="*/ 0 w 1131258"/>
                            <a:gd name="connsiteY4" fmla="*/ 167128 h 167130"/>
                            <a:gd name="connsiteX0" fmla="*/ 0 w 1131258"/>
                            <a:gd name="connsiteY0" fmla="*/ 167128 h 167130"/>
                            <a:gd name="connsiteX1" fmla="*/ 344430 w 1131258"/>
                            <a:gd name="connsiteY1" fmla="*/ 0 h 167130"/>
                            <a:gd name="connsiteX2" fmla="*/ 1131258 w 1131258"/>
                            <a:gd name="connsiteY2" fmla="*/ 2382 h 167130"/>
                            <a:gd name="connsiteX3" fmla="*/ 1001567 w 1131258"/>
                            <a:gd name="connsiteY3" fmla="*/ 167130 h 167130"/>
                            <a:gd name="connsiteX4" fmla="*/ 0 w 1131258"/>
                            <a:gd name="connsiteY4" fmla="*/ 167128 h 167130"/>
                            <a:gd name="connsiteX0" fmla="*/ 0 w 1131258"/>
                            <a:gd name="connsiteY0" fmla="*/ 164747 h 164749"/>
                            <a:gd name="connsiteX1" fmla="*/ 410331 w 1131258"/>
                            <a:gd name="connsiteY1" fmla="*/ 0 h 164749"/>
                            <a:gd name="connsiteX2" fmla="*/ 1131258 w 1131258"/>
                            <a:gd name="connsiteY2" fmla="*/ 1 h 164749"/>
                            <a:gd name="connsiteX3" fmla="*/ 1001567 w 1131258"/>
                            <a:gd name="connsiteY3" fmla="*/ 164749 h 164749"/>
                            <a:gd name="connsiteX4" fmla="*/ 0 w 1131258"/>
                            <a:gd name="connsiteY4" fmla="*/ 164747 h 164749"/>
                            <a:gd name="connsiteX0" fmla="*/ 0 w 1151030"/>
                            <a:gd name="connsiteY0" fmla="*/ 164747 h 164749"/>
                            <a:gd name="connsiteX1" fmla="*/ 430103 w 1151030"/>
                            <a:gd name="connsiteY1" fmla="*/ 0 h 164749"/>
                            <a:gd name="connsiteX2" fmla="*/ 1151030 w 1151030"/>
                            <a:gd name="connsiteY2" fmla="*/ 1 h 164749"/>
                            <a:gd name="connsiteX3" fmla="*/ 1021339 w 1151030"/>
                            <a:gd name="connsiteY3" fmla="*/ 164749 h 164749"/>
                            <a:gd name="connsiteX4" fmla="*/ 0 w 1151030"/>
                            <a:gd name="connsiteY4" fmla="*/ 164747 h 164749"/>
                            <a:gd name="connsiteX0" fmla="*/ 0 w 1236703"/>
                            <a:gd name="connsiteY0" fmla="*/ 162366 h 164749"/>
                            <a:gd name="connsiteX1" fmla="*/ 515776 w 1236703"/>
                            <a:gd name="connsiteY1" fmla="*/ 0 h 164749"/>
                            <a:gd name="connsiteX2" fmla="*/ 1236703 w 1236703"/>
                            <a:gd name="connsiteY2" fmla="*/ 1 h 164749"/>
                            <a:gd name="connsiteX3" fmla="*/ 1107012 w 1236703"/>
                            <a:gd name="connsiteY3" fmla="*/ 164749 h 164749"/>
                            <a:gd name="connsiteX4" fmla="*/ 0 w 1236703"/>
                            <a:gd name="connsiteY4" fmla="*/ 162366 h 164749"/>
                            <a:gd name="connsiteX0" fmla="*/ 0 w 1236703"/>
                            <a:gd name="connsiteY0" fmla="*/ 162366 h 164749"/>
                            <a:gd name="connsiteX1" fmla="*/ 443285 w 1236703"/>
                            <a:gd name="connsiteY1" fmla="*/ 0 h 164749"/>
                            <a:gd name="connsiteX2" fmla="*/ 1236703 w 1236703"/>
                            <a:gd name="connsiteY2" fmla="*/ 1 h 164749"/>
                            <a:gd name="connsiteX3" fmla="*/ 1107012 w 1236703"/>
                            <a:gd name="connsiteY3" fmla="*/ 164749 h 164749"/>
                            <a:gd name="connsiteX4" fmla="*/ 0 w 1236703"/>
                            <a:gd name="connsiteY4" fmla="*/ 162366 h 164749"/>
                            <a:gd name="connsiteX0" fmla="*/ 0 w 1236703"/>
                            <a:gd name="connsiteY0" fmla="*/ 164747 h 167130"/>
                            <a:gd name="connsiteX1" fmla="*/ 397152 w 1236703"/>
                            <a:gd name="connsiteY1" fmla="*/ 0 h 167130"/>
                            <a:gd name="connsiteX2" fmla="*/ 1236703 w 1236703"/>
                            <a:gd name="connsiteY2" fmla="*/ 2382 h 167130"/>
                            <a:gd name="connsiteX3" fmla="*/ 1107012 w 1236703"/>
                            <a:gd name="connsiteY3" fmla="*/ 167130 h 167130"/>
                            <a:gd name="connsiteX4" fmla="*/ 0 w 1236703"/>
                            <a:gd name="connsiteY4" fmla="*/ 164747 h 167130"/>
                            <a:gd name="connsiteX0" fmla="*/ 0 w 1236703"/>
                            <a:gd name="connsiteY0" fmla="*/ 164747 h 167130"/>
                            <a:gd name="connsiteX1" fmla="*/ 397152 w 1236703"/>
                            <a:gd name="connsiteY1" fmla="*/ 0 h 167130"/>
                            <a:gd name="connsiteX2" fmla="*/ 1236703 w 1236703"/>
                            <a:gd name="connsiteY2" fmla="*/ 2382 h 167130"/>
                            <a:gd name="connsiteX3" fmla="*/ 1107012 w 1236703"/>
                            <a:gd name="connsiteY3" fmla="*/ 167130 h 167130"/>
                            <a:gd name="connsiteX4" fmla="*/ 0 w 1236703"/>
                            <a:gd name="connsiteY4" fmla="*/ 164747 h 167130"/>
                            <a:gd name="connsiteX0" fmla="*/ 0 w 1236703"/>
                            <a:gd name="connsiteY0" fmla="*/ 167128 h 169511"/>
                            <a:gd name="connsiteX1" fmla="*/ 423513 w 1236703"/>
                            <a:gd name="connsiteY1" fmla="*/ 0 h 169511"/>
                            <a:gd name="connsiteX2" fmla="*/ 1236703 w 1236703"/>
                            <a:gd name="connsiteY2" fmla="*/ 4763 h 169511"/>
                            <a:gd name="connsiteX3" fmla="*/ 1107012 w 1236703"/>
                            <a:gd name="connsiteY3" fmla="*/ 169511 h 169511"/>
                            <a:gd name="connsiteX4" fmla="*/ 0 w 1236703"/>
                            <a:gd name="connsiteY4" fmla="*/ 167128 h 169511"/>
                            <a:gd name="connsiteX0" fmla="*/ 0 w 1282836"/>
                            <a:gd name="connsiteY0" fmla="*/ 169509 h 169511"/>
                            <a:gd name="connsiteX1" fmla="*/ 469646 w 1282836"/>
                            <a:gd name="connsiteY1" fmla="*/ 0 h 169511"/>
                            <a:gd name="connsiteX2" fmla="*/ 1282836 w 1282836"/>
                            <a:gd name="connsiteY2" fmla="*/ 4763 h 169511"/>
                            <a:gd name="connsiteX3" fmla="*/ 1153145 w 1282836"/>
                            <a:gd name="connsiteY3" fmla="*/ 169511 h 169511"/>
                            <a:gd name="connsiteX4" fmla="*/ 0 w 1282836"/>
                            <a:gd name="connsiteY4" fmla="*/ 169509 h 169511"/>
                            <a:gd name="connsiteX0" fmla="*/ 0 w 1282836"/>
                            <a:gd name="connsiteY0" fmla="*/ 171890 h 171892"/>
                            <a:gd name="connsiteX1" fmla="*/ 469646 w 1282836"/>
                            <a:gd name="connsiteY1" fmla="*/ 0 h 171892"/>
                            <a:gd name="connsiteX2" fmla="*/ 1282836 w 1282836"/>
                            <a:gd name="connsiteY2" fmla="*/ 7144 h 171892"/>
                            <a:gd name="connsiteX3" fmla="*/ 1153145 w 1282836"/>
                            <a:gd name="connsiteY3" fmla="*/ 171892 h 171892"/>
                            <a:gd name="connsiteX4" fmla="*/ 0 w 1282836"/>
                            <a:gd name="connsiteY4" fmla="*/ 171890 h 171892"/>
                            <a:gd name="connsiteX0" fmla="*/ 0 w 1282836"/>
                            <a:gd name="connsiteY0" fmla="*/ 167128 h 167130"/>
                            <a:gd name="connsiteX1" fmla="*/ 449874 w 1282836"/>
                            <a:gd name="connsiteY1" fmla="*/ 0 h 167130"/>
                            <a:gd name="connsiteX2" fmla="*/ 1282836 w 1282836"/>
                            <a:gd name="connsiteY2" fmla="*/ 2382 h 167130"/>
                            <a:gd name="connsiteX3" fmla="*/ 1153145 w 1282836"/>
                            <a:gd name="connsiteY3" fmla="*/ 167130 h 167130"/>
                            <a:gd name="connsiteX4" fmla="*/ 0 w 1282836"/>
                            <a:gd name="connsiteY4" fmla="*/ 167128 h 167130"/>
                            <a:gd name="connsiteX0" fmla="*/ 0 w 1282836"/>
                            <a:gd name="connsiteY0" fmla="*/ 167128 h 167130"/>
                            <a:gd name="connsiteX1" fmla="*/ 449874 w 1282836"/>
                            <a:gd name="connsiteY1" fmla="*/ 0 h 167130"/>
                            <a:gd name="connsiteX2" fmla="*/ 1282836 w 1282836"/>
                            <a:gd name="connsiteY2" fmla="*/ 2382 h 167130"/>
                            <a:gd name="connsiteX3" fmla="*/ 1153145 w 1282836"/>
                            <a:gd name="connsiteY3" fmla="*/ 167130 h 167130"/>
                            <a:gd name="connsiteX4" fmla="*/ 0 w 1282836"/>
                            <a:gd name="connsiteY4" fmla="*/ 167128 h 167130"/>
                            <a:gd name="connsiteX0" fmla="*/ 0 w 1282836"/>
                            <a:gd name="connsiteY0" fmla="*/ 164747 h 164749"/>
                            <a:gd name="connsiteX1" fmla="*/ 416924 w 1282836"/>
                            <a:gd name="connsiteY1" fmla="*/ 0 h 164749"/>
                            <a:gd name="connsiteX2" fmla="*/ 1282836 w 1282836"/>
                            <a:gd name="connsiteY2" fmla="*/ 1 h 164749"/>
                            <a:gd name="connsiteX3" fmla="*/ 1153145 w 1282836"/>
                            <a:gd name="connsiteY3" fmla="*/ 164749 h 164749"/>
                            <a:gd name="connsiteX4" fmla="*/ 0 w 1282836"/>
                            <a:gd name="connsiteY4" fmla="*/ 164747 h 1647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82836" h="164749">
                              <a:moveTo>
                                <a:pt x="0" y="164747"/>
                              </a:moveTo>
                              <a:lnTo>
                                <a:pt x="416924" y="0"/>
                              </a:lnTo>
                              <a:lnTo>
                                <a:pt x="1282836" y="1"/>
                              </a:lnTo>
                              <a:lnTo>
                                <a:pt x="1153145" y="164749"/>
                              </a:lnTo>
                              <a:lnTo>
                                <a:pt x="0" y="1647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31" name="Parallelogram 159"/>
                        <p:cNvSpPr/>
                        <p:nvPr/>
                      </p:nvSpPr>
                      <p:spPr>
                        <a:xfrm>
                          <a:off x="792445" y="5749416"/>
                          <a:ext cx="35194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1235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1235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32" name="Parallelogram 146"/>
                        <p:cNvSpPr/>
                        <p:nvPr/>
                      </p:nvSpPr>
                      <p:spPr>
                        <a:xfrm>
                          <a:off x="5308282" y="5750161"/>
                          <a:ext cx="437679" cy="154710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11459 w 710128"/>
                            <a:gd name="connsiteY2" fmla="*/ 2956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42252 w 710128"/>
                            <a:gd name="connsiteY2" fmla="*/ 5913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42252 w 710128"/>
                            <a:gd name="connsiteY2" fmla="*/ 5913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00890"/>
                            <a:gd name="connsiteY0" fmla="*/ 142359 h 142359"/>
                            <a:gd name="connsiteX1" fmla="*/ 0 w 700890"/>
                            <a:gd name="connsiteY1" fmla="*/ 0 h 142359"/>
                            <a:gd name="connsiteX2" fmla="*/ 542252 w 700890"/>
                            <a:gd name="connsiteY2" fmla="*/ 5913 h 142359"/>
                            <a:gd name="connsiteX3" fmla="*/ 700890 w 700890"/>
                            <a:gd name="connsiteY3" fmla="*/ 142359 h 142359"/>
                            <a:gd name="connsiteX4" fmla="*/ 42863 w 700890"/>
                            <a:gd name="connsiteY4" fmla="*/ 142359 h 142359"/>
                            <a:gd name="connsiteX0" fmla="*/ 42863 w 700890"/>
                            <a:gd name="connsiteY0" fmla="*/ 142359 h 142359"/>
                            <a:gd name="connsiteX1" fmla="*/ 0 w 700890"/>
                            <a:gd name="connsiteY1" fmla="*/ 0 h 142359"/>
                            <a:gd name="connsiteX2" fmla="*/ 551491 w 700890"/>
                            <a:gd name="connsiteY2" fmla="*/ 5913 h 142359"/>
                            <a:gd name="connsiteX3" fmla="*/ 700890 w 700890"/>
                            <a:gd name="connsiteY3" fmla="*/ 142359 h 142359"/>
                            <a:gd name="connsiteX4" fmla="*/ 42863 w 700890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51491 w 707048"/>
                            <a:gd name="connsiteY2" fmla="*/ 5913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51491 w 707048"/>
                            <a:gd name="connsiteY2" fmla="*/ 5913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42253 w 707048"/>
                            <a:gd name="connsiteY2" fmla="*/ 2957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9021 w 713206"/>
                            <a:gd name="connsiteY0" fmla="*/ 139402 h 139402"/>
                            <a:gd name="connsiteX1" fmla="*/ 0 w 713206"/>
                            <a:gd name="connsiteY1" fmla="*/ 0 h 139402"/>
                            <a:gd name="connsiteX2" fmla="*/ 548411 w 713206"/>
                            <a:gd name="connsiteY2" fmla="*/ 0 h 139402"/>
                            <a:gd name="connsiteX3" fmla="*/ 713206 w 713206"/>
                            <a:gd name="connsiteY3" fmla="*/ 139402 h 139402"/>
                            <a:gd name="connsiteX4" fmla="*/ 49021 w 713206"/>
                            <a:gd name="connsiteY4" fmla="*/ 139402 h 139402"/>
                            <a:gd name="connsiteX0" fmla="*/ 29246 w 693431"/>
                            <a:gd name="connsiteY0" fmla="*/ 139402 h 139402"/>
                            <a:gd name="connsiteX1" fmla="*/ 0 w 693431"/>
                            <a:gd name="connsiteY1" fmla="*/ 6330 h 139402"/>
                            <a:gd name="connsiteX2" fmla="*/ 528636 w 693431"/>
                            <a:gd name="connsiteY2" fmla="*/ 0 h 139402"/>
                            <a:gd name="connsiteX3" fmla="*/ 693431 w 693431"/>
                            <a:gd name="connsiteY3" fmla="*/ 139402 h 139402"/>
                            <a:gd name="connsiteX4" fmla="*/ 29246 w 693431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526439 w 691234"/>
                            <a:gd name="connsiteY2" fmla="*/ 0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70209 w 691234"/>
                            <a:gd name="connsiteY2" fmla="*/ 13134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66694 w 691234"/>
                            <a:gd name="connsiteY2" fmla="*/ 8756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49123 w 691234"/>
                            <a:gd name="connsiteY2" fmla="*/ 2188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3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7049 w 691234"/>
                            <a:gd name="connsiteY4" fmla="*/ 139403 h 139403"/>
                            <a:gd name="connsiteX0" fmla="*/ 16506 w 691234"/>
                            <a:gd name="connsiteY0" fmla="*/ 139403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16506 w 691234"/>
                            <a:gd name="connsiteY4" fmla="*/ 139403 h 139403"/>
                            <a:gd name="connsiteX0" fmla="*/ 20020 w 691234"/>
                            <a:gd name="connsiteY0" fmla="*/ 137214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0020 w 691234"/>
                            <a:gd name="connsiteY4" fmla="*/ 137214 h 139403"/>
                            <a:gd name="connsiteX0" fmla="*/ 2447 w 691234"/>
                            <a:gd name="connsiteY0" fmla="*/ 137214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447 w 691234"/>
                            <a:gd name="connsiteY4" fmla="*/ 137214 h 139403"/>
                            <a:gd name="connsiteX0" fmla="*/ 155 w 692456"/>
                            <a:gd name="connsiteY0" fmla="*/ 139403 h 139403"/>
                            <a:gd name="connsiteX1" fmla="*/ 1222 w 692456"/>
                            <a:gd name="connsiteY1" fmla="*/ 1 h 139403"/>
                            <a:gd name="connsiteX2" fmla="*/ 446829 w 692456"/>
                            <a:gd name="connsiteY2" fmla="*/ 0 h 139403"/>
                            <a:gd name="connsiteX3" fmla="*/ 692456 w 692456"/>
                            <a:gd name="connsiteY3" fmla="*/ 139403 h 139403"/>
                            <a:gd name="connsiteX4" fmla="*/ 155 w 692456"/>
                            <a:gd name="connsiteY4" fmla="*/ 139403 h 139403"/>
                            <a:gd name="connsiteX0" fmla="*/ 155 w 692456"/>
                            <a:gd name="connsiteY0" fmla="*/ 139403 h 139403"/>
                            <a:gd name="connsiteX1" fmla="*/ 1222 w 692456"/>
                            <a:gd name="connsiteY1" fmla="*/ 1 h 139403"/>
                            <a:gd name="connsiteX2" fmla="*/ 396615 w 692456"/>
                            <a:gd name="connsiteY2" fmla="*/ 0 h 139403"/>
                            <a:gd name="connsiteX3" fmla="*/ 692456 w 692456"/>
                            <a:gd name="connsiteY3" fmla="*/ 139403 h 139403"/>
                            <a:gd name="connsiteX4" fmla="*/ 155 w 692456"/>
                            <a:gd name="connsiteY4" fmla="*/ 139403 h 139403"/>
                            <a:gd name="connsiteX0" fmla="*/ 155 w 692456"/>
                            <a:gd name="connsiteY0" fmla="*/ 141592 h 141592"/>
                            <a:gd name="connsiteX1" fmla="*/ 1222 w 692456"/>
                            <a:gd name="connsiteY1" fmla="*/ 2190 h 141592"/>
                            <a:gd name="connsiteX2" fmla="*/ 415928 w 692456"/>
                            <a:gd name="connsiteY2" fmla="*/ 0 h 141592"/>
                            <a:gd name="connsiteX3" fmla="*/ 692456 w 692456"/>
                            <a:gd name="connsiteY3" fmla="*/ 141592 h 141592"/>
                            <a:gd name="connsiteX4" fmla="*/ 155 w 692456"/>
                            <a:gd name="connsiteY4" fmla="*/ 141592 h 141592"/>
                            <a:gd name="connsiteX0" fmla="*/ 49149 w 691235"/>
                            <a:gd name="connsiteY0" fmla="*/ 139539 h 141592"/>
                            <a:gd name="connsiteX1" fmla="*/ 1 w 691235"/>
                            <a:gd name="connsiteY1" fmla="*/ 2190 h 141592"/>
                            <a:gd name="connsiteX2" fmla="*/ 414707 w 691235"/>
                            <a:gd name="connsiteY2" fmla="*/ 0 h 141592"/>
                            <a:gd name="connsiteX3" fmla="*/ 691235 w 691235"/>
                            <a:gd name="connsiteY3" fmla="*/ 141592 h 141592"/>
                            <a:gd name="connsiteX4" fmla="*/ 49149 w 691235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29861"/>
                            <a:gd name="connsiteY0" fmla="*/ 139539 h 139539"/>
                            <a:gd name="connsiteX1" fmla="*/ 0 w 729861"/>
                            <a:gd name="connsiteY1" fmla="*/ 2190 h 139539"/>
                            <a:gd name="connsiteX2" fmla="*/ 457195 w 729861"/>
                            <a:gd name="connsiteY2" fmla="*/ 0 h 139539"/>
                            <a:gd name="connsiteX3" fmla="*/ 729861 w 729861"/>
                            <a:gd name="connsiteY3" fmla="*/ 139539 h 139539"/>
                            <a:gd name="connsiteX4" fmla="*/ 91637 w 729861"/>
                            <a:gd name="connsiteY4" fmla="*/ 139539 h 139539"/>
                            <a:gd name="connsiteX0" fmla="*/ 95499 w 733723"/>
                            <a:gd name="connsiteY0" fmla="*/ 139539 h 139539"/>
                            <a:gd name="connsiteX1" fmla="*/ 0 w 733723"/>
                            <a:gd name="connsiteY1" fmla="*/ 137 h 139539"/>
                            <a:gd name="connsiteX2" fmla="*/ 461057 w 733723"/>
                            <a:gd name="connsiteY2" fmla="*/ 0 h 139539"/>
                            <a:gd name="connsiteX3" fmla="*/ 733723 w 733723"/>
                            <a:gd name="connsiteY3" fmla="*/ 139539 h 139539"/>
                            <a:gd name="connsiteX4" fmla="*/ 95499 w 733723"/>
                            <a:gd name="connsiteY4" fmla="*/ 139539 h 139539"/>
                            <a:gd name="connsiteX0" fmla="*/ 87775 w 733723"/>
                            <a:gd name="connsiteY0" fmla="*/ 131327 h 139539"/>
                            <a:gd name="connsiteX1" fmla="*/ 0 w 733723"/>
                            <a:gd name="connsiteY1" fmla="*/ 137 h 139539"/>
                            <a:gd name="connsiteX2" fmla="*/ 461057 w 733723"/>
                            <a:gd name="connsiteY2" fmla="*/ 0 h 139539"/>
                            <a:gd name="connsiteX3" fmla="*/ 733723 w 733723"/>
                            <a:gd name="connsiteY3" fmla="*/ 139539 h 139539"/>
                            <a:gd name="connsiteX4" fmla="*/ 87775 w 733723"/>
                            <a:gd name="connsiteY4" fmla="*/ 131327 h 139539"/>
                            <a:gd name="connsiteX0" fmla="*/ 87775 w 718272"/>
                            <a:gd name="connsiteY0" fmla="*/ 131327 h 137486"/>
                            <a:gd name="connsiteX1" fmla="*/ 0 w 718272"/>
                            <a:gd name="connsiteY1" fmla="*/ 137 h 137486"/>
                            <a:gd name="connsiteX2" fmla="*/ 461057 w 718272"/>
                            <a:gd name="connsiteY2" fmla="*/ 0 h 137486"/>
                            <a:gd name="connsiteX3" fmla="*/ 718272 w 718272"/>
                            <a:gd name="connsiteY3" fmla="*/ 137486 h 137486"/>
                            <a:gd name="connsiteX4" fmla="*/ 87775 w 718272"/>
                            <a:gd name="connsiteY4" fmla="*/ 131327 h 137486"/>
                            <a:gd name="connsiteX0" fmla="*/ 87775 w 702821"/>
                            <a:gd name="connsiteY0" fmla="*/ 131327 h 131327"/>
                            <a:gd name="connsiteX1" fmla="*/ 0 w 702821"/>
                            <a:gd name="connsiteY1" fmla="*/ 137 h 131327"/>
                            <a:gd name="connsiteX2" fmla="*/ 461057 w 702821"/>
                            <a:gd name="connsiteY2" fmla="*/ 0 h 131327"/>
                            <a:gd name="connsiteX3" fmla="*/ 702821 w 702821"/>
                            <a:gd name="connsiteY3" fmla="*/ 129274 h 131327"/>
                            <a:gd name="connsiteX4" fmla="*/ 87775 w 702821"/>
                            <a:gd name="connsiteY4" fmla="*/ 131327 h 131327"/>
                            <a:gd name="connsiteX0" fmla="*/ 87775 w 702821"/>
                            <a:gd name="connsiteY0" fmla="*/ 131327 h 131327"/>
                            <a:gd name="connsiteX1" fmla="*/ 0 w 702821"/>
                            <a:gd name="connsiteY1" fmla="*/ 137 h 131327"/>
                            <a:gd name="connsiteX2" fmla="*/ 461057 w 702821"/>
                            <a:gd name="connsiteY2" fmla="*/ 0 h 131327"/>
                            <a:gd name="connsiteX3" fmla="*/ 702821 w 702821"/>
                            <a:gd name="connsiteY3" fmla="*/ 129274 h 131327"/>
                            <a:gd name="connsiteX4" fmla="*/ 87775 w 702821"/>
                            <a:gd name="connsiteY4" fmla="*/ 131327 h 131327"/>
                            <a:gd name="connsiteX0" fmla="*/ 87775 w 725998"/>
                            <a:gd name="connsiteY0" fmla="*/ 131327 h 131327"/>
                            <a:gd name="connsiteX1" fmla="*/ 0 w 725998"/>
                            <a:gd name="connsiteY1" fmla="*/ 137 h 131327"/>
                            <a:gd name="connsiteX2" fmla="*/ 461057 w 725998"/>
                            <a:gd name="connsiteY2" fmla="*/ 0 h 131327"/>
                            <a:gd name="connsiteX3" fmla="*/ 725998 w 725998"/>
                            <a:gd name="connsiteY3" fmla="*/ 131327 h 131327"/>
                            <a:gd name="connsiteX4" fmla="*/ 87775 w 725998"/>
                            <a:gd name="connsiteY4" fmla="*/ 131327 h 131327"/>
                            <a:gd name="connsiteX0" fmla="*/ 76189 w 725998"/>
                            <a:gd name="connsiteY0" fmla="*/ 131327 h 131327"/>
                            <a:gd name="connsiteX1" fmla="*/ 0 w 725998"/>
                            <a:gd name="connsiteY1" fmla="*/ 137 h 131327"/>
                            <a:gd name="connsiteX2" fmla="*/ 461057 w 725998"/>
                            <a:gd name="connsiteY2" fmla="*/ 0 h 131327"/>
                            <a:gd name="connsiteX3" fmla="*/ 725998 w 725998"/>
                            <a:gd name="connsiteY3" fmla="*/ 131327 h 131327"/>
                            <a:gd name="connsiteX4" fmla="*/ 76189 w 725998"/>
                            <a:gd name="connsiteY4" fmla="*/ 131327 h 131327"/>
                            <a:gd name="connsiteX0" fmla="*/ 76189 w 798466"/>
                            <a:gd name="connsiteY0" fmla="*/ 131327 h 131327"/>
                            <a:gd name="connsiteX1" fmla="*/ 0 w 798466"/>
                            <a:gd name="connsiteY1" fmla="*/ 137 h 131327"/>
                            <a:gd name="connsiteX2" fmla="*/ 461057 w 798466"/>
                            <a:gd name="connsiteY2" fmla="*/ 0 h 131327"/>
                            <a:gd name="connsiteX3" fmla="*/ 798466 w 798466"/>
                            <a:gd name="connsiteY3" fmla="*/ 125444 h 131327"/>
                            <a:gd name="connsiteX4" fmla="*/ 76189 w 798466"/>
                            <a:gd name="connsiteY4" fmla="*/ 131327 h 131327"/>
                            <a:gd name="connsiteX0" fmla="*/ 76188 w 798466"/>
                            <a:gd name="connsiteY0" fmla="*/ 127405 h 127405"/>
                            <a:gd name="connsiteX1" fmla="*/ 0 w 798466"/>
                            <a:gd name="connsiteY1" fmla="*/ 137 h 127405"/>
                            <a:gd name="connsiteX2" fmla="*/ 461057 w 798466"/>
                            <a:gd name="connsiteY2" fmla="*/ 0 h 127405"/>
                            <a:gd name="connsiteX3" fmla="*/ 798466 w 798466"/>
                            <a:gd name="connsiteY3" fmla="*/ 125444 h 127405"/>
                            <a:gd name="connsiteX4" fmla="*/ 76188 w 798466"/>
                            <a:gd name="connsiteY4" fmla="*/ 127405 h 127405"/>
                            <a:gd name="connsiteX0" fmla="*/ 81092 w 798466"/>
                            <a:gd name="connsiteY0" fmla="*/ 129366 h 129366"/>
                            <a:gd name="connsiteX1" fmla="*/ 0 w 798466"/>
                            <a:gd name="connsiteY1" fmla="*/ 137 h 129366"/>
                            <a:gd name="connsiteX2" fmla="*/ 461057 w 798466"/>
                            <a:gd name="connsiteY2" fmla="*/ 0 h 129366"/>
                            <a:gd name="connsiteX3" fmla="*/ 798466 w 798466"/>
                            <a:gd name="connsiteY3" fmla="*/ 125444 h 129366"/>
                            <a:gd name="connsiteX4" fmla="*/ 81092 w 798466"/>
                            <a:gd name="connsiteY4" fmla="*/ 129366 h 129366"/>
                            <a:gd name="connsiteX0" fmla="*/ 81092 w 891652"/>
                            <a:gd name="connsiteY0" fmla="*/ 129366 h 129366"/>
                            <a:gd name="connsiteX1" fmla="*/ 0 w 891652"/>
                            <a:gd name="connsiteY1" fmla="*/ 137 h 129366"/>
                            <a:gd name="connsiteX2" fmla="*/ 461057 w 891652"/>
                            <a:gd name="connsiteY2" fmla="*/ 0 h 129366"/>
                            <a:gd name="connsiteX3" fmla="*/ 891652 w 891652"/>
                            <a:gd name="connsiteY3" fmla="*/ 123483 h 129366"/>
                            <a:gd name="connsiteX4" fmla="*/ 81092 w 891652"/>
                            <a:gd name="connsiteY4" fmla="*/ 129366 h 129366"/>
                            <a:gd name="connsiteX0" fmla="*/ 81092 w 881842"/>
                            <a:gd name="connsiteY0" fmla="*/ 129366 h 129366"/>
                            <a:gd name="connsiteX1" fmla="*/ 0 w 881842"/>
                            <a:gd name="connsiteY1" fmla="*/ 137 h 129366"/>
                            <a:gd name="connsiteX2" fmla="*/ 461057 w 881842"/>
                            <a:gd name="connsiteY2" fmla="*/ 0 h 129366"/>
                            <a:gd name="connsiteX3" fmla="*/ 881842 w 881842"/>
                            <a:gd name="connsiteY3" fmla="*/ 125444 h 129366"/>
                            <a:gd name="connsiteX4" fmla="*/ 81092 w 881842"/>
                            <a:gd name="connsiteY4" fmla="*/ 129366 h 129366"/>
                            <a:gd name="connsiteX0" fmla="*/ 81092 w 881842"/>
                            <a:gd name="connsiteY0" fmla="*/ 127405 h 127405"/>
                            <a:gd name="connsiteX1" fmla="*/ 0 w 881842"/>
                            <a:gd name="connsiteY1" fmla="*/ 137 h 127405"/>
                            <a:gd name="connsiteX2" fmla="*/ 461057 w 881842"/>
                            <a:gd name="connsiteY2" fmla="*/ 0 h 127405"/>
                            <a:gd name="connsiteX3" fmla="*/ 881842 w 881842"/>
                            <a:gd name="connsiteY3" fmla="*/ 125444 h 127405"/>
                            <a:gd name="connsiteX4" fmla="*/ 81092 w 881842"/>
                            <a:gd name="connsiteY4" fmla="*/ 127405 h 127405"/>
                            <a:gd name="connsiteX0" fmla="*/ 81092 w 896556"/>
                            <a:gd name="connsiteY0" fmla="*/ 127405 h 127405"/>
                            <a:gd name="connsiteX1" fmla="*/ 0 w 896556"/>
                            <a:gd name="connsiteY1" fmla="*/ 137 h 127405"/>
                            <a:gd name="connsiteX2" fmla="*/ 461057 w 896556"/>
                            <a:gd name="connsiteY2" fmla="*/ 0 h 127405"/>
                            <a:gd name="connsiteX3" fmla="*/ 896556 w 896556"/>
                            <a:gd name="connsiteY3" fmla="*/ 125444 h 127405"/>
                            <a:gd name="connsiteX4" fmla="*/ 81092 w 896556"/>
                            <a:gd name="connsiteY4" fmla="*/ 127405 h 127405"/>
                            <a:gd name="connsiteX0" fmla="*/ 81092 w 896556"/>
                            <a:gd name="connsiteY0" fmla="*/ 131327 h 131327"/>
                            <a:gd name="connsiteX1" fmla="*/ 0 w 896556"/>
                            <a:gd name="connsiteY1" fmla="*/ 4059 h 131327"/>
                            <a:gd name="connsiteX2" fmla="*/ 529718 w 896556"/>
                            <a:gd name="connsiteY2" fmla="*/ 0 h 131327"/>
                            <a:gd name="connsiteX3" fmla="*/ 896556 w 896556"/>
                            <a:gd name="connsiteY3" fmla="*/ 129366 h 131327"/>
                            <a:gd name="connsiteX4" fmla="*/ 81092 w 896556"/>
                            <a:gd name="connsiteY4" fmla="*/ 131327 h 131327"/>
                            <a:gd name="connsiteX0" fmla="*/ 81092 w 896556"/>
                            <a:gd name="connsiteY0" fmla="*/ 129366 h 129366"/>
                            <a:gd name="connsiteX1" fmla="*/ 0 w 896556"/>
                            <a:gd name="connsiteY1" fmla="*/ 2098 h 129366"/>
                            <a:gd name="connsiteX2" fmla="*/ 529718 w 896556"/>
                            <a:gd name="connsiteY2" fmla="*/ 0 h 129366"/>
                            <a:gd name="connsiteX3" fmla="*/ 896556 w 896556"/>
                            <a:gd name="connsiteY3" fmla="*/ 127405 h 129366"/>
                            <a:gd name="connsiteX4" fmla="*/ 81092 w 896556"/>
                            <a:gd name="connsiteY4" fmla="*/ 129366 h 129366"/>
                            <a:gd name="connsiteX0" fmla="*/ 81092 w 896556"/>
                            <a:gd name="connsiteY0" fmla="*/ 129366 h 129366"/>
                            <a:gd name="connsiteX1" fmla="*/ 0 w 896556"/>
                            <a:gd name="connsiteY1" fmla="*/ 2098 h 129366"/>
                            <a:gd name="connsiteX2" fmla="*/ 549336 w 896556"/>
                            <a:gd name="connsiteY2" fmla="*/ 0 h 129366"/>
                            <a:gd name="connsiteX3" fmla="*/ 896556 w 896556"/>
                            <a:gd name="connsiteY3" fmla="*/ 127405 h 129366"/>
                            <a:gd name="connsiteX4" fmla="*/ 81092 w 896556"/>
                            <a:gd name="connsiteY4" fmla="*/ 129366 h 129366"/>
                            <a:gd name="connsiteX0" fmla="*/ 81092 w 896556"/>
                            <a:gd name="connsiteY0" fmla="*/ 129366 h 129366"/>
                            <a:gd name="connsiteX1" fmla="*/ 0 w 896556"/>
                            <a:gd name="connsiteY1" fmla="*/ 2098 h 129366"/>
                            <a:gd name="connsiteX2" fmla="*/ 559144 w 896556"/>
                            <a:gd name="connsiteY2" fmla="*/ 0 h 129366"/>
                            <a:gd name="connsiteX3" fmla="*/ 896556 w 896556"/>
                            <a:gd name="connsiteY3" fmla="*/ 127405 h 129366"/>
                            <a:gd name="connsiteX4" fmla="*/ 81092 w 896556"/>
                            <a:gd name="connsiteY4" fmla="*/ 129366 h 129366"/>
                            <a:gd name="connsiteX0" fmla="*/ 81092 w 896556"/>
                            <a:gd name="connsiteY0" fmla="*/ 127404 h 127404"/>
                            <a:gd name="connsiteX1" fmla="*/ 0 w 896556"/>
                            <a:gd name="connsiteY1" fmla="*/ 136 h 127404"/>
                            <a:gd name="connsiteX2" fmla="*/ 544430 w 896556"/>
                            <a:gd name="connsiteY2" fmla="*/ 0 h 127404"/>
                            <a:gd name="connsiteX3" fmla="*/ 896556 w 896556"/>
                            <a:gd name="connsiteY3" fmla="*/ 125443 h 127404"/>
                            <a:gd name="connsiteX4" fmla="*/ 81092 w 896556"/>
                            <a:gd name="connsiteY4" fmla="*/ 127404 h 127404"/>
                            <a:gd name="connsiteX0" fmla="*/ 81092 w 896556"/>
                            <a:gd name="connsiteY0" fmla="*/ 127404 h 127404"/>
                            <a:gd name="connsiteX1" fmla="*/ 0 w 896556"/>
                            <a:gd name="connsiteY1" fmla="*/ 136 h 127404"/>
                            <a:gd name="connsiteX2" fmla="*/ 544430 w 896556"/>
                            <a:gd name="connsiteY2" fmla="*/ 0 h 127404"/>
                            <a:gd name="connsiteX3" fmla="*/ 896556 w 896556"/>
                            <a:gd name="connsiteY3" fmla="*/ 125443 h 127404"/>
                            <a:gd name="connsiteX4" fmla="*/ 81092 w 896556"/>
                            <a:gd name="connsiteY4" fmla="*/ 127404 h 127404"/>
                            <a:gd name="connsiteX0" fmla="*/ 81092 w 901460"/>
                            <a:gd name="connsiteY0" fmla="*/ 127404 h 127404"/>
                            <a:gd name="connsiteX1" fmla="*/ 0 w 901460"/>
                            <a:gd name="connsiteY1" fmla="*/ 136 h 127404"/>
                            <a:gd name="connsiteX2" fmla="*/ 544430 w 901460"/>
                            <a:gd name="connsiteY2" fmla="*/ 0 h 127404"/>
                            <a:gd name="connsiteX3" fmla="*/ 901460 w 901460"/>
                            <a:gd name="connsiteY3" fmla="*/ 125443 h 127404"/>
                            <a:gd name="connsiteX4" fmla="*/ 81092 w 901460"/>
                            <a:gd name="connsiteY4" fmla="*/ 127404 h 127404"/>
                            <a:gd name="connsiteX0" fmla="*/ 81092 w 901460"/>
                            <a:gd name="connsiteY0" fmla="*/ 127404 h 127404"/>
                            <a:gd name="connsiteX1" fmla="*/ 0 w 901460"/>
                            <a:gd name="connsiteY1" fmla="*/ 136 h 127404"/>
                            <a:gd name="connsiteX2" fmla="*/ 544430 w 901460"/>
                            <a:gd name="connsiteY2" fmla="*/ 0 h 127404"/>
                            <a:gd name="connsiteX3" fmla="*/ 901460 w 901460"/>
                            <a:gd name="connsiteY3" fmla="*/ 125443 h 127404"/>
                            <a:gd name="connsiteX4" fmla="*/ 81092 w 901460"/>
                            <a:gd name="connsiteY4" fmla="*/ 127404 h 127404"/>
                            <a:gd name="connsiteX0" fmla="*/ 81092 w 901460"/>
                            <a:gd name="connsiteY0" fmla="*/ 127404 h 127404"/>
                            <a:gd name="connsiteX1" fmla="*/ 0 w 901460"/>
                            <a:gd name="connsiteY1" fmla="*/ 136 h 127404"/>
                            <a:gd name="connsiteX2" fmla="*/ 544430 w 901460"/>
                            <a:gd name="connsiteY2" fmla="*/ 0 h 127404"/>
                            <a:gd name="connsiteX3" fmla="*/ 901460 w 901460"/>
                            <a:gd name="connsiteY3" fmla="*/ 127404 h 127404"/>
                            <a:gd name="connsiteX4" fmla="*/ 81092 w 901460"/>
                            <a:gd name="connsiteY4" fmla="*/ 127404 h 1274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01460" h="127404">
                              <a:moveTo>
                                <a:pt x="81092" y="127404"/>
                              </a:moveTo>
                              <a:cubicBezTo>
                                <a:pt x="53239" y="83719"/>
                                <a:pt x="35579" y="49980"/>
                                <a:pt x="0" y="136"/>
                              </a:cubicBezTo>
                              <a:lnTo>
                                <a:pt x="544430" y="0"/>
                              </a:lnTo>
                              <a:lnTo>
                                <a:pt x="901460" y="127404"/>
                              </a:lnTo>
                              <a:lnTo>
                                <a:pt x="81092" y="12740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33" name="Parallelogram 159"/>
                        <p:cNvSpPr/>
                        <p:nvPr/>
                      </p:nvSpPr>
                      <p:spPr>
                        <a:xfrm>
                          <a:off x="1138363" y="5749416"/>
                          <a:ext cx="35194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34" name="Parallelogram 159"/>
                        <p:cNvSpPr/>
                        <p:nvPr/>
                      </p:nvSpPr>
                      <p:spPr>
                        <a:xfrm>
                          <a:off x="1484281" y="5749416"/>
                          <a:ext cx="35194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35" name="Parallelogram 159"/>
                        <p:cNvSpPr/>
                        <p:nvPr/>
                      </p:nvSpPr>
                      <p:spPr>
                        <a:xfrm>
                          <a:off x="1830199" y="5749416"/>
                          <a:ext cx="35194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36" name="Parallelogram 159"/>
                        <p:cNvSpPr/>
                        <p:nvPr/>
                      </p:nvSpPr>
                      <p:spPr>
                        <a:xfrm>
                          <a:off x="2176117" y="5749416"/>
                          <a:ext cx="351942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37" name="Parallelogram 159"/>
                        <p:cNvSpPr/>
                        <p:nvPr/>
                      </p:nvSpPr>
                      <p:spPr>
                        <a:xfrm>
                          <a:off x="2522035" y="5749416"/>
                          <a:ext cx="376121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63201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593690" y="0"/>
                              </a:lnTo>
                              <a:lnTo>
                                <a:pt x="663201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38" name="Parallelogram 159"/>
                        <p:cNvSpPr/>
                        <p:nvPr/>
                      </p:nvSpPr>
                      <p:spPr>
                        <a:xfrm>
                          <a:off x="2892132" y="5749416"/>
                          <a:ext cx="408715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39" name="Parallelogram 159"/>
                        <p:cNvSpPr/>
                        <p:nvPr/>
                      </p:nvSpPr>
                      <p:spPr>
                        <a:xfrm>
                          <a:off x="3294823" y="5749416"/>
                          <a:ext cx="408715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40" name="Parallelogram 159"/>
                        <p:cNvSpPr/>
                        <p:nvPr/>
                      </p:nvSpPr>
                      <p:spPr>
                        <a:xfrm>
                          <a:off x="3697514" y="5749416"/>
                          <a:ext cx="408715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41" name="Parallelogram 159"/>
                        <p:cNvSpPr/>
                        <p:nvPr/>
                      </p:nvSpPr>
                      <p:spPr>
                        <a:xfrm>
                          <a:off x="4502896" y="5749416"/>
                          <a:ext cx="408715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42" name="Parallelogram 159"/>
                        <p:cNvSpPr/>
                        <p:nvPr/>
                      </p:nvSpPr>
                      <p:spPr>
                        <a:xfrm>
                          <a:off x="4905587" y="5749416"/>
                          <a:ext cx="408715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43" name="Parallelogram 159"/>
                        <p:cNvSpPr/>
                        <p:nvPr/>
                      </p:nvSpPr>
                      <p:spPr>
                        <a:xfrm>
                          <a:off x="4100205" y="5749416"/>
                          <a:ext cx="408715" cy="160962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615" name="Group 614"/>
                      <p:cNvGrpSpPr/>
                      <p:nvPr/>
                    </p:nvGrpSpPr>
                    <p:grpSpPr>
                      <a:xfrm>
                        <a:off x="504839" y="5649680"/>
                        <a:ext cx="5038334" cy="137733"/>
                        <a:chOff x="504839" y="5649680"/>
                        <a:chExt cx="5038334" cy="137733"/>
                      </a:xfrm>
                      <a:gradFill>
                        <a:gsLst>
                          <a:gs pos="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5400000" scaled="1"/>
                      </a:gradFill>
                    </p:grpSpPr>
                    <p:sp>
                      <p:nvSpPr>
                        <p:cNvPr id="616" name="Parallelogram 145"/>
                        <p:cNvSpPr/>
                        <p:nvPr/>
                      </p:nvSpPr>
                      <p:spPr>
                        <a:xfrm>
                          <a:off x="504839" y="5649680"/>
                          <a:ext cx="447295" cy="137733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43925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23340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0 w 693459"/>
                            <a:gd name="connsiteY0" fmla="*/ 154265 h 156647"/>
                            <a:gd name="connsiteX1" fmla="*/ 70119 w 693459"/>
                            <a:gd name="connsiteY1" fmla="*/ 0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693459"/>
                            <a:gd name="connsiteY0" fmla="*/ 154265 h 156647"/>
                            <a:gd name="connsiteX1" fmla="*/ 115363 w 693459"/>
                            <a:gd name="connsiteY1" fmla="*/ 9525 h 156647"/>
                            <a:gd name="connsiteX2" fmla="*/ 693459 w 693459"/>
                            <a:gd name="connsiteY2" fmla="*/ 0 h 156647"/>
                            <a:gd name="connsiteX3" fmla="*/ 649534 w 693459"/>
                            <a:gd name="connsiteY3" fmla="*/ 156647 h 156647"/>
                            <a:gd name="connsiteX4" fmla="*/ 0 w 693459"/>
                            <a:gd name="connsiteY4" fmla="*/ 154265 h 156647"/>
                            <a:gd name="connsiteX0" fmla="*/ 0 w 707746"/>
                            <a:gd name="connsiteY0" fmla="*/ 156646 h 156647"/>
                            <a:gd name="connsiteX1" fmla="*/ 129650 w 707746"/>
                            <a:gd name="connsiteY1" fmla="*/ 9525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6646 h 156647"/>
                            <a:gd name="connsiteX1" fmla="*/ 136794 w 707746"/>
                            <a:gd name="connsiteY1" fmla="*/ 4762 h 156647"/>
                            <a:gd name="connsiteX2" fmla="*/ 707746 w 707746"/>
                            <a:gd name="connsiteY2" fmla="*/ 0 h 156647"/>
                            <a:gd name="connsiteX3" fmla="*/ 663821 w 707746"/>
                            <a:gd name="connsiteY3" fmla="*/ 156647 h 156647"/>
                            <a:gd name="connsiteX4" fmla="*/ 0 w 707746"/>
                            <a:gd name="connsiteY4" fmla="*/ 156646 h 156647"/>
                            <a:gd name="connsiteX0" fmla="*/ 0 w 707746"/>
                            <a:gd name="connsiteY0" fmla="*/ 159028 h 159029"/>
                            <a:gd name="connsiteX1" fmla="*/ 139175 w 707746"/>
                            <a:gd name="connsiteY1" fmla="*/ 0 h 159029"/>
                            <a:gd name="connsiteX2" fmla="*/ 707746 w 707746"/>
                            <a:gd name="connsiteY2" fmla="*/ 2382 h 159029"/>
                            <a:gd name="connsiteX3" fmla="*/ 663821 w 707746"/>
                            <a:gd name="connsiteY3" fmla="*/ 159029 h 159029"/>
                            <a:gd name="connsiteX4" fmla="*/ 0 w 707746"/>
                            <a:gd name="connsiteY4" fmla="*/ 159028 h 159029"/>
                            <a:gd name="connsiteX0" fmla="*/ 0 w 707746"/>
                            <a:gd name="connsiteY0" fmla="*/ 156647 h 156648"/>
                            <a:gd name="connsiteX1" fmla="*/ 139175 w 707746"/>
                            <a:gd name="connsiteY1" fmla="*/ 0 h 156648"/>
                            <a:gd name="connsiteX2" fmla="*/ 707746 w 707746"/>
                            <a:gd name="connsiteY2" fmla="*/ 1 h 156648"/>
                            <a:gd name="connsiteX3" fmla="*/ 663821 w 707746"/>
                            <a:gd name="connsiteY3" fmla="*/ 156648 h 156648"/>
                            <a:gd name="connsiteX4" fmla="*/ 0 w 707746"/>
                            <a:gd name="connsiteY4" fmla="*/ 156647 h 156648"/>
                            <a:gd name="connsiteX0" fmla="*/ 0 w 722788"/>
                            <a:gd name="connsiteY0" fmla="*/ 153309 h 156648"/>
                            <a:gd name="connsiteX1" fmla="*/ 154217 w 722788"/>
                            <a:gd name="connsiteY1" fmla="*/ 0 h 156648"/>
                            <a:gd name="connsiteX2" fmla="*/ 722788 w 722788"/>
                            <a:gd name="connsiteY2" fmla="*/ 1 h 156648"/>
                            <a:gd name="connsiteX3" fmla="*/ 678863 w 722788"/>
                            <a:gd name="connsiteY3" fmla="*/ 156648 h 156648"/>
                            <a:gd name="connsiteX4" fmla="*/ 0 w 722788"/>
                            <a:gd name="connsiteY4" fmla="*/ 153309 h 156648"/>
                            <a:gd name="connsiteX0" fmla="*/ 0 w 734069"/>
                            <a:gd name="connsiteY0" fmla="*/ 153309 h 156648"/>
                            <a:gd name="connsiteX1" fmla="*/ 165498 w 734069"/>
                            <a:gd name="connsiteY1" fmla="*/ 0 h 156648"/>
                            <a:gd name="connsiteX2" fmla="*/ 734069 w 734069"/>
                            <a:gd name="connsiteY2" fmla="*/ 1 h 156648"/>
                            <a:gd name="connsiteX3" fmla="*/ 690144 w 734069"/>
                            <a:gd name="connsiteY3" fmla="*/ 156648 h 156648"/>
                            <a:gd name="connsiteX4" fmla="*/ 0 w 734069"/>
                            <a:gd name="connsiteY4" fmla="*/ 153309 h 156648"/>
                            <a:gd name="connsiteX0" fmla="*/ 0 w 745351"/>
                            <a:gd name="connsiteY0" fmla="*/ 159983 h 159983"/>
                            <a:gd name="connsiteX1" fmla="*/ 176780 w 745351"/>
                            <a:gd name="connsiteY1" fmla="*/ 0 h 159983"/>
                            <a:gd name="connsiteX2" fmla="*/ 745351 w 745351"/>
                            <a:gd name="connsiteY2" fmla="*/ 1 h 159983"/>
                            <a:gd name="connsiteX3" fmla="*/ 701426 w 745351"/>
                            <a:gd name="connsiteY3" fmla="*/ 156648 h 159983"/>
                            <a:gd name="connsiteX4" fmla="*/ 0 w 745351"/>
                            <a:gd name="connsiteY4" fmla="*/ 159983 h 159983"/>
                            <a:gd name="connsiteX0" fmla="*/ 0 w 734070"/>
                            <a:gd name="connsiteY0" fmla="*/ 159983 h 159983"/>
                            <a:gd name="connsiteX1" fmla="*/ 165499 w 734070"/>
                            <a:gd name="connsiteY1" fmla="*/ 0 h 159983"/>
                            <a:gd name="connsiteX2" fmla="*/ 734070 w 734070"/>
                            <a:gd name="connsiteY2" fmla="*/ 1 h 159983"/>
                            <a:gd name="connsiteX3" fmla="*/ 690145 w 734070"/>
                            <a:gd name="connsiteY3" fmla="*/ 156648 h 159983"/>
                            <a:gd name="connsiteX4" fmla="*/ 0 w 734070"/>
                            <a:gd name="connsiteY4" fmla="*/ 159983 h 159983"/>
                            <a:gd name="connsiteX0" fmla="*/ 0 w 734070"/>
                            <a:gd name="connsiteY0" fmla="*/ 159983 h 159985"/>
                            <a:gd name="connsiteX1" fmla="*/ 165499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63823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734070"/>
                            <a:gd name="connsiteY0" fmla="*/ 159983 h 159985"/>
                            <a:gd name="connsiteX1" fmla="*/ 151533 w 734070"/>
                            <a:gd name="connsiteY1" fmla="*/ 0 h 159985"/>
                            <a:gd name="connsiteX2" fmla="*/ 734070 w 734070"/>
                            <a:gd name="connsiteY2" fmla="*/ 1 h 159985"/>
                            <a:gd name="connsiteX3" fmla="*/ 646366 w 734070"/>
                            <a:gd name="connsiteY3" fmla="*/ 159985 h 159985"/>
                            <a:gd name="connsiteX4" fmla="*/ 0 w 734070"/>
                            <a:gd name="connsiteY4" fmla="*/ 159983 h 159985"/>
                            <a:gd name="connsiteX0" fmla="*/ 0 w 922186"/>
                            <a:gd name="connsiteY0" fmla="*/ 159983 h 159985"/>
                            <a:gd name="connsiteX1" fmla="*/ 151533 w 922186"/>
                            <a:gd name="connsiteY1" fmla="*/ 0 h 159985"/>
                            <a:gd name="connsiteX2" fmla="*/ 734070 w 922186"/>
                            <a:gd name="connsiteY2" fmla="*/ 1 h 159985"/>
                            <a:gd name="connsiteX3" fmla="*/ 922186 w 922186"/>
                            <a:gd name="connsiteY3" fmla="*/ 159985 h 159985"/>
                            <a:gd name="connsiteX4" fmla="*/ 0 w 922186"/>
                            <a:gd name="connsiteY4" fmla="*/ 159983 h 159985"/>
                            <a:gd name="connsiteX0" fmla="*/ 0 w 981959"/>
                            <a:gd name="connsiteY0" fmla="*/ 159983 h 159985"/>
                            <a:gd name="connsiteX1" fmla="*/ 151533 w 981959"/>
                            <a:gd name="connsiteY1" fmla="*/ 0 h 159985"/>
                            <a:gd name="connsiteX2" fmla="*/ 981959 w 981959"/>
                            <a:gd name="connsiteY2" fmla="*/ 1 h 159985"/>
                            <a:gd name="connsiteX3" fmla="*/ 922186 w 981959"/>
                            <a:gd name="connsiteY3" fmla="*/ 159985 h 159985"/>
                            <a:gd name="connsiteX4" fmla="*/ 0 w 981959"/>
                            <a:gd name="connsiteY4" fmla="*/ 159983 h 159985"/>
                            <a:gd name="connsiteX0" fmla="*/ 0 w 1016874"/>
                            <a:gd name="connsiteY0" fmla="*/ 159983 h 159985"/>
                            <a:gd name="connsiteX1" fmla="*/ 151533 w 1016874"/>
                            <a:gd name="connsiteY1" fmla="*/ 0 h 159985"/>
                            <a:gd name="connsiteX2" fmla="*/ 1016874 w 1016874"/>
                            <a:gd name="connsiteY2" fmla="*/ 1 h 159985"/>
                            <a:gd name="connsiteX3" fmla="*/ 922186 w 1016874"/>
                            <a:gd name="connsiteY3" fmla="*/ 159985 h 159985"/>
                            <a:gd name="connsiteX4" fmla="*/ 0 w 1016874"/>
                            <a:gd name="connsiteY4" fmla="*/ 159983 h 159985"/>
                            <a:gd name="connsiteX0" fmla="*/ 0 w 985451"/>
                            <a:gd name="connsiteY0" fmla="*/ 159983 h 159985"/>
                            <a:gd name="connsiteX1" fmla="*/ 151533 w 985451"/>
                            <a:gd name="connsiteY1" fmla="*/ 0 h 159985"/>
                            <a:gd name="connsiteX2" fmla="*/ 985451 w 985451"/>
                            <a:gd name="connsiteY2" fmla="*/ 3338 h 159985"/>
                            <a:gd name="connsiteX3" fmla="*/ 922186 w 985451"/>
                            <a:gd name="connsiteY3" fmla="*/ 159985 h 159985"/>
                            <a:gd name="connsiteX4" fmla="*/ 0 w 985451"/>
                            <a:gd name="connsiteY4" fmla="*/ 159983 h 159985"/>
                            <a:gd name="connsiteX0" fmla="*/ 0 w 985451"/>
                            <a:gd name="connsiteY0" fmla="*/ 163320 h 163322"/>
                            <a:gd name="connsiteX1" fmla="*/ 151533 w 985451"/>
                            <a:gd name="connsiteY1" fmla="*/ 3337 h 163322"/>
                            <a:gd name="connsiteX2" fmla="*/ 985451 w 985451"/>
                            <a:gd name="connsiteY2" fmla="*/ 0 h 163322"/>
                            <a:gd name="connsiteX3" fmla="*/ 922186 w 985451"/>
                            <a:gd name="connsiteY3" fmla="*/ 163322 h 163322"/>
                            <a:gd name="connsiteX4" fmla="*/ 0 w 985451"/>
                            <a:gd name="connsiteY4" fmla="*/ 163320 h 163322"/>
                            <a:gd name="connsiteX0" fmla="*/ 0 w 978469"/>
                            <a:gd name="connsiteY0" fmla="*/ 159983 h 159985"/>
                            <a:gd name="connsiteX1" fmla="*/ 151533 w 978469"/>
                            <a:gd name="connsiteY1" fmla="*/ 0 h 159985"/>
                            <a:gd name="connsiteX2" fmla="*/ 978469 w 978469"/>
                            <a:gd name="connsiteY2" fmla="*/ 0 h 159985"/>
                            <a:gd name="connsiteX3" fmla="*/ 922186 w 978469"/>
                            <a:gd name="connsiteY3" fmla="*/ 159985 h 159985"/>
                            <a:gd name="connsiteX4" fmla="*/ 0 w 978469"/>
                            <a:gd name="connsiteY4" fmla="*/ 159983 h 159985"/>
                            <a:gd name="connsiteX0" fmla="*/ 0 w 1009892"/>
                            <a:gd name="connsiteY0" fmla="*/ 159983 h 159985"/>
                            <a:gd name="connsiteX1" fmla="*/ 151533 w 1009892"/>
                            <a:gd name="connsiteY1" fmla="*/ 0 h 159985"/>
                            <a:gd name="connsiteX2" fmla="*/ 1009892 w 1009892"/>
                            <a:gd name="connsiteY2" fmla="*/ 0 h 159985"/>
                            <a:gd name="connsiteX3" fmla="*/ 922186 w 1009892"/>
                            <a:gd name="connsiteY3" fmla="*/ 159985 h 159985"/>
                            <a:gd name="connsiteX4" fmla="*/ 0 w 1009892"/>
                            <a:gd name="connsiteY4" fmla="*/ 159983 h 159985"/>
                            <a:gd name="connsiteX0" fmla="*/ 0 w 1017825"/>
                            <a:gd name="connsiteY0" fmla="*/ 155220 h 159985"/>
                            <a:gd name="connsiteX1" fmla="*/ 159466 w 1017825"/>
                            <a:gd name="connsiteY1" fmla="*/ 0 h 159985"/>
                            <a:gd name="connsiteX2" fmla="*/ 1017825 w 1017825"/>
                            <a:gd name="connsiteY2" fmla="*/ 0 h 159985"/>
                            <a:gd name="connsiteX3" fmla="*/ 930119 w 1017825"/>
                            <a:gd name="connsiteY3" fmla="*/ 159985 h 159985"/>
                            <a:gd name="connsiteX4" fmla="*/ 0 w 1017825"/>
                            <a:gd name="connsiteY4" fmla="*/ 155220 h 159985"/>
                            <a:gd name="connsiteX0" fmla="*/ 0 w 1020469"/>
                            <a:gd name="connsiteY0" fmla="*/ 157602 h 159985"/>
                            <a:gd name="connsiteX1" fmla="*/ 162110 w 1020469"/>
                            <a:gd name="connsiteY1" fmla="*/ 0 h 159985"/>
                            <a:gd name="connsiteX2" fmla="*/ 1020469 w 1020469"/>
                            <a:gd name="connsiteY2" fmla="*/ 0 h 159985"/>
                            <a:gd name="connsiteX3" fmla="*/ 932763 w 1020469"/>
                            <a:gd name="connsiteY3" fmla="*/ 159985 h 159985"/>
                            <a:gd name="connsiteX4" fmla="*/ 0 w 1020469"/>
                            <a:gd name="connsiteY4" fmla="*/ 157602 h 159985"/>
                            <a:gd name="connsiteX0" fmla="*/ 0 w 1020469"/>
                            <a:gd name="connsiteY0" fmla="*/ 162365 h 162365"/>
                            <a:gd name="connsiteX1" fmla="*/ 162110 w 1020469"/>
                            <a:gd name="connsiteY1" fmla="*/ 0 h 162365"/>
                            <a:gd name="connsiteX2" fmla="*/ 1020469 w 1020469"/>
                            <a:gd name="connsiteY2" fmla="*/ 0 h 162365"/>
                            <a:gd name="connsiteX3" fmla="*/ 932763 w 1020469"/>
                            <a:gd name="connsiteY3" fmla="*/ 159985 h 162365"/>
                            <a:gd name="connsiteX4" fmla="*/ 0 w 1020469"/>
                            <a:gd name="connsiteY4" fmla="*/ 162365 h 162365"/>
                            <a:gd name="connsiteX0" fmla="*/ 0 w 1020469"/>
                            <a:gd name="connsiteY0" fmla="*/ 162365 h 162366"/>
                            <a:gd name="connsiteX1" fmla="*/ 162110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03605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191749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40651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2365 h 162366"/>
                            <a:gd name="connsiteX1" fmla="*/ 267743 w 1020469"/>
                            <a:gd name="connsiteY1" fmla="*/ 0 h 162366"/>
                            <a:gd name="connsiteX2" fmla="*/ 1020469 w 1020469"/>
                            <a:gd name="connsiteY2" fmla="*/ 0 h 162366"/>
                            <a:gd name="connsiteX3" fmla="*/ 932763 w 1020469"/>
                            <a:gd name="connsiteY3" fmla="*/ 162366 h 162366"/>
                            <a:gd name="connsiteX4" fmla="*/ 0 w 1020469"/>
                            <a:gd name="connsiteY4" fmla="*/ 162365 h 162366"/>
                            <a:gd name="connsiteX0" fmla="*/ 0 w 1020469"/>
                            <a:gd name="connsiteY0" fmla="*/ 164747 h 164748"/>
                            <a:gd name="connsiteX1" fmla="*/ 258713 w 1020469"/>
                            <a:gd name="connsiteY1" fmla="*/ 0 h 164748"/>
                            <a:gd name="connsiteX2" fmla="*/ 1020469 w 1020469"/>
                            <a:gd name="connsiteY2" fmla="*/ 2382 h 164748"/>
                            <a:gd name="connsiteX3" fmla="*/ 932763 w 1020469"/>
                            <a:gd name="connsiteY3" fmla="*/ 164748 h 164748"/>
                            <a:gd name="connsiteX4" fmla="*/ 0 w 1020469"/>
                            <a:gd name="connsiteY4" fmla="*/ 164747 h 164748"/>
                            <a:gd name="connsiteX0" fmla="*/ 0 w 1020469"/>
                            <a:gd name="connsiteY0" fmla="*/ 162366 h 162367"/>
                            <a:gd name="connsiteX1" fmla="*/ 258713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7"/>
                            <a:gd name="connsiteX1" fmla="*/ 303865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7"/>
                            <a:gd name="connsiteX1" fmla="*/ 276772 w 1020469"/>
                            <a:gd name="connsiteY1" fmla="*/ 0 h 162367"/>
                            <a:gd name="connsiteX2" fmla="*/ 1020469 w 1020469"/>
                            <a:gd name="connsiteY2" fmla="*/ 1 h 162367"/>
                            <a:gd name="connsiteX3" fmla="*/ 932763 w 1020469"/>
                            <a:gd name="connsiteY3" fmla="*/ 162367 h 162367"/>
                            <a:gd name="connsiteX4" fmla="*/ 0 w 1020469"/>
                            <a:gd name="connsiteY4" fmla="*/ 162366 h 162367"/>
                            <a:gd name="connsiteX0" fmla="*/ 0 w 1020469"/>
                            <a:gd name="connsiteY0" fmla="*/ 162366 h 162366"/>
                            <a:gd name="connsiteX1" fmla="*/ 276772 w 1020469"/>
                            <a:gd name="connsiteY1" fmla="*/ 0 h 162366"/>
                            <a:gd name="connsiteX2" fmla="*/ 1020469 w 1020469"/>
                            <a:gd name="connsiteY2" fmla="*/ 1 h 162366"/>
                            <a:gd name="connsiteX3" fmla="*/ 896641 w 1020469"/>
                            <a:gd name="connsiteY3" fmla="*/ 159986 h 162366"/>
                            <a:gd name="connsiteX4" fmla="*/ 0 w 1020469"/>
                            <a:gd name="connsiteY4" fmla="*/ 162366 h 162366"/>
                            <a:gd name="connsiteX0" fmla="*/ 0 w 1020469"/>
                            <a:gd name="connsiteY0" fmla="*/ 162366 h 162366"/>
                            <a:gd name="connsiteX1" fmla="*/ 276772 w 1020469"/>
                            <a:gd name="connsiteY1" fmla="*/ 0 h 162366"/>
                            <a:gd name="connsiteX2" fmla="*/ 1020469 w 1020469"/>
                            <a:gd name="connsiteY2" fmla="*/ 1 h 162366"/>
                            <a:gd name="connsiteX3" fmla="*/ 901156 w 1020469"/>
                            <a:gd name="connsiteY3" fmla="*/ 159986 h 162366"/>
                            <a:gd name="connsiteX4" fmla="*/ 0 w 1020469"/>
                            <a:gd name="connsiteY4" fmla="*/ 162366 h 162366"/>
                            <a:gd name="connsiteX0" fmla="*/ 0 w 1020469"/>
                            <a:gd name="connsiteY0" fmla="*/ 162366 h 164749"/>
                            <a:gd name="connsiteX1" fmla="*/ 276772 w 1020469"/>
                            <a:gd name="connsiteY1" fmla="*/ 0 h 164749"/>
                            <a:gd name="connsiteX2" fmla="*/ 1020469 w 1020469"/>
                            <a:gd name="connsiteY2" fmla="*/ 1 h 164749"/>
                            <a:gd name="connsiteX3" fmla="*/ 896641 w 1020469"/>
                            <a:gd name="connsiteY3" fmla="*/ 164749 h 164749"/>
                            <a:gd name="connsiteX4" fmla="*/ 0 w 1020469"/>
                            <a:gd name="connsiteY4" fmla="*/ 162366 h 164749"/>
                            <a:gd name="connsiteX0" fmla="*/ 0 w 1020469"/>
                            <a:gd name="connsiteY0" fmla="*/ 162366 h 162368"/>
                            <a:gd name="connsiteX1" fmla="*/ 276772 w 1020469"/>
                            <a:gd name="connsiteY1" fmla="*/ 0 h 162368"/>
                            <a:gd name="connsiteX2" fmla="*/ 1020469 w 1020469"/>
                            <a:gd name="connsiteY2" fmla="*/ 1 h 162368"/>
                            <a:gd name="connsiteX3" fmla="*/ 901156 w 1020469"/>
                            <a:gd name="connsiteY3" fmla="*/ 162368 h 162368"/>
                            <a:gd name="connsiteX4" fmla="*/ 0 w 1020469"/>
                            <a:gd name="connsiteY4" fmla="*/ 162366 h 162368"/>
                            <a:gd name="connsiteX0" fmla="*/ 0 w 1103514"/>
                            <a:gd name="connsiteY0" fmla="*/ 164747 h 164747"/>
                            <a:gd name="connsiteX1" fmla="*/ 359817 w 1103514"/>
                            <a:gd name="connsiteY1" fmla="*/ 0 h 164747"/>
                            <a:gd name="connsiteX2" fmla="*/ 1103514 w 1103514"/>
                            <a:gd name="connsiteY2" fmla="*/ 1 h 164747"/>
                            <a:gd name="connsiteX3" fmla="*/ 984201 w 1103514"/>
                            <a:gd name="connsiteY3" fmla="*/ 162368 h 164747"/>
                            <a:gd name="connsiteX4" fmla="*/ 0 w 1103514"/>
                            <a:gd name="connsiteY4" fmla="*/ 164747 h 164747"/>
                            <a:gd name="connsiteX0" fmla="*/ 0 w 1103514"/>
                            <a:gd name="connsiteY0" fmla="*/ 164747 h 167130"/>
                            <a:gd name="connsiteX1" fmla="*/ 359817 w 1103514"/>
                            <a:gd name="connsiteY1" fmla="*/ 0 h 167130"/>
                            <a:gd name="connsiteX2" fmla="*/ 1103514 w 1103514"/>
                            <a:gd name="connsiteY2" fmla="*/ 1 h 167130"/>
                            <a:gd name="connsiteX3" fmla="*/ 973823 w 1103514"/>
                            <a:gd name="connsiteY3" fmla="*/ 167130 h 167130"/>
                            <a:gd name="connsiteX4" fmla="*/ 0 w 1103514"/>
                            <a:gd name="connsiteY4" fmla="*/ 164747 h 167130"/>
                            <a:gd name="connsiteX0" fmla="*/ 0 w 1103514"/>
                            <a:gd name="connsiteY0" fmla="*/ 164747 h 164749"/>
                            <a:gd name="connsiteX1" fmla="*/ 359817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7128 h 167130"/>
                            <a:gd name="connsiteX1" fmla="*/ 349437 w 1103514"/>
                            <a:gd name="connsiteY1" fmla="*/ 0 h 167130"/>
                            <a:gd name="connsiteX2" fmla="*/ 1103514 w 1103514"/>
                            <a:gd name="connsiteY2" fmla="*/ 2382 h 167130"/>
                            <a:gd name="connsiteX3" fmla="*/ 973823 w 1103514"/>
                            <a:gd name="connsiteY3" fmla="*/ 167130 h 167130"/>
                            <a:gd name="connsiteX4" fmla="*/ 0 w 1103514"/>
                            <a:gd name="connsiteY4" fmla="*/ 167128 h 167130"/>
                            <a:gd name="connsiteX0" fmla="*/ 0 w 1103514"/>
                            <a:gd name="connsiteY0" fmla="*/ 164747 h 164749"/>
                            <a:gd name="connsiteX1" fmla="*/ 344248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4747 h 164749"/>
                            <a:gd name="connsiteX1" fmla="*/ 333866 w 1103514"/>
                            <a:gd name="connsiteY1" fmla="*/ 0 h 164749"/>
                            <a:gd name="connsiteX2" fmla="*/ 1103514 w 1103514"/>
                            <a:gd name="connsiteY2" fmla="*/ 1 h 164749"/>
                            <a:gd name="connsiteX3" fmla="*/ 973823 w 1103514"/>
                            <a:gd name="connsiteY3" fmla="*/ 164749 h 164749"/>
                            <a:gd name="connsiteX4" fmla="*/ 0 w 1103514"/>
                            <a:gd name="connsiteY4" fmla="*/ 164747 h 164749"/>
                            <a:gd name="connsiteX0" fmla="*/ 0 w 1103514"/>
                            <a:gd name="connsiteY0" fmla="*/ 164746 h 164748"/>
                            <a:gd name="connsiteX1" fmla="*/ 297533 w 1103514"/>
                            <a:gd name="connsiteY1" fmla="*/ 2381 h 164748"/>
                            <a:gd name="connsiteX2" fmla="*/ 1103514 w 1103514"/>
                            <a:gd name="connsiteY2" fmla="*/ 0 h 164748"/>
                            <a:gd name="connsiteX3" fmla="*/ 973823 w 1103514"/>
                            <a:gd name="connsiteY3" fmla="*/ 164748 h 164748"/>
                            <a:gd name="connsiteX4" fmla="*/ 0 w 1103514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13104 w 1119085"/>
                            <a:gd name="connsiteY1" fmla="*/ 2381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07913 w 1119085"/>
                            <a:gd name="connsiteY1" fmla="*/ 0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19085"/>
                            <a:gd name="connsiteY0" fmla="*/ 164746 h 164748"/>
                            <a:gd name="connsiteX1" fmla="*/ 350516 w 1119085"/>
                            <a:gd name="connsiteY1" fmla="*/ 4762 h 164748"/>
                            <a:gd name="connsiteX2" fmla="*/ 1119085 w 1119085"/>
                            <a:gd name="connsiteY2" fmla="*/ 0 h 164748"/>
                            <a:gd name="connsiteX3" fmla="*/ 989394 w 1119085"/>
                            <a:gd name="connsiteY3" fmla="*/ 164748 h 164748"/>
                            <a:gd name="connsiteX4" fmla="*/ 0 w 1119085"/>
                            <a:gd name="connsiteY4" fmla="*/ 164746 h 164748"/>
                            <a:gd name="connsiteX0" fmla="*/ 0 w 1131258"/>
                            <a:gd name="connsiteY0" fmla="*/ 164746 h 164748"/>
                            <a:gd name="connsiteX1" fmla="*/ 362689 w 1131258"/>
                            <a:gd name="connsiteY1" fmla="*/ 4762 h 164748"/>
                            <a:gd name="connsiteX2" fmla="*/ 1131258 w 1131258"/>
                            <a:gd name="connsiteY2" fmla="*/ 0 h 164748"/>
                            <a:gd name="connsiteX3" fmla="*/ 1001567 w 1131258"/>
                            <a:gd name="connsiteY3" fmla="*/ 164748 h 164748"/>
                            <a:gd name="connsiteX4" fmla="*/ 0 w 1131258"/>
                            <a:gd name="connsiteY4" fmla="*/ 164746 h 164748"/>
                            <a:gd name="connsiteX0" fmla="*/ 0 w 1131258"/>
                            <a:gd name="connsiteY0" fmla="*/ 164746 h 164748"/>
                            <a:gd name="connsiteX1" fmla="*/ 362689 w 1131258"/>
                            <a:gd name="connsiteY1" fmla="*/ 2381 h 164748"/>
                            <a:gd name="connsiteX2" fmla="*/ 1131258 w 1131258"/>
                            <a:gd name="connsiteY2" fmla="*/ 0 h 164748"/>
                            <a:gd name="connsiteX3" fmla="*/ 1001567 w 1131258"/>
                            <a:gd name="connsiteY3" fmla="*/ 164748 h 164748"/>
                            <a:gd name="connsiteX4" fmla="*/ 0 w 1131258"/>
                            <a:gd name="connsiteY4" fmla="*/ 164746 h 164748"/>
                            <a:gd name="connsiteX0" fmla="*/ 0 w 1131258"/>
                            <a:gd name="connsiteY0" fmla="*/ 169509 h 169511"/>
                            <a:gd name="connsiteX1" fmla="*/ 350516 w 1131258"/>
                            <a:gd name="connsiteY1" fmla="*/ 0 h 169511"/>
                            <a:gd name="connsiteX2" fmla="*/ 1131258 w 1131258"/>
                            <a:gd name="connsiteY2" fmla="*/ 4763 h 169511"/>
                            <a:gd name="connsiteX3" fmla="*/ 1001567 w 1131258"/>
                            <a:gd name="connsiteY3" fmla="*/ 169511 h 169511"/>
                            <a:gd name="connsiteX4" fmla="*/ 0 w 1131258"/>
                            <a:gd name="connsiteY4" fmla="*/ 169509 h 169511"/>
                            <a:gd name="connsiteX0" fmla="*/ 0 w 1131258"/>
                            <a:gd name="connsiteY0" fmla="*/ 167128 h 167130"/>
                            <a:gd name="connsiteX1" fmla="*/ 350516 w 1131258"/>
                            <a:gd name="connsiteY1" fmla="*/ 0 h 167130"/>
                            <a:gd name="connsiteX2" fmla="*/ 1131258 w 1131258"/>
                            <a:gd name="connsiteY2" fmla="*/ 2382 h 167130"/>
                            <a:gd name="connsiteX3" fmla="*/ 1001567 w 1131258"/>
                            <a:gd name="connsiteY3" fmla="*/ 167130 h 167130"/>
                            <a:gd name="connsiteX4" fmla="*/ 0 w 1131258"/>
                            <a:gd name="connsiteY4" fmla="*/ 167128 h 167130"/>
                            <a:gd name="connsiteX0" fmla="*/ 0 w 1131258"/>
                            <a:gd name="connsiteY0" fmla="*/ 167128 h 167130"/>
                            <a:gd name="connsiteX1" fmla="*/ 344430 w 1131258"/>
                            <a:gd name="connsiteY1" fmla="*/ 0 h 167130"/>
                            <a:gd name="connsiteX2" fmla="*/ 1131258 w 1131258"/>
                            <a:gd name="connsiteY2" fmla="*/ 2382 h 167130"/>
                            <a:gd name="connsiteX3" fmla="*/ 1001567 w 1131258"/>
                            <a:gd name="connsiteY3" fmla="*/ 167130 h 167130"/>
                            <a:gd name="connsiteX4" fmla="*/ 0 w 1131258"/>
                            <a:gd name="connsiteY4" fmla="*/ 167128 h 167130"/>
                            <a:gd name="connsiteX0" fmla="*/ 0 w 1131258"/>
                            <a:gd name="connsiteY0" fmla="*/ 164747 h 164749"/>
                            <a:gd name="connsiteX1" fmla="*/ 410331 w 1131258"/>
                            <a:gd name="connsiteY1" fmla="*/ 0 h 164749"/>
                            <a:gd name="connsiteX2" fmla="*/ 1131258 w 1131258"/>
                            <a:gd name="connsiteY2" fmla="*/ 1 h 164749"/>
                            <a:gd name="connsiteX3" fmla="*/ 1001567 w 1131258"/>
                            <a:gd name="connsiteY3" fmla="*/ 164749 h 164749"/>
                            <a:gd name="connsiteX4" fmla="*/ 0 w 1131258"/>
                            <a:gd name="connsiteY4" fmla="*/ 164747 h 164749"/>
                            <a:gd name="connsiteX0" fmla="*/ 0 w 1151030"/>
                            <a:gd name="connsiteY0" fmla="*/ 164747 h 164749"/>
                            <a:gd name="connsiteX1" fmla="*/ 430103 w 1151030"/>
                            <a:gd name="connsiteY1" fmla="*/ 0 h 164749"/>
                            <a:gd name="connsiteX2" fmla="*/ 1151030 w 1151030"/>
                            <a:gd name="connsiteY2" fmla="*/ 1 h 164749"/>
                            <a:gd name="connsiteX3" fmla="*/ 1021339 w 1151030"/>
                            <a:gd name="connsiteY3" fmla="*/ 164749 h 164749"/>
                            <a:gd name="connsiteX4" fmla="*/ 0 w 1151030"/>
                            <a:gd name="connsiteY4" fmla="*/ 164747 h 164749"/>
                            <a:gd name="connsiteX0" fmla="*/ 0 w 1240182"/>
                            <a:gd name="connsiteY0" fmla="*/ 164747 h 164749"/>
                            <a:gd name="connsiteX1" fmla="*/ 519255 w 1240182"/>
                            <a:gd name="connsiteY1" fmla="*/ 0 h 164749"/>
                            <a:gd name="connsiteX2" fmla="*/ 1240182 w 1240182"/>
                            <a:gd name="connsiteY2" fmla="*/ 1 h 164749"/>
                            <a:gd name="connsiteX3" fmla="*/ 1110491 w 1240182"/>
                            <a:gd name="connsiteY3" fmla="*/ 164749 h 164749"/>
                            <a:gd name="connsiteX4" fmla="*/ 0 w 1240182"/>
                            <a:gd name="connsiteY4" fmla="*/ 164747 h 164749"/>
                            <a:gd name="connsiteX0" fmla="*/ 0 w 1240182"/>
                            <a:gd name="connsiteY0" fmla="*/ 164747 h 164749"/>
                            <a:gd name="connsiteX1" fmla="*/ 340952 w 1240182"/>
                            <a:gd name="connsiteY1" fmla="*/ 0 h 164749"/>
                            <a:gd name="connsiteX2" fmla="*/ 1240182 w 1240182"/>
                            <a:gd name="connsiteY2" fmla="*/ 1 h 164749"/>
                            <a:gd name="connsiteX3" fmla="*/ 1110491 w 1240182"/>
                            <a:gd name="connsiteY3" fmla="*/ 164749 h 164749"/>
                            <a:gd name="connsiteX4" fmla="*/ 0 w 1240182"/>
                            <a:gd name="connsiteY4" fmla="*/ 164747 h 164749"/>
                            <a:gd name="connsiteX0" fmla="*/ 0 w 1240182"/>
                            <a:gd name="connsiteY0" fmla="*/ 164747 h 164749"/>
                            <a:gd name="connsiteX1" fmla="*/ 375240 w 1240182"/>
                            <a:gd name="connsiteY1" fmla="*/ 0 h 164749"/>
                            <a:gd name="connsiteX2" fmla="*/ 1240182 w 1240182"/>
                            <a:gd name="connsiteY2" fmla="*/ 1 h 164749"/>
                            <a:gd name="connsiteX3" fmla="*/ 1110491 w 1240182"/>
                            <a:gd name="connsiteY3" fmla="*/ 164749 h 164749"/>
                            <a:gd name="connsiteX4" fmla="*/ 0 w 1240182"/>
                            <a:gd name="connsiteY4" fmla="*/ 164747 h 164749"/>
                            <a:gd name="connsiteX0" fmla="*/ 0 w 1240182"/>
                            <a:gd name="connsiteY0" fmla="*/ 164747 h 164749"/>
                            <a:gd name="connsiteX1" fmla="*/ 334095 w 1240182"/>
                            <a:gd name="connsiteY1" fmla="*/ 0 h 164749"/>
                            <a:gd name="connsiteX2" fmla="*/ 1240182 w 1240182"/>
                            <a:gd name="connsiteY2" fmla="*/ 1 h 164749"/>
                            <a:gd name="connsiteX3" fmla="*/ 1110491 w 1240182"/>
                            <a:gd name="connsiteY3" fmla="*/ 164749 h 164749"/>
                            <a:gd name="connsiteX4" fmla="*/ 0 w 1240182"/>
                            <a:gd name="connsiteY4" fmla="*/ 164747 h 164749"/>
                            <a:gd name="connsiteX0" fmla="*/ 0 w 1288188"/>
                            <a:gd name="connsiteY0" fmla="*/ 164747 h 164749"/>
                            <a:gd name="connsiteX1" fmla="*/ 382101 w 1288188"/>
                            <a:gd name="connsiteY1" fmla="*/ 0 h 164749"/>
                            <a:gd name="connsiteX2" fmla="*/ 1288188 w 1288188"/>
                            <a:gd name="connsiteY2" fmla="*/ 1 h 164749"/>
                            <a:gd name="connsiteX3" fmla="*/ 1158497 w 1288188"/>
                            <a:gd name="connsiteY3" fmla="*/ 164749 h 164749"/>
                            <a:gd name="connsiteX4" fmla="*/ 0 w 1288188"/>
                            <a:gd name="connsiteY4" fmla="*/ 164747 h 164749"/>
                            <a:gd name="connsiteX0" fmla="*/ 0 w 1288188"/>
                            <a:gd name="connsiteY0" fmla="*/ 167595 h 167597"/>
                            <a:gd name="connsiteX1" fmla="*/ 361529 w 1288188"/>
                            <a:gd name="connsiteY1" fmla="*/ 0 h 167597"/>
                            <a:gd name="connsiteX2" fmla="*/ 1288188 w 1288188"/>
                            <a:gd name="connsiteY2" fmla="*/ 2849 h 167597"/>
                            <a:gd name="connsiteX3" fmla="*/ 1158497 w 1288188"/>
                            <a:gd name="connsiteY3" fmla="*/ 167597 h 167597"/>
                            <a:gd name="connsiteX4" fmla="*/ 0 w 1288188"/>
                            <a:gd name="connsiteY4" fmla="*/ 167595 h 167597"/>
                            <a:gd name="connsiteX0" fmla="*/ 0 w 1288188"/>
                            <a:gd name="connsiteY0" fmla="*/ 164746 h 164748"/>
                            <a:gd name="connsiteX1" fmla="*/ 354672 w 1288188"/>
                            <a:gd name="connsiteY1" fmla="*/ 2848 h 164748"/>
                            <a:gd name="connsiteX2" fmla="*/ 1288188 w 1288188"/>
                            <a:gd name="connsiteY2" fmla="*/ 0 h 164748"/>
                            <a:gd name="connsiteX3" fmla="*/ 1158497 w 1288188"/>
                            <a:gd name="connsiteY3" fmla="*/ 164748 h 164748"/>
                            <a:gd name="connsiteX4" fmla="*/ 0 w 1288188"/>
                            <a:gd name="connsiteY4" fmla="*/ 164746 h 164748"/>
                            <a:gd name="connsiteX0" fmla="*/ 0 w 1288188"/>
                            <a:gd name="connsiteY0" fmla="*/ 164746 h 164748"/>
                            <a:gd name="connsiteX1" fmla="*/ 347815 w 1288188"/>
                            <a:gd name="connsiteY1" fmla="*/ 0 h 164748"/>
                            <a:gd name="connsiteX2" fmla="*/ 1288188 w 1288188"/>
                            <a:gd name="connsiteY2" fmla="*/ 0 h 164748"/>
                            <a:gd name="connsiteX3" fmla="*/ 1158497 w 1288188"/>
                            <a:gd name="connsiteY3" fmla="*/ 164748 h 164748"/>
                            <a:gd name="connsiteX4" fmla="*/ 0 w 1288188"/>
                            <a:gd name="connsiteY4" fmla="*/ 164746 h 1647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88188" h="164748">
                              <a:moveTo>
                                <a:pt x="0" y="164746"/>
                              </a:moveTo>
                              <a:lnTo>
                                <a:pt x="347815" y="0"/>
                              </a:lnTo>
                              <a:lnTo>
                                <a:pt x="1288188" y="0"/>
                              </a:lnTo>
                              <a:lnTo>
                                <a:pt x="1158497" y="164748"/>
                              </a:lnTo>
                              <a:lnTo>
                                <a:pt x="0" y="1647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17" name="Parallelogram 159"/>
                        <p:cNvSpPr/>
                        <p:nvPr/>
                      </p:nvSpPr>
                      <p:spPr>
                        <a:xfrm>
                          <a:off x="936741" y="5651263"/>
                          <a:ext cx="338209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1235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1235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18" name="Parallelogram 146"/>
                        <p:cNvSpPr/>
                        <p:nvPr/>
                      </p:nvSpPr>
                      <p:spPr>
                        <a:xfrm>
                          <a:off x="5161101" y="5651884"/>
                          <a:ext cx="382072" cy="132114"/>
                        </a:xfrm>
                        <a:custGeom>
                          <a:avLst/>
                          <a:gdLst>
                            <a:gd name="connsiteX0" fmla="*/ 0 w 667265"/>
                            <a:gd name="connsiteY0" fmla="*/ 156647 h 156647"/>
                            <a:gd name="connsiteX1" fmla="*/ 0 w 667265"/>
                            <a:gd name="connsiteY1" fmla="*/ 0 h 156647"/>
                            <a:gd name="connsiteX2" fmla="*/ 667265 w 667265"/>
                            <a:gd name="connsiteY2" fmla="*/ 0 h 156647"/>
                            <a:gd name="connsiteX3" fmla="*/ 667265 w 667265"/>
                            <a:gd name="connsiteY3" fmla="*/ 156647 h 156647"/>
                            <a:gd name="connsiteX4" fmla="*/ 0 w 667265"/>
                            <a:gd name="connsiteY4" fmla="*/ 156647 h 156647"/>
                            <a:gd name="connsiteX0" fmla="*/ 30957 w 698222"/>
                            <a:gd name="connsiteY0" fmla="*/ 156647 h 156647"/>
                            <a:gd name="connsiteX1" fmla="*/ 0 w 698222"/>
                            <a:gd name="connsiteY1" fmla="*/ 7144 h 156647"/>
                            <a:gd name="connsiteX2" fmla="*/ 698222 w 698222"/>
                            <a:gd name="connsiteY2" fmla="*/ 0 h 156647"/>
                            <a:gd name="connsiteX3" fmla="*/ 698222 w 698222"/>
                            <a:gd name="connsiteY3" fmla="*/ 156647 h 156647"/>
                            <a:gd name="connsiteX4" fmla="*/ 30957 w 698222"/>
                            <a:gd name="connsiteY4" fmla="*/ 156647 h 156647"/>
                            <a:gd name="connsiteX0" fmla="*/ 42863 w 710128"/>
                            <a:gd name="connsiteY0" fmla="*/ 156647 h 156647"/>
                            <a:gd name="connsiteX1" fmla="*/ 0 w 710128"/>
                            <a:gd name="connsiteY1" fmla="*/ 14288 h 156647"/>
                            <a:gd name="connsiteX2" fmla="*/ 710128 w 710128"/>
                            <a:gd name="connsiteY2" fmla="*/ 0 h 156647"/>
                            <a:gd name="connsiteX3" fmla="*/ 710128 w 710128"/>
                            <a:gd name="connsiteY3" fmla="*/ 156647 h 156647"/>
                            <a:gd name="connsiteX4" fmla="*/ 42863 w 710128"/>
                            <a:gd name="connsiteY4" fmla="*/ 156647 h 156647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4741 h 144741"/>
                            <a:gd name="connsiteX1" fmla="*/ 0 w 710128"/>
                            <a:gd name="connsiteY1" fmla="*/ 2382 h 144741"/>
                            <a:gd name="connsiteX2" fmla="*/ 645834 w 710128"/>
                            <a:gd name="connsiteY2" fmla="*/ 0 h 144741"/>
                            <a:gd name="connsiteX3" fmla="*/ 710128 w 710128"/>
                            <a:gd name="connsiteY3" fmla="*/ 144741 h 144741"/>
                            <a:gd name="connsiteX4" fmla="*/ 42863 w 710128"/>
                            <a:gd name="connsiteY4" fmla="*/ 144741 h 144741"/>
                            <a:gd name="connsiteX0" fmla="*/ 42863 w 710128"/>
                            <a:gd name="connsiteY0" fmla="*/ 142360 h 142360"/>
                            <a:gd name="connsiteX1" fmla="*/ 0 w 710128"/>
                            <a:gd name="connsiteY1" fmla="*/ 1 h 142360"/>
                            <a:gd name="connsiteX2" fmla="*/ 650597 w 710128"/>
                            <a:gd name="connsiteY2" fmla="*/ 0 h 142360"/>
                            <a:gd name="connsiteX3" fmla="*/ 710128 w 710128"/>
                            <a:gd name="connsiteY3" fmla="*/ 142360 h 142360"/>
                            <a:gd name="connsiteX4" fmla="*/ 42863 w 710128"/>
                            <a:gd name="connsiteY4" fmla="*/ 142360 h 142360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11459 w 710128"/>
                            <a:gd name="connsiteY2" fmla="*/ 2956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42252 w 710128"/>
                            <a:gd name="connsiteY2" fmla="*/ 5913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10128"/>
                            <a:gd name="connsiteY0" fmla="*/ 142359 h 142359"/>
                            <a:gd name="connsiteX1" fmla="*/ 0 w 710128"/>
                            <a:gd name="connsiteY1" fmla="*/ 0 h 142359"/>
                            <a:gd name="connsiteX2" fmla="*/ 542252 w 710128"/>
                            <a:gd name="connsiteY2" fmla="*/ 5913 h 142359"/>
                            <a:gd name="connsiteX3" fmla="*/ 710128 w 710128"/>
                            <a:gd name="connsiteY3" fmla="*/ 142359 h 142359"/>
                            <a:gd name="connsiteX4" fmla="*/ 42863 w 710128"/>
                            <a:gd name="connsiteY4" fmla="*/ 142359 h 142359"/>
                            <a:gd name="connsiteX0" fmla="*/ 42863 w 700890"/>
                            <a:gd name="connsiteY0" fmla="*/ 142359 h 142359"/>
                            <a:gd name="connsiteX1" fmla="*/ 0 w 700890"/>
                            <a:gd name="connsiteY1" fmla="*/ 0 h 142359"/>
                            <a:gd name="connsiteX2" fmla="*/ 542252 w 700890"/>
                            <a:gd name="connsiteY2" fmla="*/ 5913 h 142359"/>
                            <a:gd name="connsiteX3" fmla="*/ 700890 w 700890"/>
                            <a:gd name="connsiteY3" fmla="*/ 142359 h 142359"/>
                            <a:gd name="connsiteX4" fmla="*/ 42863 w 700890"/>
                            <a:gd name="connsiteY4" fmla="*/ 142359 h 142359"/>
                            <a:gd name="connsiteX0" fmla="*/ 42863 w 700890"/>
                            <a:gd name="connsiteY0" fmla="*/ 142359 h 142359"/>
                            <a:gd name="connsiteX1" fmla="*/ 0 w 700890"/>
                            <a:gd name="connsiteY1" fmla="*/ 0 h 142359"/>
                            <a:gd name="connsiteX2" fmla="*/ 551491 w 700890"/>
                            <a:gd name="connsiteY2" fmla="*/ 5913 h 142359"/>
                            <a:gd name="connsiteX3" fmla="*/ 700890 w 700890"/>
                            <a:gd name="connsiteY3" fmla="*/ 142359 h 142359"/>
                            <a:gd name="connsiteX4" fmla="*/ 42863 w 700890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51491 w 707048"/>
                            <a:gd name="connsiteY2" fmla="*/ 5913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51491 w 707048"/>
                            <a:gd name="connsiteY2" fmla="*/ 5913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2863 w 707048"/>
                            <a:gd name="connsiteY0" fmla="*/ 142359 h 142359"/>
                            <a:gd name="connsiteX1" fmla="*/ 0 w 707048"/>
                            <a:gd name="connsiteY1" fmla="*/ 0 h 142359"/>
                            <a:gd name="connsiteX2" fmla="*/ 542253 w 707048"/>
                            <a:gd name="connsiteY2" fmla="*/ 2957 h 142359"/>
                            <a:gd name="connsiteX3" fmla="*/ 707048 w 707048"/>
                            <a:gd name="connsiteY3" fmla="*/ 142359 h 142359"/>
                            <a:gd name="connsiteX4" fmla="*/ 42863 w 707048"/>
                            <a:gd name="connsiteY4" fmla="*/ 142359 h 142359"/>
                            <a:gd name="connsiteX0" fmla="*/ 49021 w 713206"/>
                            <a:gd name="connsiteY0" fmla="*/ 139402 h 139402"/>
                            <a:gd name="connsiteX1" fmla="*/ 0 w 713206"/>
                            <a:gd name="connsiteY1" fmla="*/ 0 h 139402"/>
                            <a:gd name="connsiteX2" fmla="*/ 548411 w 713206"/>
                            <a:gd name="connsiteY2" fmla="*/ 0 h 139402"/>
                            <a:gd name="connsiteX3" fmla="*/ 713206 w 713206"/>
                            <a:gd name="connsiteY3" fmla="*/ 139402 h 139402"/>
                            <a:gd name="connsiteX4" fmla="*/ 49021 w 713206"/>
                            <a:gd name="connsiteY4" fmla="*/ 139402 h 139402"/>
                            <a:gd name="connsiteX0" fmla="*/ 29246 w 693431"/>
                            <a:gd name="connsiteY0" fmla="*/ 139402 h 139402"/>
                            <a:gd name="connsiteX1" fmla="*/ 0 w 693431"/>
                            <a:gd name="connsiteY1" fmla="*/ 6330 h 139402"/>
                            <a:gd name="connsiteX2" fmla="*/ 528636 w 693431"/>
                            <a:gd name="connsiteY2" fmla="*/ 0 h 139402"/>
                            <a:gd name="connsiteX3" fmla="*/ 693431 w 693431"/>
                            <a:gd name="connsiteY3" fmla="*/ 139402 h 139402"/>
                            <a:gd name="connsiteX4" fmla="*/ 29246 w 693431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526439 w 691234"/>
                            <a:gd name="connsiteY2" fmla="*/ 0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70209 w 691234"/>
                            <a:gd name="connsiteY2" fmla="*/ 13134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66694 w 691234"/>
                            <a:gd name="connsiteY2" fmla="*/ 8756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2 h 139402"/>
                            <a:gd name="connsiteX1" fmla="*/ 0 w 691234"/>
                            <a:gd name="connsiteY1" fmla="*/ 0 h 139402"/>
                            <a:gd name="connsiteX2" fmla="*/ 449123 w 691234"/>
                            <a:gd name="connsiteY2" fmla="*/ 2188 h 139402"/>
                            <a:gd name="connsiteX3" fmla="*/ 691234 w 691234"/>
                            <a:gd name="connsiteY3" fmla="*/ 139402 h 139402"/>
                            <a:gd name="connsiteX4" fmla="*/ 27049 w 691234"/>
                            <a:gd name="connsiteY4" fmla="*/ 139402 h 139402"/>
                            <a:gd name="connsiteX0" fmla="*/ 27049 w 691234"/>
                            <a:gd name="connsiteY0" fmla="*/ 139403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7049 w 691234"/>
                            <a:gd name="connsiteY4" fmla="*/ 139403 h 139403"/>
                            <a:gd name="connsiteX0" fmla="*/ 16506 w 691234"/>
                            <a:gd name="connsiteY0" fmla="*/ 139403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16506 w 691234"/>
                            <a:gd name="connsiteY4" fmla="*/ 139403 h 139403"/>
                            <a:gd name="connsiteX0" fmla="*/ 20020 w 691234"/>
                            <a:gd name="connsiteY0" fmla="*/ 137214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0020 w 691234"/>
                            <a:gd name="connsiteY4" fmla="*/ 137214 h 139403"/>
                            <a:gd name="connsiteX0" fmla="*/ 2447 w 691234"/>
                            <a:gd name="connsiteY0" fmla="*/ 137214 h 139403"/>
                            <a:gd name="connsiteX1" fmla="*/ 0 w 691234"/>
                            <a:gd name="connsiteY1" fmla="*/ 1 h 139403"/>
                            <a:gd name="connsiteX2" fmla="*/ 445607 w 691234"/>
                            <a:gd name="connsiteY2" fmla="*/ 0 h 139403"/>
                            <a:gd name="connsiteX3" fmla="*/ 691234 w 691234"/>
                            <a:gd name="connsiteY3" fmla="*/ 139403 h 139403"/>
                            <a:gd name="connsiteX4" fmla="*/ 2447 w 691234"/>
                            <a:gd name="connsiteY4" fmla="*/ 137214 h 139403"/>
                            <a:gd name="connsiteX0" fmla="*/ 155 w 692456"/>
                            <a:gd name="connsiteY0" fmla="*/ 139403 h 139403"/>
                            <a:gd name="connsiteX1" fmla="*/ 1222 w 692456"/>
                            <a:gd name="connsiteY1" fmla="*/ 1 h 139403"/>
                            <a:gd name="connsiteX2" fmla="*/ 446829 w 692456"/>
                            <a:gd name="connsiteY2" fmla="*/ 0 h 139403"/>
                            <a:gd name="connsiteX3" fmla="*/ 692456 w 692456"/>
                            <a:gd name="connsiteY3" fmla="*/ 139403 h 139403"/>
                            <a:gd name="connsiteX4" fmla="*/ 155 w 692456"/>
                            <a:gd name="connsiteY4" fmla="*/ 139403 h 139403"/>
                            <a:gd name="connsiteX0" fmla="*/ 155 w 692456"/>
                            <a:gd name="connsiteY0" fmla="*/ 139403 h 139403"/>
                            <a:gd name="connsiteX1" fmla="*/ 1222 w 692456"/>
                            <a:gd name="connsiteY1" fmla="*/ 1 h 139403"/>
                            <a:gd name="connsiteX2" fmla="*/ 396615 w 692456"/>
                            <a:gd name="connsiteY2" fmla="*/ 0 h 139403"/>
                            <a:gd name="connsiteX3" fmla="*/ 692456 w 692456"/>
                            <a:gd name="connsiteY3" fmla="*/ 139403 h 139403"/>
                            <a:gd name="connsiteX4" fmla="*/ 155 w 692456"/>
                            <a:gd name="connsiteY4" fmla="*/ 139403 h 139403"/>
                            <a:gd name="connsiteX0" fmla="*/ 155 w 692456"/>
                            <a:gd name="connsiteY0" fmla="*/ 141592 h 141592"/>
                            <a:gd name="connsiteX1" fmla="*/ 1222 w 692456"/>
                            <a:gd name="connsiteY1" fmla="*/ 2190 h 141592"/>
                            <a:gd name="connsiteX2" fmla="*/ 415928 w 692456"/>
                            <a:gd name="connsiteY2" fmla="*/ 0 h 141592"/>
                            <a:gd name="connsiteX3" fmla="*/ 692456 w 692456"/>
                            <a:gd name="connsiteY3" fmla="*/ 141592 h 141592"/>
                            <a:gd name="connsiteX4" fmla="*/ 155 w 692456"/>
                            <a:gd name="connsiteY4" fmla="*/ 141592 h 141592"/>
                            <a:gd name="connsiteX0" fmla="*/ 49149 w 691235"/>
                            <a:gd name="connsiteY0" fmla="*/ 139539 h 141592"/>
                            <a:gd name="connsiteX1" fmla="*/ 1 w 691235"/>
                            <a:gd name="connsiteY1" fmla="*/ 2190 h 141592"/>
                            <a:gd name="connsiteX2" fmla="*/ 414707 w 691235"/>
                            <a:gd name="connsiteY2" fmla="*/ 0 h 141592"/>
                            <a:gd name="connsiteX3" fmla="*/ 691235 w 691235"/>
                            <a:gd name="connsiteY3" fmla="*/ 141592 h 141592"/>
                            <a:gd name="connsiteX4" fmla="*/ 49149 w 691235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33723"/>
                            <a:gd name="connsiteY0" fmla="*/ 139539 h 141592"/>
                            <a:gd name="connsiteX1" fmla="*/ 0 w 733723"/>
                            <a:gd name="connsiteY1" fmla="*/ 2190 h 141592"/>
                            <a:gd name="connsiteX2" fmla="*/ 457195 w 733723"/>
                            <a:gd name="connsiteY2" fmla="*/ 0 h 141592"/>
                            <a:gd name="connsiteX3" fmla="*/ 733723 w 733723"/>
                            <a:gd name="connsiteY3" fmla="*/ 141592 h 141592"/>
                            <a:gd name="connsiteX4" fmla="*/ 91637 w 733723"/>
                            <a:gd name="connsiteY4" fmla="*/ 139539 h 141592"/>
                            <a:gd name="connsiteX0" fmla="*/ 91637 w 729861"/>
                            <a:gd name="connsiteY0" fmla="*/ 139539 h 139539"/>
                            <a:gd name="connsiteX1" fmla="*/ 0 w 729861"/>
                            <a:gd name="connsiteY1" fmla="*/ 2190 h 139539"/>
                            <a:gd name="connsiteX2" fmla="*/ 457195 w 729861"/>
                            <a:gd name="connsiteY2" fmla="*/ 0 h 139539"/>
                            <a:gd name="connsiteX3" fmla="*/ 729861 w 729861"/>
                            <a:gd name="connsiteY3" fmla="*/ 139539 h 139539"/>
                            <a:gd name="connsiteX4" fmla="*/ 91637 w 729861"/>
                            <a:gd name="connsiteY4" fmla="*/ 139539 h 139539"/>
                            <a:gd name="connsiteX0" fmla="*/ 95499 w 733723"/>
                            <a:gd name="connsiteY0" fmla="*/ 139539 h 139539"/>
                            <a:gd name="connsiteX1" fmla="*/ 0 w 733723"/>
                            <a:gd name="connsiteY1" fmla="*/ 137 h 139539"/>
                            <a:gd name="connsiteX2" fmla="*/ 461057 w 733723"/>
                            <a:gd name="connsiteY2" fmla="*/ 0 h 139539"/>
                            <a:gd name="connsiteX3" fmla="*/ 733723 w 733723"/>
                            <a:gd name="connsiteY3" fmla="*/ 139539 h 139539"/>
                            <a:gd name="connsiteX4" fmla="*/ 95499 w 733723"/>
                            <a:gd name="connsiteY4" fmla="*/ 139539 h 139539"/>
                            <a:gd name="connsiteX0" fmla="*/ 87775 w 733723"/>
                            <a:gd name="connsiteY0" fmla="*/ 131327 h 139539"/>
                            <a:gd name="connsiteX1" fmla="*/ 0 w 733723"/>
                            <a:gd name="connsiteY1" fmla="*/ 137 h 139539"/>
                            <a:gd name="connsiteX2" fmla="*/ 461057 w 733723"/>
                            <a:gd name="connsiteY2" fmla="*/ 0 h 139539"/>
                            <a:gd name="connsiteX3" fmla="*/ 733723 w 733723"/>
                            <a:gd name="connsiteY3" fmla="*/ 139539 h 139539"/>
                            <a:gd name="connsiteX4" fmla="*/ 87775 w 733723"/>
                            <a:gd name="connsiteY4" fmla="*/ 131327 h 139539"/>
                            <a:gd name="connsiteX0" fmla="*/ 87775 w 718272"/>
                            <a:gd name="connsiteY0" fmla="*/ 131327 h 137486"/>
                            <a:gd name="connsiteX1" fmla="*/ 0 w 718272"/>
                            <a:gd name="connsiteY1" fmla="*/ 137 h 137486"/>
                            <a:gd name="connsiteX2" fmla="*/ 461057 w 718272"/>
                            <a:gd name="connsiteY2" fmla="*/ 0 h 137486"/>
                            <a:gd name="connsiteX3" fmla="*/ 718272 w 718272"/>
                            <a:gd name="connsiteY3" fmla="*/ 137486 h 137486"/>
                            <a:gd name="connsiteX4" fmla="*/ 87775 w 718272"/>
                            <a:gd name="connsiteY4" fmla="*/ 131327 h 137486"/>
                            <a:gd name="connsiteX0" fmla="*/ 87775 w 702821"/>
                            <a:gd name="connsiteY0" fmla="*/ 131327 h 131327"/>
                            <a:gd name="connsiteX1" fmla="*/ 0 w 702821"/>
                            <a:gd name="connsiteY1" fmla="*/ 137 h 131327"/>
                            <a:gd name="connsiteX2" fmla="*/ 461057 w 702821"/>
                            <a:gd name="connsiteY2" fmla="*/ 0 h 131327"/>
                            <a:gd name="connsiteX3" fmla="*/ 702821 w 702821"/>
                            <a:gd name="connsiteY3" fmla="*/ 129274 h 131327"/>
                            <a:gd name="connsiteX4" fmla="*/ 87775 w 702821"/>
                            <a:gd name="connsiteY4" fmla="*/ 131327 h 131327"/>
                            <a:gd name="connsiteX0" fmla="*/ 87775 w 702821"/>
                            <a:gd name="connsiteY0" fmla="*/ 131327 h 131327"/>
                            <a:gd name="connsiteX1" fmla="*/ 0 w 702821"/>
                            <a:gd name="connsiteY1" fmla="*/ 137 h 131327"/>
                            <a:gd name="connsiteX2" fmla="*/ 461057 w 702821"/>
                            <a:gd name="connsiteY2" fmla="*/ 0 h 131327"/>
                            <a:gd name="connsiteX3" fmla="*/ 702821 w 702821"/>
                            <a:gd name="connsiteY3" fmla="*/ 129274 h 131327"/>
                            <a:gd name="connsiteX4" fmla="*/ 87775 w 702821"/>
                            <a:gd name="connsiteY4" fmla="*/ 131327 h 131327"/>
                            <a:gd name="connsiteX0" fmla="*/ 87775 w 725998"/>
                            <a:gd name="connsiteY0" fmla="*/ 131327 h 131327"/>
                            <a:gd name="connsiteX1" fmla="*/ 0 w 725998"/>
                            <a:gd name="connsiteY1" fmla="*/ 137 h 131327"/>
                            <a:gd name="connsiteX2" fmla="*/ 461057 w 725998"/>
                            <a:gd name="connsiteY2" fmla="*/ 0 h 131327"/>
                            <a:gd name="connsiteX3" fmla="*/ 725998 w 725998"/>
                            <a:gd name="connsiteY3" fmla="*/ 131327 h 131327"/>
                            <a:gd name="connsiteX4" fmla="*/ 87775 w 725998"/>
                            <a:gd name="connsiteY4" fmla="*/ 131327 h 131327"/>
                            <a:gd name="connsiteX0" fmla="*/ 76189 w 725998"/>
                            <a:gd name="connsiteY0" fmla="*/ 131327 h 131327"/>
                            <a:gd name="connsiteX1" fmla="*/ 0 w 725998"/>
                            <a:gd name="connsiteY1" fmla="*/ 137 h 131327"/>
                            <a:gd name="connsiteX2" fmla="*/ 461057 w 725998"/>
                            <a:gd name="connsiteY2" fmla="*/ 0 h 131327"/>
                            <a:gd name="connsiteX3" fmla="*/ 725998 w 725998"/>
                            <a:gd name="connsiteY3" fmla="*/ 131327 h 131327"/>
                            <a:gd name="connsiteX4" fmla="*/ 76189 w 725998"/>
                            <a:gd name="connsiteY4" fmla="*/ 131327 h 131327"/>
                            <a:gd name="connsiteX0" fmla="*/ 76189 w 798466"/>
                            <a:gd name="connsiteY0" fmla="*/ 131327 h 131327"/>
                            <a:gd name="connsiteX1" fmla="*/ 0 w 798466"/>
                            <a:gd name="connsiteY1" fmla="*/ 137 h 131327"/>
                            <a:gd name="connsiteX2" fmla="*/ 461057 w 798466"/>
                            <a:gd name="connsiteY2" fmla="*/ 0 h 131327"/>
                            <a:gd name="connsiteX3" fmla="*/ 798466 w 798466"/>
                            <a:gd name="connsiteY3" fmla="*/ 125444 h 131327"/>
                            <a:gd name="connsiteX4" fmla="*/ 76189 w 798466"/>
                            <a:gd name="connsiteY4" fmla="*/ 131327 h 131327"/>
                            <a:gd name="connsiteX0" fmla="*/ 76189 w 798466"/>
                            <a:gd name="connsiteY0" fmla="*/ 131327 h 131327"/>
                            <a:gd name="connsiteX1" fmla="*/ 0 w 798466"/>
                            <a:gd name="connsiteY1" fmla="*/ 137 h 131327"/>
                            <a:gd name="connsiteX2" fmla="*/ 491679 w 798466"/>
                            <a:gd name="connsiteY2" fmla="*/ 0 h 131327"/>
                            <a:gd name="connsiteX3" fmla="*/ 798466 w 798466"/>
                            <a:gd name="connsiteY3" fmla="*/ 125444 h 131327"/>
                            <a:gd name="connsiteX4" fmla="*/ 76189 w 798466"/>
                            <a:gd name="connsiteY4" fmla="*/ 131327 h 131327"/>
                            <a:gd name="connsiteX0" fmla="*/ 71086 w 798466"/>
                            <a:gd name="connsiteY0" fmla="*/ 128982 h 128982"/>
                            <a:gd name="connsiteX1" fmla="*/ 0 w 798466"/>
                            <a:gd name="connsiteY1" fmla="*/ 137 h 128982"/>
                            <a:gd name="connsiteX2" fmla="*/ 491679 w 798466"/>
                            <a:gd name="connsiteY2" fmla="*/ 0 h 128982"/>
                            <a:gd name="connsiteX3" fmla="*/ 798466 w 798466"/>
                            <a:gd name="connsiteY3" fmla="*/ 125444 h 128982"/>
                            <a:gd name="connsiteX4" fmla="*/ 71086 w 798466"/>
                            <a:gd name="connsiteY4" fmla="*/ 128982 h 128982"/>
                            <a:gd name="connsiteX0" fmla="*/ 71086 w 818881"/>
                            <a:gd name="connsiteY0" fmla="*/ 128982 h 132481"/>
                            <a:gd name="connsiteX1" fmla="*/ 0 w 818881"/>
                            <a:gd name="connsiteY1" fmla="*/ 137 h 132481"/>
                            <a:gd name="connsiteX2" fmla="*/ 491679 w 818881"/>
                            <a:gd name="connsiteY2" fmla="*/ 0 h 132481"/>
                            <a:gd name="connsiteX3" fmla="*/ 818881 w 818881"/>
                            <a:gd name="connsiteY3" fmla="*/ 132481 h 132481"/>
                            <a:gd name="connsiteX4" fmla="*/ 71086 w 818881"/>
                            <a:gd name="connsiteY4" fmla="*/ 128982 h 132481"/>
                            <a:gd name="connsiteX0" fmla="*/ 71086 w 818881"/>
                            <a:gd name="connsiteY0" fmla="*/ 128982 h 130136"/>
                            <a:gd name="connsiteX1" fmla="*/ 0 w 818881"/>
                            <a:gd name="connsiteY1" fmla="*/ 137 h 130136"/>
                            <a:gd name="connsiteX2" fmla="*/ 491679 w 818881"/>
                            <a:gd name="connsiteY2" fmla="*/ 0 h 130136"/>
                            <a:gd name="connsiteX3" fmla="*/ 818881 w 818881"/>
                            <a:gd name="connsiteY3" fmla="*/ 130136 h 130136"/>
                            <a:gd name="connsiteX4" fmla="*/ 71086 w 818881"/>
                            <a:gd name="connsiteY4" fmla="*/ 128982 h 1301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18881" h="130136">
                              <a:moveTo>
                                <a:pt x="71086" y="128982"/>
                              </a:moveTo>
                              <a:cubicBezTo>
                                <a:pt x="43233" y="85297"/>
                                <a:pt x="35579" y="49981"/>
                                <a:pt x="0" y="137"/>
                              </a:cubicBezTo>
                              <a:lnTo>
                                <a:pt x="491679" y="0"/>
                              </a:lnTo>
                              <a:lnTo>
                                <a:pt x="818881" y="130136"/>
                              </a:lnTo>
                              <a:lnTo>
                                <a:pt x="71086" y="12898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19" name="Parallelogram 159"/>
                        <p:cNvSpPr/>
                        <p:nvPr/>
                      </p:nvSpPr>
                      <p:spPr>
                        <a:xfrm>
                          <a:off x="1259556" y="5651263"/>
                          <a:ext cx="338209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20" name="Parallelogram 159"/>
                        <p:cNvSpPr/>
                        <p:nvPr/>
                      </p:nvSpPr>
                      <p:spPr>
                        <a:xfrm>
                          <a:off x="1582371" y="5651263"/>
                          <a:ext cx="338209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21" name="Parallelogram 159"/>
                        <p:cNvSpPr/>
                        <p:nvPr/>
                      </p:nvSpPr>
                      <p:spPr>
                        <a:xfrm>
                          <a:off x="1905186" y="5651263"/>
                          <a:ext cx="338209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22" name="Parallelogram 159"/>
                        <p:cNvSpPr/>
                        <p:nvPr/>
                      </p:nvSpPr>
                      <p:spPr>
                        <a:xfrm>
                          <a:off x="2228001" y="5651263"/>
                          <a:ext cx="338209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20564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620564" y="0"/>
                              </a:lnTo>
                              <a:lnTo>
                                <a:pt x="548029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23" name="Parallelogram 159"/>
                        <p:cNvSpPr/>
                        <p:nvPr/>
                      </p:nvSpPr>
                      <p:spPr>
                        <a:xfrm>
                          <a:off x="2550816" y="5651263"/>
                          <a:ext cx="361445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63201" h="156647">
                              <a:moveTo>
                                <a:pt x="0" y="156647"/>
                              </a:moveTo>
                              <a:lnTo>
                                <a:pt x="73059" y="0"/>
                              </a:lnTo>
                              <a:lnTo>
                                <a:pt x="593690" y="0"/>
                              </a:lnTo>
                              <a:lnTo>
                                <a:pt x="663201" y="156647"/>
                              </a:lnTo>
                              <a:lnTo>
                                <a:pt x="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24" name="Parallelogram 159"/>
                        <p:cNvSpPr/>
                        <p:nvPr/>
                      </p:nvSpPr>
                      <p:spPr>
                        <a:xfrm>
                          <a:off x="2896867" y="5651263"/>
                          <a:ext cx="392766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25" name="Parallelogram 159"/>
                        <p:cNvSpPr/>
                        <p:nvPr/>
                      </p:nvSpPr>
                      <p:spPr>
                        <a:xfrm>
                          <a:off x="3274239" y="5651263"/>
                          <a:ext cx="392766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26" name="Parallelogram 159"/>
                        <p:cNvSpPr/>
                        <p:nvPr/>
                      </p:nvSpPr>
                      <p:spPr>
                        <a:xfrm>
                          <a:off x="3651611" y="5651263"/>
                          <a:ext cx="392766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27" name="Parallelogram 159"/>
                        <p:cNvSpPr/>
                        <p:nvPr/>
                      </p:nvSpPr>
                      <p:spPr>
                        <a:xfrm>
                          <a:off x="4406355" y="5651263"/>
                          <a:ext cx="392766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28" name="Parallelogram 159"/>
                        <p:cNvSpPr/>
                        <p:nvPr/>
                      </p:nvSpPr>
                      <p:spPr>
                        <a:xfrm>
                          <a:off x="4783727" y="5651263"/>
                          <a:ext cx="392766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29" name="Parallelogram 159"/>
                        <p:cNvSpPr/>
                        <p:nvPr/>
                      </p:nvSpPr>
                      <p:spPr>
                        <a:xfrm>
                          <a:off x="4028983" y="5651263"/>
                          <a:ext cx="392766" cy="134569"/>
                        </a:xfrm>
                        <a:custGeom>
                          <a:avLst/>
                          <a:gdLst>
                            <a:gd name="connsiteX0" fmla="*/ 0 w 592163"/>
                            <a:gd name="connsiteY0" fmla="*/ 156647 h 156647"/>
                            <a:gd name="connsiteX1" fmla="*/ 72535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2163"/>
                            <a:gd name="connsiteY0" fmla="*/ 156647 h 156647"/>
                            <a:gd name="connsiteX1" fmla="*/ 79209 w 592163"/>
                            <a:gd name="connsiteY1" fmla="*/ 0 h 156647"/>
                            <a:gd name="connsiteX2" fmla="*/ 592163 w 592163"/>
                            <a:gd name="connsiteY2" fmla="*/ 0 h 156647"/>
                            <a:gd name="connsiteX3" fmla="*/ 519628 w 592163"/>
                            <a:gd name="connsiteY3" fmla="*/ 156647 h 156647"/>
                            <a:gd name="connsiteX4" fmla="*/ 0 w 592163"/>
                            <a:gd name="connsiteY4" fmla="*/ 156647 h 156647"/>
                            <a:gd name="connsiteX0" fmla="*/ 0 w 597530"/>
                            <a:gd name="connsiteY0" fmla="*/ 156647 h 156647"/>
                            <a:gd name="connsiteX1" fmla="*/ 84576 w 597530"/>
                            <a:gd name="connsiteY1" fmla="*/ 0 h 156647"/>
                            <a:gd name="connsiteX2" fmla="*/ 597530 w 597530"/>
                            <a:gd name="connsiteY2" fmla="*/ 0 h 156647"/>
                            <a:gd name="connsiteX3" fmla="*/ 524995 w 597530"/>
                            <a:gd name="connsiteY3" fmla="*/ 156647 h 156647"/>
                            <a:gd name="connsiteX4" fmla="*/ 0 w 597530"/>
                            <a:gd name="connsiteY4" fmla="*/ 156647 h 156647"/>
                            <a:gd name="connsiteX0" fmla="*/ 0 w 616725"/>
                            <a:gd name="connsiteY0" fmla="*/ 158964 h 158964"/>
                            <a:gd name="connsiteX1" fmla="*/ 103771 w 616725"/>
                            <a:gd name="connsiteY1" fmla="*/ 0 h 158964"/>
                            <a:gd name="connsiteX2" fmla="*/ 616725 w 616725"/>
                            <a:gd name="connsiteY2" fmla="*/ 0 h 158964"/>
                            <a:gd name="connsiteX3" fmla="*/ 544190 w 616725"/>
                            <a:gd name="connsiteY3" fmla="*/ 156647 h 158964"/>
                            <a:gd name="connsiteX4" fmla="*/ 0 w 616725"/>
                            <a:gd name="connsiteY4" fmla="*/ 158964 h 158964"/>
                            <a:gd name="connsiteX0" fmla="*/ 0 w 620564"/>
                            <a:gd name="connsiteY0" fmla="*/ 156647 h 156647"/>
                            <a:gd name="connsiteX1" fmla="*/ 107610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20564"/>
                            <a:gd name="connsiteY0" fmla="*/ 156647 h 156647"/>
                            <a:gd name="connsiteX1" fmla="*/ 73059 w 620564"/>
                            <a:gd name="connsiteY1" fmla="*/ 0 h 156647"/>
                            <a:gd name="connsiteX2" fmla="*/ 620564 w 620564"/>
                            <a:gd name="connsiteY2" fmla="*/ 0 h 156647"/>
                            <a:gd name="connsiteX3" fmla="*/ 548029 w 620564"/>
                            <a:gd name="connsiteY3" fmla="*/ 156647 h 156647"/>
                            <a:gd name="connsiteX4" fmla="*/ 0 w 620564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620564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0 w 663201"/>
                            <a:gd name="connsiteY0" fmla="*/ 156647 h 156647"/>
                            <a:gd name="connsiteX1" fmla="*/ 73059 w 663201"/>
                            <a:gd name="connsiteY1" fmla="*/ 0 h 156647"/>
                            <a:gd name="connsiteX2" fmla="*/ 593690 w 663201"/>
                            <a:gd name="connsiteY2" fmla="*/ 0 h 156647"/>
                            <a:gd name="connsiteX3" fmla="*/ 663201 w 663201"/>
                            <a:gd name="connsiteY3" fmla="*/ 156647 h 156647"/>
                            <a:gd name="connsiteX4" fmla="*/ 0 w 663201"/>
                            <a:gd name="connsiteY4" fmla="*/ 156647 h 156647"/>
                            <a:gd name="connsiteX0" fmla="*/ 38276 w 701477"/>
                            <a:gd name="connsiteY0" fmla="*/ 156647 h 156647"/>
                            <a:gd name="connsiteX1" fmla="*/ 0 w 701477"/>
                            <a:gd name="connsiteY1" fmla="*/ 9270 h 156647"/>
                            <a:gd name="connsiteX2" fmla="*/ 631966 w 701477"/>
                            <a:gd name="connsiteY2" fmla="*/ 0 h 156647"/>
                            <a:gd name="connsiteX3" fmla="*/ 701477 w 701477"/>
                            <a:gd name="connsiteY3" fmla="*/ 156647 h 156647"/>
                            <a:gd name="connsiteX4" fmla="*/ 38276 w 701477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9270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6647 h 156647"/>
                            <a:gd name="connsiteX1" fmla="*/ 0 w 709154"/>
                            <a:gd name="connsiteY1" fmla="*/ 6952 h 156647"/>
                            <a:gd name="connsiteX2" fmla="*/ 639643 w 709154"/>
                            <a:gd name="connsiteY2" fmla="*/ 0 h 156647"/>
                            <a:gd name="connsiteX3" fmla="*/ 709154 w 709154"/>
                            <a:gd name="connsiteY3" fmla="*/ 156647 h 156647"/>
                            <a:gd name="connsiteX4" fmla="*/ 45953 w 709154"/>
                            <a:gd name="connsiteY4" fmla="*/ 156647 h 156647"/>
                            <a:gd name="connsiteX0" fmla="*/ 45953 w 709154"/>
                            <a:gd name="connsiteY0" fmla="*/ 158964 h 158964"/>
                            <a:gd name="connsiteX1" fmla="*/ 0 w 709154"/>
                            <a:gd name="connsiteY1" fmla="*/ 0 h 158964"/>
                            <a:gd name="connsiteX2" fmla="*/ 639643 w 709154"/>
                            <a:gd name="connsiteY2" fmla="*/ 2317 h 158964"/>
                            <a:gd name="connsiteX3" fmla="*/ 709154 w 709154"/>
                            <a:gd name="connsiteY3" fmla="*/ 158964 h 158964"/>
                            <a:gd name="connsiteX4" fmla="*/ 45953 w 709154"/>
                            <a:gd name="connsiteY4" fmla="*/ 158964 h 158964"/>
                            <a:gd name="connsiteX0" fmla="*/ 42114 w 705315"/>
                            <a:gd name="connsiteY0" fmla="*/ 156647 h 156647"/>
                            <a:gd name="connsiteX1" fmla="*/ 0 w 705315"/>
                            <a:gd name="connsiteY1" fmla="*/ 2318 h 156647"/>
                            <a:gd name="connsiteX2" fmla="*/ 635804 w 705315"/>
                            <a:gd name="connsiteY2" fmla="*/ 0 h 156647"/>
                            <a:gd name="connsiteX3" fmla="*/ 705315 w 705315"/>
                            <a:gd name="connsiteY3" fmla="*/ 156647 h 156647"/>
                            <a:gd name="connsiteX4" fmla="*/ 42114 w 705315"/>
                            <a:gd name="connsiteY4" fmla="*/ 156647 h 156647"/>
                            <a:gd name="connsiteX0" fmla="*/ 57470 w 720671"/>
                            <a:gd name="connsiteY0" fmla="*/ 156647 h 156647"/>
                            <a:gd name="connsiteX1" fmla="*/ 0 w 720671"/>
                            <a:gd name="connsiteY1" fmla="*/ 1 h 156647"/>
                            <a:gd name="connsiteX2" fmla="*/ 651160 w 720671"/>
                            <a:gd name="connsiteY2" fmla="*/ 0 h 156647"/>
                            <a:gd name="connsiteX3" fmla="*/ 720671 w 720671"/>
                            <a:gd name="connsiteY3" fmla="*/ 156647 h 156647"/>
                            <a:gd name="connsiteX4" fmla="*/ 57470 w 720671"/>
                            <a:gd name="connsiteY4" fmla="*/ 156647 h 1566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20671" h="156647">
                              <a:moveTo>
                                <a:pt x="57470" y="156647"/>
                              </a:moveTo>
                              <a:lnTo>
                                <a:pt x="0" y="1"/>
                              </a:lnTo>
                              <a:lnTo>
                                <a:pt x="651160" y="0"/>
                              </a:lnTo>
                              <a:lnTo>
                                <a:pt x="720671" y="156647"/>
                              </a:lnTo>
                              <a:lnTo>
                                <a:pt x="57470" y="1566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86" name="Group 585"/>
                  <p:cNvGrpSpPr/>
                  <p:nvPr/>
                </p:nvGrpSpPr>
                <p:grpSpPr>
                  <a:xfrm>
                    <a:off x="3094015" y="1850285"/>
                    <a:ext cx="436160" cy="882968"/>
                    <a:chOff x="637237" y="-1508124"/>
                    <a:chExt cx="2822028" cy="5712979"/>
                  </a:xfrm>
                </p:grpSpPr>
                <p:grpSp>
                  <p:nvGrpSpPr>
                    <p:cNvPr id="587" name="Group 586"/>
                    <p:cNvGrpSpPr/>
                    <p:nvPr/>
                  </p:nvGrpSpPr>
                  <p:grpSpPr>
                    <a:xfrm>
                      <a:off x="637237" y="-1508124"/>
                      <a:ext cx="2821311" cy="5712979"/>
                      <a:chOff x="637237" y="-1508124"/>
                      <a:chExt cx="2821311" cy="5712979"/>
                    </a:xfrm>
                  </p:grpSpPr>
                  <p:grpSp>
                    <p:nvGrpSpPr>
                      <p:cNvPr id="589" name="Group 588"/>
                      <p:cNvGrpSpPr/>
                      <p:nvPr/>
                    </p:nvGrpSpPr>
                    <p:grpSpPr>
                      <a:xfrm>
                        <a:off x="637237" y="-1508124"/>
                        <a:ext cx="2821311" cy="5712979"/>
                        <a:chOff x="637237" y="-1508124"/>
                        <a:chExt cx="2821311" cy="5712979"/>
                      </a:xfrm>
                    </p:grpSpPr>
                    <p:sp>
                      <p:nvSpPr>
                        <p:cNvPr id="603" name="Rectangle 11"/>
                        <p:cNvSpPr/>
                        <p:nvPr/>
                      </p:nvSpPr>
                      <p:spPr>
                        <a:xfrm>
                          <a:off x="637237" y="-1454384"/>
                          <a:ext cx="522530" cy="5659239"/>
                        </a:xfrm>
                        <a:custGeom>
                          <a:avLst/>
                          <a:gdLst>
                            <a:gd name="connsiteX0" fmla="*/ 0 w 2266950"/>
                            <a:gd name="connsiteY0" fmla="*/ 0 h 5676900"/>
                            <a:gd name="connsiteX1" fmla="*/ 2266950 w 2266950"/>
                            <a:gd name="connsiteY1" fmla="*/ 0 h 5676900"/>
                            <a:gd name="connsiteX2" fmla="*/ 2266950 w 2266950"/>
                            <a:gd name="connsiteY2" fmla="*/ 5676900 h 5676900"/>
                            <a:gd name="connsiteX3" fmla="*/ 0 w 2266950"/>
                            <a:gd name="connsiteY3" fmla="*/ 5676900 h 5676900"/>
                            <a:gd name="connsiteX4" fmla="*/ 0 w 2266950"/>
                            <a:gd name="connsiteY4" fmla="*/ 0 h 5676900"/>
                            <a:gd name="connsiteX0" fmla="*/ 0 w 2266950"/>
                            <a:gd name="connsiteY0" fmla="*/ 0 h 5676900"/>
                            <a:gd name="connsiteX1" fmla="*/ 2266950 w 2266950"/>
                            <a:gd name="connsiteY1" fmla="*/ 152400 h 5676900"/>
                            <a:gd name="connsiteX2" fmla="*/ 2266950 w 2266950"/>
                            <a:gd name="connsiteY2" fmla="*/ 5676900 h 5676900"/>
                            <a:gd name="connsiteX3" fmla="*/ 0 w 2266950"/>
                            <a:gd name="connsiteY3" fmla="*/ 5676900 h 5676900"/>
                            <a:gd name="connsiteX4" fmla="*/ 0 w 2266950"/>
                            <a:gd name="connsiteY4" fmla="*/ 0 h 5676900"/>
                            <a:gd name="connsiteX0" fmla="*/ 0 w 2266950"/>
                            <a:gd name="connsiteY0" fmla="*/ 0 h 5676900"/>
                            <a:gd name="connsiteX1" fmla="*/ 2266950 w 2266950"/>
                            <a:gd name="connsiteY1" fmla="*/ 133350 h 5676900"/>
                            <a:gd name="connsiteX2" fmla="*/ 2266950 w 2266950"/>
                            <a:gd name="connsiteY2" fmla="*/ 5676900 h 5676900"/>
                            <a:gd name="connsiteX3" fmla="*/ 0 w 2266950"/>
                            <a:gd name="connsiteY3" fmla="*/ 5676900 h 5676900"/>
                            <a:gd name="connsiteX4" fmla="*/ 0 w 2266950"/>
                            <a:gd name="connsiteY4" fmla="*/ 0 h 5676900"/>
                            <a:gd name="connsiteX0" fmla="*/ 0 w 2266950"/>
                            <a:gd name="connsiteY0" fmla="*/ 0 h 5676900"/>
                            <a:gd name="connsiteX1" fmla="*/ 2247900 w 2266950"/>
                            <a:gd name="connsiteY1" fmla="*/ 133350 h 5676900"/>
                            <a:gd name="connsiteX2" fmla="*/ 2266950 w 2266950"/>
                            <a:gd name="connsiteY2" fmla="*/ 5676900 h 5676900"/>
                            <a:gd name="connsiteX3" fmla="*/ 0 w 2266950"/>
                            <a:gd name="connsiteY3" fmla="*/ 5676900 h 5676900"/>
                            <a:gd name="connsiteX4" fmla="*/ 0 w 2266950"/>
                            <a:gd name="connsiteY4" fmla="*/ 0 h 5676900"/>
                            <a:gd name="connsiteX0" fmla="*/ 0 w 2302371"/>
                            <a:gd name="connsiteY0" fmla="*/ 820517 h 5543550"/>
                            <a:gd name="connsiteX1" fmla="*/ 2283321 w 2302371"/>
                            <a:gd name="connsiteY1" fmla="*/ 0 h 5543550"/>
                            <a:gd name="connsiteX2" fmla="*/ 2302371 w 2302371"/>
                            <a:gd name="connsiteY2" fmla="*/ 5543550 h 5543550"/>
                            <a:gd name="connsiteX3" fmla="*/ 35421 w 2302371"/>
                            <a:gd name="connsiteY3" fmla="*/ 5543550 h 5543550"/>
                            <a:gd name="connsiteX4" fmla="*/ 0 w 2302371"/>
                            <a:gd name="connsiteY4" fmla="*/ 820517 h 5543550"/>
                            <a:gd name="connsiteX0" fmla="*/ 0 w 2302371"/>
                            <a:gd name="connsiteY0" fmla="*/ 820517 h 5543550"/>
                            <a:gd name="connsiteX1" fmla="*/ 2283321 w 2302371"/>
                            <a:gd name="connsiteY1" fmla="*/ 0 h 5543550"/>
                            <a:gd name="connsiteX2" fmla="*/ 2302371 w 2302371"/>
                            <a:gd name="connsiteY2" fmla="*/ 5543550 h 5543550"/>
                            <a:gd name="connsiteX3" fmla="*/ 35421 w 2302371"/>
                            <a:gd name="connsiteY3" fmla="*/ 5136073 h 5543550"/>
                            <a:gd name="connsiteX4" fmla="*/ 0 w 2302371"/>
                            <a:gd name="connsiteY4" fmla="*/ 820517 h 5543550"/>
                            <a:gd name="connsiteX0" fmla="*/ 0 w 2302371"/>
                            <a:gd name="connsiteY0" fmla="*/ 820517 h 5543550"/>
                            <a:gd name="connsiteX1" fmla="*/ 2283321 w 2302371"/>
                            <a:gd name="connsiteY1" fmla="*/ 0 h 5543550"/>
                            <a:gd name="connsiteX2" fmla="*/ 2302371 w 2302371"/>
                            <a:gd name="connsiteY2" fmla="*/ 5543550 h 5543550"/>
                            <a:gd name="connsiteX3" fmla="*/ 112434 w 2302371"/>
                            <a:gd name="connsiteY3" fmla="*/ 5179442 h 5543550"/>
                            <a:gd name="connsiteX4" fmla="*/ 0 w 2302371"/>
                            <a:gd name="connsiteY4" fmla="*/ 820517 h 5543550"/>
                            <a:gd name="connsiteX0" fmla="*/ 0 w 2302371"/>
                            <a:gd name="connsiteY0" fmla="*/ 820517 h 5543550"/>
                            <a:gd name="connsiteX1" fmla="*/ 2283321 w 2302371"/>
                            <a:gd name="connsiteY1" fmla="*/ 0 h 5543550"/>
                            <a:gd name="connsiteX2" fmla="*/ 2302371 w 2302371"/>
                            <a:gd name="connsiteY2" fmla="*/ 5543550 h 5543550"/>
                            <a:gd name="connsiteX3" fmla="*/ 112434 w 2302371"/>
                            <a:gd name="connsiteY3" fmla="*/ 5188116 h 5543550"/>
                            <a:gd name="connsiteX4" fmla="*/ 0 w 2302371"/>
                            <a:gd name="connsiteY4" fmla="*/ 820517 h 5543550"/>
                            <a:gd name="connsiteX0" fmla="*/ 0 w 2283323"/>
                            <a:gd name="connsiteY0" fmla="*/ 820517 h 5543550"/>
                            <a:gd name="connsiteX1" fmla="*/ 2283321 w 2283323"/>
                            <a:gd name="connsiteY1" fmla="*/ 0 h 5543550"/>
                            <a:gd name="connsiteX2" fmla="*/ 2263864 w 2283323"/>
                            <a:gd name="connsiteY2" fmla="*/ 5543550 h 5543550"/>
                            <a:gd name="connsiteX3" fmla="*/ 112434 w 2283323"/>
                            <a:gd name="connsiteY3" fmla="*/ 5188116 h 5543550"/>
                            <a:gd name="connsiteX4" fmla="*/ 0 w 2283323"/>
                            <a:gd name="connsiteY4" fmla="*/ 820517 h 5543550"/>
                            <a:gd name="connsiteX0" fmla="*/ 0 w 2285011"/>
                            <a:gd name="connsiteY0" fmla="*/ 820517 h 5530539"/>
                            <a:gd name="connsiteX1" fmla="*/ 2283321 w 2285011"/>
                            <a:gd name="connsiteY1" fmla="*/ 0 h 5530539"/>
                            <a:gd name="connsiteX2" fmla="*/ 2283116 w 2285011"/>
                            <a:gd name="connsiteY2" fmla="*/ 5530539 h 5530539"/>
                            <a:gd name="connsiteX3" fmla="*/ 112434 w 2285011"/>
                            <a:gd name="connsiteY3" fmla="*/ 5188116 h 5530539"/>
                            <a:gd name="connsiteX4" fmla="*/ 0 w 2285011"/>
                            <a:gd name="connsiteY4" fmla="*/ 820517 h 5530539"/>
                            <a:gd name="connsiteX0" fmla="*/ 0 w 2285011"/>
                            <a:gd name="connsiteY0" fmla="*/ 820517 h 5530539"/>
                            <a:gd name="connsiteX1" fmla="*/ 2283321 w 2285011"/>
                            <a:gd name="connsiteY1" fmla="*/ 0 h 5530539"/>
                            <a:gd name="connsiteX2" fmla="*/ 2283116 w 2285011"/>
                            <a:gd name="connsiteY2" fmla="*/ 5530539 h 5530539"/>
                            <a:gd name="connsiteX3" fmla="*/ 73927 w 2285011"/>
                            <a:gd name="connsiteY3" fmla="*/ 5183779 h 5530539"/>
                            <a:gd name="connsiteX4" fmla="*/ 0 w 2285011"/>
                            <a:gd name="connsiteY4" fmla="*/ 820517 h 5530539"/>
                            <a:gd name="connsiteX0" fmla="*/ 0 w 2285011"/>
                            <a:gd name="connsiteY0" fmla="*/ 820517 h 5530539"/>
                            <a:gd name="connsiteX1" fmla="*/ 2283321 w 2285011"/>
                            <a:gd name="connsiteY1" fmla="*/ 0 h 5530539"/>
                            <a:gd name="connsiteX2" fmla="*/ 2283116 w 2285011"/>
                            <a:gd name="connsiteY2" fmla="*/ 5530539 h 5530539"/>
                            <a:gd name="connsiteX3" fmla="*/ 54672 w 2285011"/>
                            <a:gd name="connsiteY3" fmla="*/ 5179442 h 5530539"/>
                            <a:gd name="connsiteX4" fmla="*/ 0 w 2285011"/>
                            <a:gd name="connsiteY4" fmla="*/ 820517 h 5530539"/>
                            <a:gd name="connsiteX0" fmla="*/ 0 w 2246504"/>
                            <a:gd name="connsiteY0" fmla="*/ 781485 h 5530539"/>
                            <a:gd name="connsiteX1" fmla="*/ 2244814 w 2246504"/>
                            <a:gd name="connsiteY1" fmla="*/ 0 h 5530539"/>
                            <a:gd name="connsiteX2" fmla="*/ 2244609 w 2246504"/>
                            <a:gd name="connsiteY2" fmla="*/ 5530539 h 5530539"/>
                            <a:gd name="connsiteX3" fmla="*/ 16165 w 2246504"/>
                            <a:gd name="connsiteY3" fmla="*/ 5179442 h 5530539"/>
                            <a:gd name="connsiteX4" fmla="*/ 0 w 2246504"/>
                            <a:gd name="connsiteY4" fmla="*/ 781485 h 5530539"/>
                            <a:gd name="connsiteX0" fmla="*/ 0 w 2246504"/>
                            <a:gd name="connsiteY0" fmla="*/ 781485 h 5530539"/>
                            <a:gd name="connsiteX1" fmla="*/ 2244814 w 2246504"/>
                            <a:gd name="connsiteY1" fmla="*/ 0 h 5530539"/>
                            <a:gd name="connsiteX2" fmla="*/ 2244609 w 2246504"/>
                            <a:gd name="connsiteY2" fmla="*/ 5530539 h 5530539"/>
                            <a:gd name="connsiteX3" fmla="*/ 54672 w 2246504"/>
                            <a:gd name="connsiteY3" fmla="*/ 5188116 h 5530539"/>
                            <a:gd name="connsiteX4" fmla="*/ 0 w 2246504"/>
                            <a:gd name="connsiteY4" fmla="*/ 781485 h 5530539"/>
                            <a:gd name="connsiteX0" fmla="*/ 0 w 2246504"/>
                            <a:gd name="connsiteY0" fmla="*/ 777148 h 5530539"/>
                            <a:gd name="connsiteX1" fmla="*/ 2244814 w 2246504"/>
                            <a:gd name="connsiteY1" fmla="*/ 0 h 5530539"/>
                            <a:gd name="connsiteX2" fmla="*/ 2244609 w 2246504"/>
                            <a:gd name="connsiteY2" fmla="*/ 5530539 h 5530539"/>
                            <a:gd name="connsiteX3" fmla="*/ 54672 w 2246504"/>
                            <a:gd name="connsiteY3" fmla="*/ 5188116 h 5530539"/>
                            <a:gd name="connsiteX4" fmla="*/ 0 w 2246504"/>
                            <a:gd name="connsiteY4" fmla="*/ 777148 h 5530539"/>
                            <a:gd name="connsiteX0" fmla="*/ 0 w 2246504"/>
                            <a:gd name="connsiteY0" fmla="*/ 777148 h 5530539"/>
                            <a:gd name="connsiteX1" fmla="*/ 2244814 w 2246504"/>
                            <a:gd name="connsiteY1" fmla="*/ 0 h 5530539"/>
                            <a:gd name="connsiteX2" fmla="*/ 2244609 w 2246504"/>
                            <a:gd name="connsiteY2" fmla="*/ 5530539 h 5530539"/>
                            <a:gd name="connsiteX3" fmla="*/ 54672 w 2246504"/>
                            <a:gd name="connsiteY3" fmla="*/ 5188116 h 5530539"/>
                            <a:gd name="connsiteX4" fmla="*/ 0 w 2246504"/>
                            <a:gd name="connsiteY4" fmla="*/ 777148 h 5530539"/>
                            <a:gd name="connsiteX0" fmla="*/ 0 w 2246504"/>
                            <a:gd name="connsiteY0" fmla="*/ 777148 h 5530539"/>
                            <a:gd name="connsiteX1" fmla="*/ 2244814 w 2246504"/>
                            <a:gd name="connsiteY1" fmla="*/ 0 h 5530539"/>
                            <a:gd name="connsiteX2" fmla="*/ 2244609 w 2246504"/>
                            <a:gd name="connsiteY2" fmla="*/ 5530539 h 5530539"/>
                            <a:gd name="connsiteX3" fmla="*/ 54672 w 2246504"/>
                            <a:gd name="connsiteY3" fmla="*/ 5188116 h 5530539"/>
                            <a:gd name="connsiteX4" fmla="*/ 0 w 2246504"/>
                            <a:gd name="connsiteY4" fmla="*/ 777148 h 5530539"/>
                            <a:gd name="connsiteX0" fmla="*/ 0 w 2246504"/>
                            <a:gd name="connsiteY0" fmla="*/ 777148 h 5530539"/>
                            <a:gd name="connsiteX1" fmla="*/ 2244814 w 2246504"/>
                            <a:gd name="connsiteY1" fmla="*/ 0 h 5530539"/>
                            <a:gd name="connsiteX2" fmla="*/ 2244609 w 2246504"/>
                            <a:gd name="connsiteY2" fmla="*/ 5530539 h 5530539"/>
                            <a:gd name="connsiteX3" fmla="*/ 54672 w 2246504"/>
                            <a:gd name="connsiteY3" fmla="*/ 5188116 h 5530539"/>
                            <a:gd name="connsiteX4" fmla="*/ 0 w 2246504"/>
                            <a:gd name="connsiteY4" fmla="*/ 777148 h 5530539"/>
                            <a:gd name="connsiteX0" fmla="*/ 0 w 2245032"/>
                            <a:gd name="connsiteY0" fmla="*/ 790159 h 5543550"/>
                            <a:gd name="connsiteX1" fmla="*/ 2187054 w 2245032"/>
                            <a:gd name="connsiteY1" fmla="*/ 0 h 5543550"/>
                            <a:gd name="connsiteX2" fmla="*/ 2244609 w 2245032"/>
                            <a:gd name="connsiteY2" fmla="*/ 5543550 h 5543550"/>
                            <a:gd name="connsiteX3" fmla="*/ 54672 w 2245032"/>
                            <a:gd name="connsiteY3" fmla="*/ 5201127 h 5543550"/>
                            <a:gd name="connsiteX4" fmla="*/ 0 w 2245032"/>
                            <a:gd name="connsiteY4" fmla="*/ 790159 h 5543550"/>
                            <a:gd name="connsiteX0" fmla="*/ 0 w 2244946"/>
                            <a:gd name="connsiteY0" fmla="*/ 794495 h 5547886"/>
                            <a:gd name="connsiteX1" fmla="*/ 2167798 w 2244946"/>
                            <a:gd name="connsiteY1" fmla="*/ 0 h 5547886"/>
                            <a:gd name="connsiteX2" fmla="*/ 2244609 w 2244946"/>
                            <a:gd name="connsiteY2" fmla="*/ 5547886 h 5547886"/>
                            <a:gd name="connsiteX3" fmla="*/ 54672 w 2244946"/>
                            <a:gd name="connsiteY3" fmla="*/ 5205463 h 5547886"/>
                            <a:gd name="connsiteX4" fmla="*/ 0 w 2244946"/>
                            <a:gd name="connsiteY4" fmla="*/ 794495 h 5547886"/>
                            <a:gd name="connsiteX0" fmla="*/ 0 w 2244946"/>
                            <a:gd name="connsiteY0" fmla="*/ 760301 h 5513692"/>
                            <a:gd name="connsiteX1" fmla="*/ 2167799 w 2244946"/>
                            <a:gd name="connsiteY1" fmla="*/ 0 h 5513692"/>
                            <a:gd name="connsiteX2" fmla="*/ 2244609 w 2244946"/>
                            <a:gd name="connsiteY2" fmla="*/ 5513692 h 5513692"/>
                            <a:gd name="connsiteX3" fmla="*/ 54672 w 2244946"/>
                            <a:gd name="connsiteY3" fmla="*/ 5171269 h 5513692"/>
                            <a:gd name="connsiteX4" fmla="*/ 0 w 2244946"/>
                            <a:gd name="connsiteY4" fmla="*/ 760301 h 5513692"/>
                            <a:gd name="connsiteX0" fmla="*/ 0 w 2305669"/>
                            <a:gd name="connsiteY0" fmla="*/ 760302 h 5513692"/>
                            <a:gd name="connsiteX1" fmla="*/ 2228522 w 2305669"/>
                            <a:gd name="connsiteY1" fmla="*/ 0 h 5513692"/>
                            <a:gd name="connsiteX2" fmla="*/ 2305332 w 2305669"/>
                            <a:gd name="connsiteY2" fmla="*/ 5513692 h 5513692"/>
                            <a:gd name="connsiteX3" fmla="*/ 115395 w 2305669"/>
                            <a:gd name="connsiteY3" fmla="*/ 5171269 h 5513692"/>
                            <a:gd name="connsiteX4" fmla="*/ 0 w 2305669"/>
                            <a:gd name="connsiteY4" fmla="*/ 760302 h 5513692"/>
                            <a:gd name="connsiteX0" fmla="*/ 0 w 2305669"/>
                            <a:gd name="connsiteY0" fmla="*/ 780819 h 5513692"/>
                            <a:gd name="connsiteX1" fmla="*/ 2228522 w 2305669"/>
                            <a:gd name="connsiteY1" fmla="*/ 0 h 5513692"/>
                            <a:gd name="connsiteX2" fmla="*/ 2305332 w 2305669"/>
                            <a:gd name="connsiteY2" fmla="*/ 5513692 h 5513692"/>
                            <a:gd name="connsiteX3" fmla="*/ 115395 w 2305669"/>
                            <a:gd name="connsiteY3" fmla="*/ 5171269 h 5513692"/>
                            <a:gd name="connsiteX4" fmla="*/ 0 w 2305669"/>
                            <a:gd name="connsiteY4" fmla="*/ 780819 h 5513692"/>
                            <a:gd name="connsiteX0" fmla="*/ 0 w 2305669"/>
                            <a:gd name="connsiteY0" fmla="*/ 780819 h 5513692"/>
                            <a:gd name="connsiteX1" fmla="*/ 2228522 w 2305669"/>
                            <a:gd name="connsiteY1" fmla="*/ 0 h 5513692"/>
                            <a:gd name="connsiteX2" fmla="*/ 2305332 w 2305669"/>
                            <a:gd name="connsiteY2" fmla="*/ 5513692 h 5513692"/>
                            <a:gd name="connsiteX3" fmla="*/ 85033 w 2305669"/>
                            <a:gd name="connsiteY3" fmla="*/ 5164430 h 5513692"/>
                            <a:gd name="connsiteX4" fmla="*/ 0 w 2305669"/>
                            <a:gd name="connsiteY4" fmla="*/ 780819 h 5513692"/>
                            <a:gd name="connsiteX0" fmla="*/ 0 w 2228522"/>
                            <a:gd name="connsiteY0" fmla="*/ 780819 h 5502294"/>
                            <a:gd name="connsiteX1" fmla="*/ 2228522 w 2228522"/>
                            <a:gd name="connsiteY1" fmla="*/ 0 h 5502294"/>
                            <a:gd name="connsiteX2" fmla="*/ 2204130 w 2228522"/>
                            <a:gd name="connsiteY2" fmla="*/ 5502294 h 5502294"/>
                            <a:gd name="connsiteX3" fmla="*/ 85033 w 2228522"/>
                            <a:gd name="connsiteY3" fmla="*/ 5164430 h 5502294"/>
                            <a:gd name="connsiteX4" fmla="*/ 0 w 2228522"/>
                            <a:gd name="connsiteY4" fmla="*/ 780819 h 5502294"/>
                            <a:gd name="connsiteX0" fmla="*/ 0 w 2255456"/>
                            <a:gd name="connsiteY0" fmla="*/ 780819 h 5502294"/>
                            <a:gd name="connsiteX1" fmla="*/ 2228522 w 2255456"/>
                            <a:gd name="connsiteY1" fmla="*/ 0 h 5502294"/>
                            <a:gd name="connsiteX2" fmla="*/ 2254731 w 2255456"/>
                            <a:gd name="connsiteY2" fmla="*/ 5502294 h 5502294"/>
                            <a:gd name="connsiteX3" fmla="*/ 85033 w 2255456"/>
                            <a:gd name="connsiteY3" fmla="*/ 5164430 h 5502294"/>
                            <a:gd name="connsiteX4" fmla="*/ 0 w 2255456"/>
                            <a:gd name="connsiteY4" fmla="*/ 780819 h 5502294"/>
                            <a:gd name="connsiteX0" fmla="*/ 66952 w 2322408"/>
                            <a:gd name="connsiteY0" fmla="*/ 780819 h 5502294"/>
                            <a:gd name="connsiteX1" fmla="*/ 2295474 w 2322408"/>
                            <a:gd name="connsiteY1" fmla="*/ 0 h 5502294"/>
                            <a:gd name="connsiteX2" fmla="*/ 2321683 w 2322408"/>
                            <a:gd name="connsiteY2" fmla="*/ 5502294 h 5502294"/>
                            <a:gd name="connsiteX3" fmla="*/ 181 w 2322408"/>
                            <a:gd name="connsiteY3" fmla="*/ 5164430 h 5502294"/>
                            <a:gd name="connsiteX4" fmla="*/ 66952 w 2322408"/>
                            <a:gd name="connsiteY4" fmla="*/ 780819 h 5502294"/>
                            <a:gd name="connsiteX0" fmla="*/ 0 w 2255456"/>
                            <a:gd name="connsiteY0" fmla="*/ 780819 h 5502294"/>
                            <a:gd name="connsiteX1" fmla="*/ 2228522 w 2255456"/>
                            <a:gd name="connsiteY1" fmla="*/ 0 h 5502294"/>
                            <a:gd name="connsiteX2" fmla="*/ 2254731 w 2255456"/>
                            <a:gd name="connsiteY2" fmla="*/ 5502294 h 5502294"/>
                            <a:gd name="connsiteX3" fmla="*/ 34432 w 2255456"/>
                            <a:gd name="connsiteY3" fmla="*/ 5175828 h 5502294"/>
                            <a:gd name="connsiteX4" fmla="*/ 0 w 2255456"/>
                            <a:gd name="connsiteY4" fmla="*/ 780819 h 55022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255456" h="5502294">
                              <a:moveTo>
                                <a:pt x="0" y="780819"/>
                              </a:moveTo>
                              <a:cubicBezTo>
                                <a:pt x="722599" y="515987"/>
                                <a:pt x="1505923" y="264832"/>
                                <a:pt x="2228522" y="0"/>
                              </a:cubicBezTo>
                              <a:cubicBezTo>
                                <a:pt x="2222036" y="1847850"/>
                                <a:pt x="2261217" y="3654444"/>
                                <a:pt x="2254731" y="5502294"/>
                              </a:cubicBezTo>
                              <a:lnTo>
                                <a:pt x="34432" y="5175828"/>
                              </a:lnTo>
                              <a:cubicBezTo>
                                <a:pt x="29044" y="3709842"/>
                                <a:pt x="43894" y="2246805"/>
                                <a:pt x="0" y="780819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23000">
                              <a:srgbClr val="000000">
                                <a:lumMod val="50000"/>
                                <a:lumOff val="50000"/>
                              </a:srgbClr>
                            </a:gs>
                            <a:gs pos="0">
                              <a:srgbClr val="000000">
                                <a:lumMod val="50000"/>
                                <a:lumOff val="50000"/>
                              </a:srgbClr>
                            </a:gs>
                            <a:gs pos="100000">
                              <a:srgbClr val="000000">
                                <a:lumMod val="75000"/>
                                <a:lumOff val="25000"/>
                              </a:srgbClr>
                            </a:gs>
                          </a:gsLst>
                          <a:lin ang="10800000" scaled="1"/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04" name="Rectangle 11"/>
                        <p:cNvSpPr/>
                        <p:nvPr/>
                      </p:nvSpPr>
                      <p:spPr>
                        <a:xfrm>
                          <a:off x="1136095" y="-1447800"/>
                          <a:ext cx="2322453" cy="5644484"/>
                        </a:xfrm>
                        <a:custGeom>
                          <a:avLst/>
                          <a:gdLst>
                            <a:gd name="connsiteX0" fmla="*/ 0 w 2266950"/>
                            <a:gd name="connsiteY0" fmla="*/ 0 h 5676900"/>
                            <a:gd name="connsiteX1" fmla="*/ 2266950 w 2266950"/>
                            <a:gd name="connsiteY1" fmla="*/ 0 h 5676900"/>
                            <a:gd name="connsiteX2" fmla="*/ 2266950 w 2266950"/>
                            <a:gd name="connsiteY2" fmla="*/ 5676900 h 5676900"/>
                            <a:gd name="connsiteX3" fmla="*/ 0 w 2266950"/>
                            <a:gd name="connsiteY3" fmla="*/ 5676900 h 5676900"/>
                            <a:gd name="connsiteX4" fmla="*/ 0 w 2266950"/>
                            <a:gd name="connsiteY4" fmla="*/ 0 h 5676900"/>
                            <a:gd name="connsiteX0" fmla="*/ 0 w 2266950"/>
                            <a:gd name="connsiteY0" fmla="*/ 0 h 5676900"/>
                            <a:gd name="connsiteX1" fmla="*/ 2266950 w 2266950"/>
                            <a:gd name="connsiteY1" fmla="*/ 152400 h 5676900"/>
                            <a:gd name="connsiteX2" fmla="*/ 2266950 w 2266950"/>
                            <a:gd name="connsiteY2" fmla="*/ 5676900 h 5676900"/>
                            <a:gd name="connsiteX3" fmla="*/ 0 w 2266950"/>
                            <a:gd name="connsiteY3" fmla="*/ 5676900 h 5676900"/>
                            <a:gd name="connsiteX4" fmla="*/ 0 w 2266950"/>
                            <a:gd name="connsiteY4" fmla="*/ 0 h 5676900"/>
                            <a:gd name="connsiteX0" fmla="*/ 0 w 2266950"/>
                            <a:gd name="connsiteY0" fmla="*/ 0 h 5676900"/>
                            <a:gd name="connsiteX1" fmla="*/ 2266950 w 2266950"/>
                            <a:gd name="connsiteY1" fmla="*/ 133350 h 5676900"/>
                            <a:gd name="connsiteX2" fmla="*/ 2266950 w 2266950"/>
                            <a:gd name="connsiteY2" fmla="*/ 5676900 h 5676900"/>
                            <a:gd name="connsiteX3" fmla="*/ 0 w 2266950"/>
                            <a:gd name="connsiteY3" fmla="*/ 5676900 h 5676900"/>
                            <a:gd name="connsiteX4" fmla="*/ 0 w 2266950"/>
                            <a:gd name="connsiteY4" fmla="*/ 0 h 5676900"/>
                            <a:gd name="connsiteX0" fmla="*/ 0 w 2266950"/>
                            <a:gd name="connsiteY0" fmla="*/ 0 h 5676900"/>
                            <a:gd name="connsiteX1" fmla="*/ 2247900 w 2266950"/>
                            <a:gd name="connsiteY1" fmla="*/ 133350 h 5676900"/>
                            <a:gd name="connsiteX2" fmla="*/ 2266950 w 2266950"/>
                            <a:gd name="connsiteY2" fmla="*/ 5676900 h 5676900"/>
                            <a:gd name="connsiteX3" fmla="*/ 0 w 2266950"/>
                            <a:gd name="connsiteY3" fmla="*/ 5676900 h 5676900"/>
                            <a:gd name="connsiteX4" fmla="*/ 0 w 2266950"/>
                            <a:gd name="connsiteY4" fmla="*/ 0 h 5676900"/>
                            <a:gd name="connsiteX0" fmla="*/ 0 w 2266950"/>
                            <a:gd name="connsiteY0" fmla="*/ 0 h 5676900"/>
                            <a:gd name="connsiteX1" fmla="*/ 2257425 w 2266950"/>
                            <a:gd name="connsiteY1" fmla="*/ 123793 h 5676900"/>
                            <a:gd name="connsiteX2" fmla="*/ 2266950 w 2266950"/>
                            <a:gd name="connsiteY2" fmla="*/ 5676900 h 5676900"/>
                            <a:gd name="connsiteX3" fmla="*/ 0 w 2266950"/>
                            <a:gd name="connsiteY3" fmla="*/ 5676900 h 5676900"/>
                            <a:gd name="connsiteX4" fmla="*/ 0 w 2266950"/>
                            <a:gd name="connsiteY4" fmla="*/ 0 h 5676900"/>
                            <a:gd name="connsiteX0" fmla="*/ 0 w 2276203"/>
                            <a:gd name="connsiteY0" fmla="*/ 0 h 5676900"/>
                            <a:gd name="connsiteX1" fmla="*/ 2257425 w 2276203"/>
                            <a:gd name="connsiteY1" fmla="*/ 123793 h 5676900"/>
                            <a:gd name="connsiteX2" fmla="*/ 2276203 w 2276203"/>
                            <a:gd name="connsiteY2" fmla="*/ 5553489 h 5676900"/>
                            <a:gd name="connsiteX3" fmla="*/ 0 w 2276203"/>
                            <a:gd name="connsiteY3" fmla="*/ 5676900 h 5676900"/>
                            <a:gd name="connsiteX4" fmla="*/ 0 w 2276203"/>
                            <a:gd name="connsiteY4" fmla="*/ 0 h 5676900"/>
                            <a:gd name="connsiteX0" fmla="*/ 0 w 2259263"/>
                            <a:gd name="connsiteY0" fmla="*/ 0 h 5676900"/>
                            <a:gd name="connsiteX1" fmla="*/ 2257425 w 2259263"/>
                            <a:gd name="connsiteY1" fmla="*/ 123793 h 5676900"/>
                            <a:gd name="connsiteX2" fmla="*/ 2257697 w 2259263"/>
                            <a:gd name="connsiteY2" fmla="*/ 5600955 h 5676900"/>
                            <a:gd name="connsiteX3" fmla="*/ 0 w 2259263"/>
                            <a:gd name="connsiteY3" fmla="*/ 5676900 h 5676900"/>
                            <a:gd name="connsiteX4" fmla="*/ 0 w 2259263"/>
                            <a:gd name="connsiteY4" fmla="*/ 0 h 5676900"/>
                            <a:gd name="connsiteX0" fmla="*/ 0 w 2259263"/>
                            <a:gd name="connsiteY0" fmla="*/ 0 h 5676900"/>
                            <a:gd name="connsiteX1" fmla="*/ 2257425 w 2259263"/>
                            <a:gd name="connsiteY1" fmla="*/ 123793 h 5676900"/>
                            <a:gd name="connsiteX2" fmla="*/ 2257697 w 2259263"/>
                            <a:gd name="connsiteY2" fmla="*/ 5600955 h 5676900"/>
                            <a:gd name="connsiteX3" fmla="*/ 0 w 2259263"/>
                            <a:gd name="connsiteY3" fmla="*/ 5676900 h 5676900"/>
                            <a:gd name="connsiteX4" fmla="*/ 0 w 2259263"/>
                            <a:gd name="connsiteY4" fmla="*/ 0 h 5676900"/>
                            <a:gd name="connsiteX0" fmla="*/ 0 w 2259263"/>
                            <a:gd name="connsiteY0" fmla="*/ 0 h 5676900"/>
                            <a:gd name="connsiteX1" fmla="*/ 2257425 w 2259263"/>
                            <a:gd name="connsiteY1" fmla="*/ 123793 h 5676900"/>
                            <a:gd name="connsiteX2" fmla="*/ 2257697 w 2259263"/>
                            <a:gd name="connsiteY2" fmla="*/ 5600955 h 5676900"/>
                            <a:gd name="connsiteX3" fmla="*/ 0 w 2259263"/>
                            <a:gd name="connsiteY3" fmla="*/ 5676900 h 5676900"/>
                            <a:gd name="connsiteX4" fmla="*/ 0 w 2259263"/>
                            <a:gd name="connsiteY4" fmla="*/ 0 h 5676900"/>
                            <a:gd name="connsiteX0" fmla="*/ 0 w 2259263"/>
                            <a:gd name="connsiteY0" fmla="*/ 0 h 5676900"/>
                            <a:gd name="connsiteX1" fmla="*/ 2257425 w 2259263"/>
                            <a:gd name="connsiteY1" fmla="*/ 123793 h 5676900"/>
                            <a:gd name="connsiteX2" fmla="*/ 2257697 w 2259263"/>
                            <a:gd name="connsiteY2" fmla="*/ 5600955 h 5676900"/>
                            <a:gd name="connsiteX3" fmla="*/ 0 w 2259263"/>
                            <a:gd name="connsiteY3" fmla="*/ 5676900 h 5676900"/>
                            <a:gd name="connsiteX4" fmla="*/ 0 w 2259263"/>
                            <a:gd name="connsiteY4" fmla="*/ 0 h 5676900"/>
                            <a:gd name="connsiteX0" fmla="*/ 0 w 2259263"/>
                            <a:gd name="connsiteY0" fmla="*/ 0 h 5650227"/>
                            <a:gd name="connsiteX1" fmla="*/ 2257425 w 2259263"/>
                            <a:gd name="connsiteY1" fmla="*/ 123793 h 5650227"/>
                            <a:gd name="connsiteX2" fmla="*/ 2257697 w 2259263"/>
                            <a:gd name="connsiteY2" fmla="*/ 5600955 h 5650227"/>
                            <a:gd name="connsiteX3" fmla="*/ 0 w 2259263"/>
                            <a:gd name="connsiteY3" fmla="*/ 5650227 h 5650227"/>
                            <a:gd name="connsiteX4" fmla="*/ 0 w 2259263"/>
                            <a:gd name="connsiteY4" fmla="*/ 0 h 5650227"/>
                            <a:gd name="connsiteX0" fmla="*/ 0 w 2259263"/>
                            <a:gd name="connsiteY0" fmla="*/ 0 h 5654673"/>
                            <a:gd name="connsiteX1" fmla="*/ 2257425 w 2259263"/>
                            <a:gd name="connsiteY1" fmla="*/ 123793 h 5654673"/>
                            <a:gd name="connsiteX2" fmla="*/ 2257697 w 2259263"/>
                            <a:gd name="connsiteY2" fmla="*/ 5600955 h 5654673"/>
                            <a:gd name="connsiteX3" fmla="*/ 8666 w 2259263"/>
                            <a:gd name="connsiteY3" fmla="*/ 5654673 h 5654673"/>
                            <a:gd name="connsiteX4" fmla="*/ 0 w 2259263"/>
                            <a:gd name="connsiteY4" fmla="*/ 0 h 5654673"/>
                            <a:gd name="connsiteX0" fmla="*/ 3330 w 2262593"/>
                            <a:gd name="connsiteY0" fmla="*/ 0 h 5642956"/>
                            <a:gd name="connsiteX1" fmla="*/ 2260755 w 2262593"/>
                            <a:gd name="connsiteY1" fmla="*/ 123793 h 5642956"/>
                            <a:gd name="connsiteX2" fmla="*/ 2261027 w 2262593"/>
                            <a:gd name="connsiteY2" fmla="*/ 5600955 h 5642956"/>
                            <a:gd name="connsiteX3" fmla="*/ 608 w 2262593"/>
                            <a:gd name="connsiteY3" fmla="*/ 5642956 h 5642956"/>
                            <a:gd name="connsiteX4" fmla="*/ 3330 w 2262593"/>
                            <a:gd name="connsiteY4" fmla="*/ 0 h 5642956"/>
                            <a:gd name="connsiteX0" fmla="*/ 25687 w 2284950"/>
                            <a:gd name="connsiteY0" fmla="*/ 0 h 5619521"/>
                            <a:gd name="connsiteX1" fmla="*/ 2283112 w 2284950"/>
                            <a:gd name="connsiteY1" fmla="*/ 123793 h 5619521"/>
                            <a:gd name="connsiteX2" fmla="*/ 2283384 w 2284950"/>
                            <a:gd name="connsiteY2" fmla="*/ 5600955 h 5619521"/>
                            <a:gd name="connsiteX3" fmla="*/ 188 w 2284950"/>
                            <a:gd name="connsiteY3" fmla="*/ 5619521 h 5619521"/>
                            <a:gd name="connsiteX4" fmla="*/ 25687 w 2284950"/>
                            <a:gd name="connsiteY4" fmla="*/ 0 h 5619521"/>
                            <a:gd name="connsiteX0" fmla="*/ 25687 w 2284950"/>
                            <a:gd name="connsiteY0" fmla="*/ 0 h 5619521"/>
                            <a:gd name="connsiteX1" fmla="*/ 2283112 w 2284950"/>
                            <a:gd name="connsiteY1" fmla="*/ 123793 h 5619521"/>
                            <a:gd name="connsiteX2" fmla="*/ 2283384 w 2284950"/>
                            <a:gd name="connsiteY2" fmla="*/ 5600955 h 5619521"/>
                            <a:gd name="connsiteX3" fmla="*/ 188 w 2284950"/>
                            <a:gd name="connsiteY3" fmla="*/ 5619521 h 5619521"/>
                            <a:gd name="connsiteX4" fmla="*/ 25687 w 2284950"/>
                            <a:gd name="connsiteY4" fmla="*/ 0 h 5619521"/>
                            <a:gd name="connsiteX0" fmla="*/ 3330 w 2262593"/>
                            <a:gd name="connsiteY0" fmla="*/ 0 h 5607804"/>
                            <a:gd name="connsiteX1" fmla="*/ 2260755 w 2262593"/>
                            <a:gd name="connsiteY1" fmla="*/ 123793 h 5607804"/>
                            <a:gd name="connsiteX2" fmla="*/ 2261027 w 2262593"/>
                            <a:gd name="connsiteY2" fmla="*/ 5600955 h 5607804"/>
                            <a:gd name="connsiteX3" fmla="*/ 609 w 2262593"/>
                            <a:gd name="connsiteY3" fmla="*/ 5607804 h 5607804"/>
                            <a:gd name="connsiteX4" fmla="*/ 3330 w 2262593"/>
                            <a:gd name="connsiteY4" fmla="*/ 0 h 5607804"/>
                            <a:gd name="connsiteX0" fmla="*/ 3330 w 2262593"/>
                            <a:gd name="connsiteY0" fmla="*/ 0 h 5514064"/>
                            <a:gd name="connsiteX1" fmla="*/ 2260755 w 2262593"/>
                            <a:gd name="connsiteY1" fmla="*/ 30053 h 5514064"/>
                            <a:gd name="connsiteX2" fmla="*/ 2261027 w 2262593"/>
                            <a:gd name="connsiteY2" fmla="*/ 5507215 h 5514064"/>
                            <a:gd name="connsiteX3" fmla="*/ 609 w 2262593"/>
                            <a:gd name="connsiteY3" fmla="*/ 5514064 h 5514064"/>
                            <a:gd name="connsiteX4" fmla="*/ 3330 w 2262593"/>
                            <a:gd name="connsiteY4" fmla="*/ 0 h 5514064"/>
                            <a:gd name="connsiteX0" fmla="*/ 3330 w 2262593"/>
                            <a:gd name="connsiteY0" fmla="*/ 5100 h 5484011"/>
                            <a:gd name="connsiteX1" fmla="*/ 2260755 w 2262593"/>
                            <a:gd name="connsiteY1" fmla="*/ 0 h 5484011"/>
                            <a:gd name="connsiteX2" fmla="*/ 2261027 w 2262593"/>
                            <a:gd name="connsiteY2" fmla="*/ 5477162 h 5484011"/>
                            <a:gd name="connsiteX3" fmla="*/ 609 w 2262593"/>
                            <a:gd name="connsiteY3" fmla="*/ 5484011 h 5484011"/>
                            <a:gd name="connsiteX4" fmla="*/ 3330 w 2262593"/>
                            <a:gd name="connsiteY4" fmla="*/ 5100 h 5484011"/>
                            <a:gd name="connsiteX0" fmla="*/ 0 w 2259263"/>
                            <a:gd name="connsiteY0" fmla="*/ 5100 h 5481244"/>
                            <a:gd name="connsiteX1" fmla="*/ 2257425 w 2259263"/>
                            <a:gd name="connsiteY1" fmla="*/ 0 h 5481244"/>
                            <a:gd name="connsiteX2" fmla="*/ 2257697 w 2259263"/>
                            <a:gd name="connsiteY2" fmla="*/ 5477162 h 5481244"/>
                            <a:gd name="connsiteX3" fmla="*/ 8383 w 2259263"/>
                            <a:gd name="connsiteY3" fmla="*/ 5481244 h 5481244"/>
                            <a:gd name="connsiteX4" fmla="*/ 0 w 2259263"/>
                            <a:gd name="connsiteY4" fmla="*/ 5100 h 5481244"/>
                            <a:gd name="connsiteX0" fmla="*/ 0 w 2256488"/>
                            <a:gd name="connsiteY0" fmla="*/ 10634 h 5481244"/>
                            <a:gd name="connsiteX1" fmla="*/ 2254650 w 2256488"/>
                            <a:gd name="connsiteY1" fmla="*/ 0 h 5481244"/>
                            <a:gd name="connsiteX2" fmla="*/ 2254922 w 2256488"/>
                            <a:gd name="connsiteY2" fmla="*/ 5477162 h 5481244"/>
                            <a:gd name="connsiteX3" fmla="*/ 5608 w 2256488"/>
                            <a:gd name="connsiteY3" fmla="*/ 5481244 h 5481244"/>
                            <a:gd name="connsiteX4" fmla="*/ 0 w 2256488"/>
                            <a:gd name="connsiteY4" fmla="*/ 10634 h 5481244"/>
                            <a:gd name="connsiteX0" fmla="*/ 0 w 2253713"/>
                            <a:gd name="connsiteY0" fmla="*/ 18934 h 5481244"/>
                            <a:gd name="connsiteX1" fmla="*/ 2251875 w 2253713"/>
                            <a:gd name="connsiteY1" fmla="*/ 0 h 5481244"/>
                            <a:gd name="connsiteX2" fmla="*/ 2252147 w 2253713"/>
                            <a:gd name="connsiteY2" fmla="*/ 5477162 h 5481244"/>
                            <a:gd name="connsiteX3" fmla="*/ 2833 w 2253713"/>
                            <a:gd name="connsiteY3" fmla="*/ 5481244 h 5481244"/>
                            <a:gd name="connsiteX4" fmla="*/ 0 w 2253713"/>
                            <a:gd name="connsiteY4" fmla="*/ 18934 h 5481244"/>
                            <a:gd name="connsiteX0" fmla="*/ 0 w 2267592"/>
                            <a:gd name="connsiteY0" fmla="*/ 10634 h 5481244"/>
                            <a:gd name="connsiteX1" fmla="*/ 2265754 w 2267592"/>
                            <a:gd name="connsiteY1" fmla="*/ 0 h 5481244"/>
                            <a:gd name="connsiteX2" fmla="*/ 2266026 w 2267592"/>
                            <a:gd name="connsiteY2" fmla="*/ 5477162 h 5481244"/>
                            <a:gd name="connsiteX3" fmla="*/ 16712 w 2267592"/>
                            <a:gd name="connsiteY3" fmla="*/ 5481244 h 5481244"/>
                            <a:gd name="connsiteX4" fmla="*/ 0 w 2267592"/>
                            <a:gd name="connsiteY4" fmla="*/ 10634 h 5481244"/>
                            <a:gd name="connsiteX0" fmla="*/ 0 w 2262040"/>
                            <a:gd name="connsiteY0" fmla="*/ 5100 h 5481244"/>
                            <a:gd name="connsiteX1" fmla="*/ 2260202 w 2262040"/>
                            <a:gd name="connsiteY1" fmla="*/ 0 h 5481244"/>
                            <a:gd name="connsiteX2" fmla="*/ 2260474 w 2262040"/>
                            <a:gd name="connsiteY2" fmla="*/ 5477162 h 5481244"/>
                            <a:gd name="connsiteX3" fmla="*/ 11160 w 2262040"/>
                            <a:gd name="connsiteY3" fmla="*/ 5481244 h 5481244"/>
                            <a:gd name="connsiteX4" fmla="*/ 0 w 2262040"/>
                            <a:gd name="connsiteY4" fmla="*/ 5100 h 5481244"/>
                            <a:gd name="connsiteX0" fmla="*/ 0 w 2262040"/>
                            <a:gd name="connsiteY0" fmla="*/ 0 h 5481678"/>
                            <a:gd name="connsiteX1" fmla="*/ 2260202 w 2262040"/>
                            <a:gd name="connsiteY1" fmla="*/ 434 h 5481678"/>
                            <a:gd name="connsiteX2" fmla="*/ 2260474 w 2262040"/>
                            <a:gd name="connsiteY2" fmla="*/ 5477596 h 5481678"/>
                            <a:gd name="connsiteX3" fmla="*/ 11160 w 2262040"/>
                            <a:gd name="connsiteY3" fmla="*/ 5481678 h 5481678"/>
                            <a:gd name="connsiteX4" fmla="*/ 0 w 2262040"/>
                            <a:gd name="connsiteY4" fmla="*/ 0 h 5481678"/>
                            <a:gd name="connsiteX0" fmla="*/ 0 w 2267570"/>
                            <a:gd name="connsiteY0" fmla="*/ 0 h 5481678"/>
                            <a:gd name="connsiteX1" fmla="*/ 2266245 w 2267570"/>
                            <a:gd name="connsiteY1" fmla="*/ 434 h 5481678"/>
                            <a:gd name="connsiteX2" fmla="*/ 2260474 w 2267570"/>
                            <a:gd name="connsiteY2" fmla="*/ 5477596 h 5481678"/>
                            <a:gd name="connsiteX3" fmla="*/ 11160 w 2267570"/>
                            <a:gd name="connsiteY3" fmla="*/ 5481678 h 5481678"/>
                            <a:gd name="connsiteX4" fmla="*/ 0 w 2267570"/>
                            <a:gd name="connsiteY4" fmla="*/ 0 h 5481678"/>
                            <a:gd name="connsiteX0" fmla="*/ 0 w 2266247"/>
                            <a:gd name="connsiteY0" fmla="*/ 0 h 5481678"/>
                            <a:gd name="connsiteX1" fmla="*/ 2266245 w 2266247"/>
                            <a:gd name="connsiteY1" fmla="*/ 434 h 5481678"/>
                            <a:gd name="connsiteX2" fmla="*/ 2260474 w 2266247"/>
                            <a:gd name="connsiteY2" fmla="*/ 5477596 h 5481678"/>
                            <a:gd name="connsiteX3" fmla="*/ 11160 w 2266247"/>
                            <a:gd name="connsiteY3" fmla="*/ 5481678 h 5481678"/>
                            <a:gd name="connsiteX4" fmla="*/ 0 w 2266247"/>
                            <a:gd name="connsiteY4" fmla="*/ 0 h 5481678"/>
                            <a:gd name="connsiteX0" fmla="*/ 0 w 2266517"/>
                            <a:gd name="connsiteY0" fmla="*/ 0 h 5489642"/>
                            <a:gd name="connsiteX1" fmla="*/ 2266245 w 2266517"/>
                            <a:gd name="connsiteY1" fmla="*/ 434 h 5489642"/>
                            <a:gd name="connsiteX2" fmla="*/ 2266517 w 2266517"/>
                            <a:gd name="connsiteY2" fmla="*/ 5489642 h 5489642"/>
                            <a:gd name="connsiteX3" fmla="*/ 11160 w 2266517"/>
                            <a:gd name="connsiteY3" fmla="*/ 5481678 h 5489642"/>
                            <a:gd name="connsiteX4" fmla="*/ 0 w 2266517"/>
                            <a:gd name="connsiteY4" fmla="*/ 0 h 5489642"/>
                            <a:gd name="connsiteX0" fmla="*/ 0 w 2266517"/>
                            <a:gd name="connsiteY0" fmla="*/ 0 h 5489642"/>
                            <a:gd name="connsiteX1" fmla="*/ 2266245 w 2266517"/>
                            <a:gd name="connsiteY1" fmla="*/ 434 h 5489642"/>
                            <a:gd name="connsiteX2" fmla="*/ 2266517 w 2266517"/>
                            <a:gd name="connsiteY2" fmla="*/ 5489642 h 5489642"/>
                            <a:gd name="connsiteX3" fmla="*/ 11160 w 2266517"/>
                            <a:gd name="connsiteY3" fmla="*/ 5487701 h 5489642"/>
                            <a:gd name="connsiteX4" fmla="*/ 0 w 2266517"/>
                            <a:gd name="connsiteY4" fmla="*/ 0 h 5489642"/>
                            <a:gd name="connsiteX0" fmla="*/ 0 w 2266517"/>
                            <a:gd name="connsiteY0" fmla="*/ 5590 h 5489208"/>
                            <a:gd name="connsiteX1" fmla="*/ 2266245 w 2266517"/>
                            <a:gd name="connsiteY1" fmla="*/ 0 h 5489208"/>
                            <a:gd name="connsiteX2" fmla="*/ 2266517 w 2266517"/>
                            <a:gd name="connsiteY2" fmla="*/ 5489208 h 5489208"/>
                            <a:gd name="connsiteX3" fmla="*/ 11160 w 2266517"/>
                            <a:gd name="connsiteY3" fmla="*/ 5487267 h 5489208"/>
                            <a:gd name="connsiteX4" fmla="*/ 0 w 2266517"/>
                            <a:gd name="connsiteY4" fmla="*/ 5590 h 5489208"/>
                            <a:gd name="connsiteX0" fmla="*/ 0 w 2266517"/>
                            <a:gd name="connsiteY0" fmla="*/ 5590 h 5489208"/>
                            <a:gd name="connsiteX1" fmla="*/ 2266245 w 2266517"/>
                            <a:gd name="connsiteY1" fmla="*/ 0 h 5489208"/>
                            <a:gd name="connsiteX2" fmla="*/ 2266517 w 2266517"/>
                            <a:gd name="connsiteY2" fmla="*/ 5489208 h 5489208"/>
                            <a:gd name="connsiteX3" fmla="*/ 11160 w 2266517"/>
                            <a:gd name="connsiteY3" fmla="*/ 5487267 h 5489208"/>
                            <a:gd name="connsiteX4" fmla="*/ 0 w 2266517"/>
                            <a:gd name="connsiteY4" fmla="*/ 5590 h 5489208"/>
                            <a:gd name="connsiteX0" fmla="*/ 0 w 2260475"/>
                            <a:gd name="connsiteY0" fmla="*/ 0 h 5501687"/>
                            <a:gd name="connsiteX1" fmla="*/ 2260203 w 2260475"/>
                            <a:gd name="connsiteY1" fmla="*/ 12479 h 5501687"/>
                            <a:gd name="connsiteX2" fmla="*/ 2260475 w 2260475"/>
                            <a:gd name="connsiteY2" fmla="*/ 5501687 h 5501687"/>
                            <a:gd name="connsiteX3" fmla="*/ 5118 w 2260475"/>
                            <a:gd name="connsiteY3" fmla="*/ 5499746 h 5501687"/>
                            <a:gd name="connsiteX4" fmla="*/ 0 w 2260475"/>
                            <a:gd name="connsiteY4" fmla="*/ 0 h 5501687"/>
                            <a:gd name="connsiteX0" fmla="*/ 1666 w 2256098"/>
                            <a:gd name="connsiteY0" fmla="*/ 5590 h 5489208"/>
                            <a:gd name="connsiteX1" fmla="*/ 2255826 w 2256098"/>
                            <a:gd name="connsiteY1" fmla="*/ 0 h 5489208"/>
                            <a:gd name="connsiteX2" fmla="*/ 2256098 w 2256098"/>
                            <a:gd name="connsiteY2" fmla="*/ 5489208 h 5489208"/>
                            <a:gd name="connsiteX3" fmla="*/ 741 w 2256098"/>
                            <a:gd name="connsiteY3" fmla="*/ 5487267 h 5489208"/>
                            <a:gd name="connsiteX4" fmla="*/ 1666 w 2256098"/>
                            <a:gd name="connsiteY4" fmla="*/ 5590 h 5489208"/>
                            <a:gd name="connsiteX0" fmla="*/ 1666 w 2256098"/>
                            <a:gd name="connsiteY0" fmla="*/ 0 h 5495665"/>
                            <a:gd name="connsiteX1" fmla="*/ 2255826 w 2256098"/>
                            <a:gd name="connsiteY1" fmla="*/ 6457 h 5495665"/>
                            <a:gd name="connsiteX2" fmla="*/ 2256098 w 2256098"/>
                            <a:gd name="connsiteY2" fmla="*/ 5495665 h 5495665"/>
                            <a:gd name="connsiteX3" fmla="*/ 741 w 2256098"/>
                            <a:gd name="connsiteY3" fmla="*/ 5493724 h 5495665"/>
                            <a:gd name="connsiteX4" fmla="*/ 1666 w 2256098"/>
                            <a:gd name="connsiteY4" fmla="*/ 0 h 5495665"/>
                            <a:gd name="connsiteX0" fmla="*/ 1666 w 2256098"/>
                            <a:gd name="connsiteY0" fmla="*/ 0 h 5489641"/>
                            <a:gd name="connsiteX1" fmla="*/ 2255826 w 2256098"/>
                            <a:gd name="connsiteY1" fmla="*/ 433 h 5489641"/>
                            <a:gd name="connsiteX2" fmla="*/ 2256098 w 2256098"/>
                            <a:gd name="connsiteY2" fmla="*/ 5489641 h 5489641"/>
                            <a:gd name="connsiteX3" fmla="*/ 741 w 2256098"/>
                            <a:gd name="connsiteY3" fmla="*/ 5487700 h 5489641"/>
                            <a:gd name="connsiteX4" fmla="*/ 1666 w 2256098"/>
                            <a:gd name="connsiteY4" fmla="*/ 0 h 5489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256098" h="5489641">
                              <a:moveTo>
                                <a:pt x="1666" y="0"/>
                              </a:moveTo>
                              <a:lnTo>
                                <a:pt x="2255826" y="433"/>
                              </a:lnTo>
                              <a:cubicBezTo>
                                <a:pt x="2256042" y="1810332"/>
                                <a:pt x="2249839" y="3679742"/>
                                <a:pt x="2256098" y="5489641"/>
                              </a:cubicBezTo>
                              <a:lnTo>
                                <a:pt x="741" y="5487700"/>
                              </a:lnTo>
                              <a:cubicBezTo>
                                <a:pt x="-2148" y="3602809"/>
                                <a:pt x="4555" y="1884891"/>
                                <a:pt x="1666" y="0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38000">
                              <a:srgbClr val="000000">
                                <a:lumMod val="50000"/>
                                <a:lumOff val="50000"/>
                              </a:srgbClr>
                            </a:gs>
                            <a:gs pos="0">
                              <a:srgbClr val="000000"/>
                            </a:gs>
                            <a:gs pos="100000">
                              <a:srgbClr val="000000">
                                <a:lumMod val="65000"/>
                                <a:lumOff val="35000"/>
                              </a:srgbClr>
                            </a:gs>
                            <a:gs pos="92000">
                              <a:srgbClr val="000000">
                                <a:lumMod val="65000"/>
                                <a:lumOff val="35000"/>
                              </a:srgbClr>
                            </a:gs>
                          </a:gsLst>
                          <a:lin ang="10800000" scaled="1"/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  <p:sp>
                      <p:nvSpPr>
                        <p:cNvPr id="605" name="Freeform 604"/>
                        <p:cNvSpPr/>
                        <p:nvPr/>
                      </p:nvSpPr>
                      <p:spPr>
                        <a:xfrm>
                          <a:off x="649781" y="-1508124"/>
                          <a:ext cx="2807794" cy="841982"/>
                        </a:xfrm>
                        <a:custGeom>
                          <a:avLst/>
                          <a:gdLst>
                            <a:gd name="connsiteX0" fmla="*/ 575396 w 2810174"/>
                            <a:gd name="connsiteY0" fmla="*/ 0 h 825313"/>
                            <a:gd name="connsiteX1" fmla="*/ 2810174 w 2810174"/>
                            <a:gd name="connsiteY1" fmla="*/ 1 h 825313"/>
                            <a:gd name="connsiteX2" fmla="*/ 2810174 w 2810174"/>
                            <a:gd name="connsiteY2" fmla="*/ 113888 h 825313"/>
                            <a:gd name="connsiteX3" fmla="*/ 2810083 w 2810174"/>
                            <a:gd name="connsiteY3" fmla="*/ 114300 h 825313"/>
                            <a:gd name="connsiteX4" fmla="*/ 675118 w 2810174"/>
                            <a:gd name="connsiteY4" fmla="*/ 114300 h 825313"/>
                            <a:gd name="connsiteX5" fmla="*/ 482218 w 2810174"/>
                            <a:gd name="connsiteY5" fmla="*/ 222189 h 825313"/>
                            <a:gd name="connsiteX6" fmla="*/ 0 w 2810174"/>
                            <a:gd name="connsiteY6" fmla="*/ 825313 h 825313"/>
                            <a:gd name="connsiteX7" fmla="*/ 481348 w 2810174"/>
                            <a:gd name="connsiteY7" fmla="*/ 86729 h 825313"/>
                            <a:gd name="connsiteX8" fmla="*/ 575396 w 2810174"/>
                            <a:gd name="connsiteY8" fmla="*/ 0 h 825313"/>
                            <a:gd name="connsiteX0" fmla="*/ 565895 w 2800673"/>
                            <a:gd name="connsiteY0" fmla="*/ 0 h 841982"/>
                            <a:gd name="connsiteX1" fmla="*/ 2800673 w 2800673"/>
                            <a:gd name="connsiteY1" fmla="*/ 1 h 841982"/>
                            <a:gd name="connsiteX2" fmla="*/ 2800673 w 2800673"/>
                            <a:gd name="connsiteY2" fmla="*/ 113888 h 841982"/>
                            <a:gd name="connsiteX3" fmla="*/ 2800582 w 2800673"/>
                            <a:gd name="connsiteY3" fmla="*/ 114300 h 841982"/>
                            <a:gd name="connsiteX4" fmla="*/ 665617 w 2800673"/>
                            <a:gd name="connsiteY4" fmla="*/ 114300 h 841982"/>
                            <a:gd name="connsiteX5" fmla="*/ 472717 w 2800673"/>
                            <a:gd name="connsiteY5" fmla="*/ 222189 h 841982"/>
                            <a:gd name="connsiteX6" fmla="*/ 0 w 2800673"/>
                            <a:gd name="connsiteY6" fmla="*/ 841982 h 841982"/>
                            <a:gd name="connsiteX7" fmla="*/ 471847 w 2800673"/>
                            <a:gd name="connsiteY7" fmla="*/ 86729 h 841982"/>
                            <a:gd name="connsiteX8" fmla="*/ 565895 w 2800673"/>
                            <a:gd name="connsiteY8" fmla="*/ 0 h 84198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800673" h="841982">
                              <a:moveTo>
                                <a:pt x="565895" y="0"/>
                              </a:moveTo>
                              <a:lnTo>
                                <a:pt x="2800673" y="1"/>
                              </a:lnTo>
                              <a:lnTo>
                                <a:pt x="2800673" y="113888"/>
                              </a:lnTo>
                              <a:cubicBezTo>
                                <a:pt x="2800643" y="114025"/>
                                <a:pt x="2800612" y="114163"/>
                                <a:pt x="2800582" y="114300"/>
                              </a:cubicBezTo>
                              <a:lnTo>
                                <a:pt x="665617" y="114300"/>
                              </a:lnTo>
                              <a:cubicBezTo>
                                <a:pt x="562172" y="114818"/>
                                <a:pt x="545383" y="118293"/>
                                <a:pt x="472717" y="222189"/>
                              </a:cubicBezTo>
                              <a:lnTo>
                                <a:pt x="0" y="841982"/>
                              </a:lnTo>
                              <a:cubicBezTo>
                                <a:pt x="160449" y="595787"/>
                                <a:pt x="311398" y="332924"/>
                                <a:pt x="471847" y="86729"/>
                              </a:cubicBezTo>
                              <a:cubicBezTo>
                                <a:pt x="510339" y="30832"/>
                                <a:pt x="520258" y="8273"/>
                                <a:pt x="56589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>
                            <a:defRPr/>
                          </a:pPr>
                          <a:endParaRPr lang="en-US" kern="0">
                            <a:solidFill>
                              <a:prstClr val="white"/>
                            </a:solidFill>
                            <a:latin typeface="Calibri" panose="020F0502020204030204"/>
                            <a:cs typeface="Lucida Sans Unicode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590" name="Freeform 589"/>
                      <p:cNvSpPr/>
                      <p:nvPr/>
                    </p:nvSpPr>
                    <p:spPr>
                      <a:xfrm>
                        <a:off x="642609" y="-786237"/>
                        <a:ext cx="2815812" cy="680058"/>
                      </a:xfrm>
                      <a:custGeom>
                        <a:avLst/>
                        <a:gdLst>
                          <a:gd name="connsiteX0" fmla="*/ 575396 w 2810174"/>
                          <a:gd name="connsiteY0" fmla="*/ 0 h 825313"/>
                          <a:gd name="connsiteX1" fmla="*/ 2810174 w 2810174"/>
                          <a:gd name="connsiteY1" fmla="*/ 1 h 825313"/>
                          <a:gd name="connsiteX2" fmla="*/ 2810174 w 2810174"/>
                          <a:gd name="connsiteY2" fmla="*/ 113888 h 825313"/>
                          <a:gd name="connsiteX3" fmla="*/ 2810083 w 2810174"/>
                          <a:gd name="connsiteY3" fmla="*/ 114300 h 825313"/>
                          <a:gd name="connsiteX4" fmla="*/ 675118 w 2810174"/>
                          <a:gd name="connsiteY4" fmla="*/ 114300 h 825313"/>
                          <a:gd name="connsiteX5" fmla="*/ 482218 w 2810174"/>
                          <a:gd name="connsiteY5" fmla="*/ 222189 h 825313"/>
                          <a:gd name="connsiteX6" fmla="*/ 0 w 2810174"/>
                          <a:gd name="connsiteY6" fmla="*/ 825313 h 825313"/>
                          <a:gd name="connsiteX7" fmla="*/ 481348 w 2810174"/>
                          <a:gd name="connsiteY7" fmla="*/ 86729 h 825313"/>
                          <a:gd name="connsiteX8" fmla="*/ 575396 w 2810174"/>
                          <a:gd name="connsiteY8" fmla="*/ 0 h 825313"/>
                          <a:gd name="connsiteX0" fmla="*/ 528657 w 2763435"/>
                          <a:gd name="connsiteY0" fmla="*/ 0 h 680057"/>
                          <a:gd name="connsiteX1" fmla="*/ 2763435 w 2763435"/>
                          <a:gd name="connsiteY1" fmla="*/ 1 h 680057"/>
                          <a:gd name="connsiteX2" fmla="*/ 2763435 w 2763435"/>
                          <a:gd name="connsiteY2" fmla="*/ 113888 h 680057"/>
                          <a:gd name="connsiteX3" fmla="*/ 2763344 w 2763435"/>
                          <a:gd name="connsiteY3" fmla="*/ 114300 h 680057"/>
                          <a:gd name="connsiteX4" fmla="*/ 628379 w 2763435"/>
                          <a:gd name="connsiteY4" fmla="*/ 114300 h 680057"/>
                          <a:gd name="connsiteX5" fmla="*/ 435479 w 2763435"/>
                          <a:gd name="connsiteY5" fmla="*/ 222189 h 680057"/>
                          <a:gd name="connsiteX6" fmla="*/ 0 w 2763435"/>
                          <a:gd name="connsiteY6" fmla="*/ 680057 h 680057"/>
                          <a:gd name="connsiteX7" fmla="*/ 434609 w 2763435"/>
                          <a:gd name="connsiteY7" fmla="*/ 86729 h 680057"/>
                          <a:gd name="connsiteX8" fmla="*/ 528657 w 2763435"/>
                          <a:gd name="connsiteY8" fmla="*/ 0 h 6800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763435" h="680057">
                            <a:moveTo>
                              <a:pt x="528657" y="0"/>
                            </a:moveTo>
                            <a:lnTo>
                              <a:pt x="2763435" y="1"/>
                            </a:lnTo>
                            <a:lnTo>
                              <a:pt x="2763435" y="113888"/>
                            </a:lnTo>
                            <a:cubicBezTo>
                              <a:pt x="2763405" y="114025"/>
                              <a:pt x="2763374" y="114163"/>
                              <a:pt x="2763344" y="114300"/>
                            </a:cubicBezTo>
                            <a:lnTo>
                              <a:pt x="628379" y="114300"/>
                            </a:lnTo>
                            <a:cubicBezTo>
                              <a:pt x="524934" y="114818"/>
                              <a:pt x="508145" y="118293"/>
                              <a:pt x="435479" y="222189"/>
                            </a:cubicBezTo>
                            <a:lnTo>
                              <a:pt x="0" y="680057"/>
                            </a:lnTo>
                            <a:cubicBezTo>
                              <a:pt x="160449" y="433862"/>
                              <a:pt x="274160" y="332924"/>
                              <a:pt x="434609" y="86729"/>
                            </a:cubicBezTo>
                            <a:cubicBezTo>
                              <a:pt x="473101" y="30832"/>
                              <a:pt x="483020" y="8273"/>
                              <a:pt x="528657" y="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000000">
                              <a:lumMod val="50000"/>
                              <a:lumOff val="50000"/>
                            </a:srgbClr>
                          </a:gs>
                          <a:gs pos="4500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10800000" scaled="1"/>
                        <a:tileRect/>
                      </a:gradFill>
                      <a:ln w="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591" name="Freeform 590"/>
                      <p:cNvSpPr/>
                      <p:nvPr/>
                    </p:nvSpPr>
                    <p:spPr>
                      <a:xfrm>
                        <a:off x="668807" y="695175"/>
                        <a:ext cx="2789617" cy="570519"/>
                      </a:xfrm>
                      <a:custGeom>
                        <a:avLst/>
                        <a:gdLst>
                          <a:gd name="connsiteX0" fmla="*/ 575396 w 2810174"/>
                          <a:gd name="connsiteY0" fmla="*/ 0 h 825313"/>
                          <a:gd name="connsiteX1" fmla="*/ 2810174 w 2810174"/>
                          <a:gd name="connsiteY1" fmla="*/ 1 h 825313"/>
                          <a:gd name="connsiteX2" fmla="*/ 2810174 w 2810174"/>
                          <a:gd name="connsiteY2" fmla="*/ 113888 h 825313"/>
                          <a:gd name="connsiteX3" fmla="*/ 2810083 w 2810174"/>
                          <a:gd name="connsiteY3" fmla="*/ 114300 h 825313"/>
                          <a:gd name="connsiteX4" fmla="*/ 675118 w 2810174"/>
                          <a:gd name="connsiteY4" fmla="*/ 114300 h 825313"/>
                          <a:gd name="connsiteX5" fmla="*/ 482218 w 2810174"/>
                          <a:gd name="connsiteY5" fmla="*/ 222189 h 825313"/>
                          <a:gd name="connsiteX6" fmla="*/ 0 w 2810174"/>
                          <a:gd name="connsiteY6" fmla="*/ 825313 h 825313"/>
                          <a:gd name="connsiteX7" fmla="*/ 481348 w 2810174"/>
                          <a:gd name="connsiteY7" fmla="*/ 86729 h 825313"/>
                          <a:gd name="connsiteX8" fmla="*/ 575396 w 2810174"/>
                          <a:gd name="connsiteY8" fmla="*/ 0 h 825313"/>
                          <a:gd name="connsiteX0" fmla="*/ 512298 w 2747076"/>
                          <a:gd name="connsiteY0" fmla="*/ 0 h 732444"/>
                          <a:gd name="connsiteX1" fmla="*/ 2747076 w 2747076"/>
                          <a:gd name="connsiteY1" fmla="*/ 1 h 732444"/>
                          <a:gd name="connsiteX2" fmla="*/ 2747076 w 2747076"/>
                          <a:gd name="connsiteY2" fmla="*/ 113888 h 732444"/>
                          <a:gd name="connsiteX3" fmla="*/ 2746985 w 2747076"/>
                          <a:gd name="connsiteY3" fmla="*/ 114300 h 732444"/>
                          <a:gd name="connsiteX4" fmla="*/ 612020 w 2747076"/>
                          <a:gd name="connsiteY4" fmla="*/ 114300 h 732444"/>
                          <a:gd name="connsiteX5" fmla="*/ 419120 w 2747076"/>
                          <a:gd name="connsiteY5" fmla="*/ 222189 h 732444"/>
                          <a:gd name="connsiteX6" fmla="*/ 0 w 2747076"/>
                          <a:gd name="connsiteY6" fmla="*/ 732444 h 732444"/>
                          <a:gd name="connsiteX7" fmla="*/ 418250 w 2747076"/>
                          <a:gd name="connsiteY7" fmla="*/ 86729 h 732444"/>
                          <a:gd name="connsiteX8" fmla="*/ 512298 w 2747076"/>
                          <a:gd name="connsiteY8" fmla="*/ 0 h 732444"/>
                          <a:gd name="connsiteX0" fmla="*/ 502950 w 2737728"/>
                          <a:gd name="connsiteY0" fmla="*/ 0 h 570519"/>
                          <a:gd name="connsiteX1" fmla="*/ 2737728 w 2737728"/>
                          <a:gd name="connsiteY1" fmla="*/ 1 h 570519"/>
                          <a:gd name="connsiteX2" fmla="*/ 2737728 w 2737728"/>
                          <a:gd name="connsiteY2" fmla="*/ 113888 h 570519"/>
                          <a:gd name="connsiteX3" fmla="*/ 2737637 w 2737728"/>
                          <a:gd name="connsiteY3" fmla="*/ 114300 h 570519"/>
                          <a:gd name="connsiteX4" fmla="*/ 602672 w 2737728"/>
                          <a:gd name="connsiteY4" fmla="*/ 114300 h 570519"/>
                          <a:gd name="connsiteX5" fmla="*/ 409772 w 2737728"/>
                          <a:gd name="connsiteY5" fmla="*/ 222189 h 570519"/>
                          <a:gd name="connsiteX6" fmla="*/ 0 w 2737728"/>
                          <a:gd name="connsiteY6" fmla="*/ 570519 h 570519"/>
                          <a:gd name="connsiteX7" fmla="*/ 408902 w 2737728"/>
                          <a:gd name="connsiteY7" fmla="*/ 86729 h 570519"/>
                          <a:gd name="connsiteX8" fmla="*/ 502950 w 2737728"/>
                          <a:gd name="connsiteY8" fmla="*/ 0 h 570519"/>
                          <a:gd name="connsiteX0" fmla="*/ 502950 w 2737728"/>
                          <a:gd name="connsiteY0" fmla="*/ 0 h 570519"/>
                          <a:gd name="connsiteX1" fmla="*/ 2737728 w 2737728"/>
                          <a:gd name="connsiteY1" fmla="*/ 1 h 570519"/>
                          <a:gd name="connsiteX2" fmla="*/ 2737728 w 2737728"/>
                          <a:gd name="connsiteY2" fmla="*/ 113888 h 570519"/>
                          <a:gd name="connsiteX3" fmla="*/ 2737637 w 2737728"/>
                          <a:gd name="connsiteY3" fmla="*/ 114300 h 570519"/>
                          <a:gd name="connsiteX4" fmla="*/ 602672 w 2737728"/>
                          <a:gd name="connsiteY4" fmla="*/ 114300 h 570519"/>
                          <a:gd name="connsiteX5" fmla="*/ 379392 w 2737728"/>
                          <a:gd name="connsiteY5" fmla="*/ 205521 h 570519"/>
                          <a:gd name="connsiteX6" fmla="*/ 0 w 2737728"/>
                          <a:gd name="connsiteY6" fmla="*/ 570519 h 570519"/>
                          <a:gd name="connsiteX7" fmla="*/ 408902 w 2737728"/>
                          <a:gd name="connsiteY7" fmla="*/ 86729 h 570519"/>
                          <a:gd name="connsiteX8" fmla="*/ 502950 w 2737728"/>
                          <a:gd name="connsiteY8" fmla="*/ 0 h 570519"/>
                          <a:gd name="connsiteX0" fmla="*/ 502950 w 2737728"/>
                          <a:gd name="connsiteY0" fmla="*/ 0 h 570519"/>
                          <a:gd name="connsiteX1" fmla="*/ 2737728 w 2737728"/>
                          <a:gd name="connsiteY1" fmla="*/ 1 h 570519"/>
                          <a:gd name="connsiteX2" fmla="*/ 2737728 w 2737728"/>
                          <a:gd name="connsiteY2" fmla="*/ 113888 h 570519"/>
                          <a:gd name="connsiteX3" fmla="*/ 2737637 w 2737728"/>
                          <a:gd name="connsiteY3" fmla="*/ 114300 h 570519"/>
                          <a:gd name="connsiteX4" fmla="*/ 602672 w 2737728"/>
                          <a:gd name="connsiteY4" fmla="*/ 114300 h 570519"/>
                          <a:gd name="connsiteX5" fmla="*/ 379392 w 2737728"/>
                          <a:gd name="connsiteY5" fmla="*/ 205521 h 570519"/>
                          <a:gd name="connsiteX6" fmla="*/ 0 w 2737728"/>
                          <a:gd name="connsiteY6" fmla="*/ 570519 h 570519"/>
                          <a:gd name="connsiteX7" fmla="*/ 408902 w 2737728"/>
                          <a:gd name="connsiteY7" fmla="*/ 86729 h 570519"/>
                          <a:gd name="connsiteX8" fmla="*/ 502950 w 2737728"/>
                          <a:gd name="connsiteY8" fmla="*/ 0 h 570519"/>
                          <a:gd name="connsiteX0" fmla="*/ 502950 w 2737728"/>
                          <a:gd name="connsiteY0" fmla="*/ 0 h 570519"/>
                          <a:gd name="connsiteX1" fmla="*/ 2737728 w 2737728"/>
                          <a:gd name="connsiteY1" fmla="*/ 1 h 570519"/>
                          <a:gd name="connsiteX2" fmla="*/ 2737728 w 2737728"/>
                          <a:gd name="connsiteY2" fmla="*/ 113888 h 570519"/>
                          <a:gd name="connsiteX3" fmla="*/ 2737637 w 2737728"/>
                          <a:gd name="connsiteY3" fmla="*/ 114300 h 570519"/>
                          <a:gd name="connsiteX4" fmla="*/ 602672 w 2737728"/>
                          <a:gd name="connsiteY4" fmla="*/ 114300 h 570519"/>
                          <a:gd name="connsiteX5" fmla="*/ 379392 w 2737728"/>
                          <a:gd name="connsiteY5" fmla="*/ 205521 h 570519"/>
                          <a:gd name="connsiteX6" fmla="*/ 0 w 2737728"/>
                          <a:gd name="connsiteY6" fmla="*/ 570519 h 570519"/>
                          <a:gd name="connsiteX7" fmla="*/ 408902 w 2737728"/>
                          <a:gd name="connsiteY7" fmla="*/ 86729 h 570519"/>
                          <a:gd name="connsiteX8" fmla="*/ 502950 w 2737728"/>
                          <a:gd name="connsiteY8" fmla="*/ 0 h 570519"/>
                          <a:gd name="connsiteX0" fmla="*/ 502950 w 2737728"/>
                          <a:gd name="connsiteY0" fmla="*/ 0 h 570519"/>
                          <a:gd name="connsiteX1" fmla="*/ 2737728 w 2737728"/>
                          <a:gd name="connsiteY1" fmla="*/ 1 h 570519"/>
                          <a:gd name="connsiteX2" fmla="*/ 2737728 w 2737728"/>
                          <a:gd name="connsiteY2" fmla="*/ 113888 h 570519"/>
                          <a:gd name="connsiteX3" fmla="*/ 2737637 w 2737728"/>
                          <a:gd name="connsiteY3" fmla="*/ 114300 h 570519"/>
                          <a:gd name="connsiteX4" fmla="*/ 602672 w 2737728"/>
                          <a:gd name="connsiteY4" fmla="*/ 114300 h 570519"/>
                          <a:gd name="connsiteX5" fmla="*/ 379392 w 2737728"/>
                          <a:gd name="connsiteY5" fmla="*/ 205521 h 570519"/>
                          <a:gd name="connsiteX6" fmla="*/ 0 w 2737728"/>
                          <a:gd name="connsiteY6" fmla="*/ 570519 h 570519"/>
                          <a:gd name="connsiteX7" fmla="*/ 404228 w 2737728"/>
                          <a:gd name="connsiteY7" fmla="*/ 86729 h 570519"/>
                          <a:gd name="connsiteX8" fmla="*/ 502950 w 2737728"/>
                          <a:gd name="connsiteY8" fmla="*/ 0 h 5705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737728" h="570519">
                            <a:moveTo>
                              <a:pt x="502950" y="0"/>
                            </a:moveTo>
                            <a:lnTo>
                              <a:pt x="2737728" y="1"/>
                            </a:lnTo>
                            <a:lnTo>
                              <a:pt x="2737728" y="113888"/>
                            </a:lnTo>
                            <a:cubicBezTo>
                              <a:pt x="2737698" y="114025"/>
                              <a:pt x="2737667" y="114163"/>
                              <a:pt x="2737637" y="114300"/>
                            </a:cubicBezTo>
                            <a:lnTo>
                              <a:pt x="602672" y="114300"/>
                            </a:lnTo>
                            <a:cubicBezTo>
                              <a:pt x="499227" y="114818"/>
                              <a:pt x="445048" y="106388"/>
                              <a:pt x="379392" y="205521"/>
                            </a:cubicBezTo>
                            <a:lnTo>
                              <a:pt x="0" y="570519"/>
                            </a:lnTo>
                            <a:lnTo>
                              <a:pt x="404228" y="86729"/>
                            </a:lnTo>
                            <a:cubicBezTo>
                              <a:pt x="442720" y="30832"/>
                              <a:pt x="457313" y="8273"/>
                              <a:pt x="502950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000000">
                              <a:lumMod val="50000"/>
                              <a:lumOff val="50000"/>
                            </a:srgbClr>
                          </a:gs>
                          <a:gs pos="4500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10800000" scaled="1"/>
                      </a:gradFill>
                      <a:ln w="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592" name="Freeform 591"/>
                      <p:cNvSpPr/>
                      <p:nvPr/>
                    </p:nvSpPr>
                    <p:spPr>
                      <a:xfrm>
                        <a:off x="649757" y="1435882"/>
                        <a:ext cx="2808665" cy="691963"/>
                      </a:xfrm>
                      <a:custGeom>
                        <a:avLst/>
                        <a:gdLst>
                          <a:gd name="connsiteX0" fmla="*/ 575396 w 2810174"/>
                          <a:gd name="connsiteY0" fmla="*/ 0 h 825313"/>
                          <a:gd name="connsiteX1" fmla="*/ 2810174 w 2810174"/>
                          <a:gd name="connsiteY1" fmla="*/ 1 h 825313"/>
                          <a:gd name="connsiteX2" fmla="*/ 2810174 w 2810174"/>
                          <a:gd name="connsiteY2" fmla="*/ 113888 h 825313"/>
                          <a:gd name="connsiteX3" fmla="*/ 2810083 w 2810174"/>
                          <a:gd name="connsiteY3" fmla="*/ 114300 h 825313"/>
                          <a:gd name="connsiteX4" fmla="*/ 675118 w 2810174"/>
                          <a:gd name="connsiteY4" fmla="*/ 114300 h 825313"/>
                          <a:gd name="connsiteX5" fmla="*/ 482218 w 2810174"/>
                          <a:gd name="connsiteY5" fmla="*/ 222189 h 825313"/>
                          <a:gd name="connsiteX6" fmla="*/ 0 w 2810174"/>
                          <a:gd name="connsiteY6" fmla="*/ 825313 h 825313"/>
                          <a:gd name="connsiteX7" fmla="*/ 481348 w 2810174"/>
                          <a:gd name="connsiteY7" fmla="*/ 86729 h 825313"/>
                          <a:gd name="connsiteX8" fmla="*/ 575396 w 2810174"/>
                          <a:gd name="connsiteY8" fmla="*/ 0 h 825313"/>
                          <a:gd name="connsiteX0" fmla="*/ 514636 w 2749414"/>
                          <a:gd name="connsiteY0" fmla="*/ 0 h 739588"/>
                          <a:gd name="connsiteX1" fmla="*/ 2749414 w 2749414"/>
                          <a:gd name="connsiteY1" fmla="*/ 1 h 739588"/>
                          <a:gd name="connsiteX2" fmla="*/ 2749414 w 2749414"/>
                          <a:gd name="connsiteY2" fmla="*/ 113888 h 739588"/>
                          <a:gd name="connsiteX3" fmla="*/ 2749323 w 2749414"/>
                          <a:gd name="connsiteY3" fmla="*/ 114300 h 739588"/>
                          <a:gd name="connsiteX4" fmla="*/ 614358 w 2749414"/>
                          <a:gd name="connsiteY4" fmla="*/ 114300 h 739588"/>
                          <a:gd name="connsiteX5" fmla="*/ 421458 w 2749414"/>
                          <a:gd name="connsiteY5" fmla="*/ 222189 h 739588"/>
                          <a:gd name="connsiteX6" fmla="*/ 0 w 2749414"/>
                          <a:gd name="connsiteY6" fmla="*/ 739588 h 739588"/>
                          <a:gd name="connsiteX7" fmla="*/ 420588 w 2749414"/>
                          <a:gd name="connsiteY7" fmla="*/ 86729 h 739588"/>
                          <a:gd name="connsiteX8" fmla="*/ 514636 w 2749414"/>
                          <a:gd name="connsiteY8" fmla="*/ 0 h 739588"/>
                          <a:gd name="connsiteX0" fmla="*/ 528657 w 2763435"/>
                          <a:gd name="connsiteY0" fmla="*/ 0 h 699106"/>
                          <a:gd name="connsiteX1" fmla="*/ 2763435 w 2763435"/>
                          <a:gd name="connsiteY1" fmla="*/ 1 h 699106"/>
                          <a:gd name="connsiteX2" fmla="*/ 2763435 w 2763435"/>
                          <a:gd name="connsiteY2" fmla="*/ 113888 h 699106"/>
                          <a:gd name="connsiteX3" fmla="*/ 2763344 w 2763435"/>
                          <a:gd name="connsiteY3" fmla="*/ 114300 h 699106"/>
                          <a:gd name="connsiteX4" fmla="*/ 628379 w 2763435"/>
                          <a:gd name="connsiteY4" fmla="*/ 114300 h 699106"/>
                          <a:gd name="connsiteX5" fmla="*/ 435479 w 2763435"/>
                          <a:gd name="connsiteY5" fmla="*/ 222189 h 699106"/>
                          <a:gd name="connsiteX6" fmla="*/ 0 w 2763435"/>
                          <a:gd name="connsiteY6" fmla="*/ 699106 h 699106"/>
                          <a:gd name="connsiteX7" fmla="*/ 434609 w 2763435"/>
                          <a:gd name="connsiteY7" fmla="*/ 86729 h 699106"/>
                          <a:gd name="connsiteX8" fmla="*/ 528657 w 2763435"/>
                          <a:gd name="connsiteY8" fmla="*/ 0 h 699106"/>
                          <a:gd name="connsiteX0" fmla="*/ 521647 w 2756425"/>
                          <a:gd name="connsiteY0" fmla="*/ 0 h 691962"/>
                          <a:gd name="connsiteX1" fmla="*/ 2756425 w 2756425"/>
                          <a:gd name="connsiteY1" fmla="*/ 1 h 691962"/>
                          <a:gd name="connsiteX2" fmla="*/ 2756425 w 2756425"/>
                          <a:gd name="connsiteY2" fmla="*/ 113888 h 691962"/>
                          <a:gd name="connsiteX3" fmla="*/ 2756334 w 2756425"/>
                          <a:gd name="connsiteY3" fmla="*/ 114300 h 691962"/>
                          <a:gd name="connsiteX4" fmla="*/ 621369 w 2756425"/>
                          <a:gd name="connsiteY4" fmla="*/ 114300 h 691962"/>
                          <a:gd name="connsiteX5" fmla="*/ 428469 w 2756425"/>
                          <a:gd name="connsiteY5" fmla="*/ 222189 h 691962"/>
                          <a:gd name="connsiteX6" fmla="*/ 0 w 2756425"/>
                          <a:gd name="connsiteY6" fmla="*/ 691962 h 691962"/>
                          <a:gd name="connsiteX7" fmla="*/ 427599 w 2756425"/>
                          <a:gd name="connsiteY7" fmla="*/ 86729 h 691962"/>
                          <a:gd name="connsiteX8" fmla="*/ 521647 w 2756425"/>
                          <a:gd name="connsiteY8" fmla="*/ 0 h 6919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756425" h="691962">
                            <a:moveTo>
                              <a:pt x="521647" y="0"/>
                            </a:moveTo>
                            <a:lnTo>
                              <a:pt x="2756425" y="1"/>
                            </a:lnTo>
                            <a:lnTo>
                              <a:pt x="2756425" y="113888"/>
                            </a:lnTo>
                            <a:cubicBezTo>
                              <a:pt x="2756395" y="114025"/>
                              <a:pt x="2756364" y="114163"/>
                              <a:pt x="2756334" y="114300"/>
                            </a:cubicBezTo>
                            <a:lnTo>
                              <a:pt x="621369" y="114300"/>
                            </a:lnTo>
                            <a:cubicBezTo>
                              <a:pt x="517924" y="114818"/>
                              <a:pt x="501135" y="118293"/>
                              <a:pt x="428469" y="222189"/>
                            </a:cubicBezTo>
                            <a:lnTo>
                              <a:pt x="0" y="691962"/>
                            </a:lnTo>
                            <a:cubicBezTo>
                              <a:pt x="160449" y="445767"/>
                              <a:pt x="267150" y="332924"/>
                              <a:pt x="427599" y="86729"/>
                            </a:cubicBezTo>
                            <a:cubicBezTo>
                              <a:pt x="466091" y="30832"/>
                              <a:pt x="476010" y="8273"/>
                              <a:pt x="52164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000000">
                              <a:lumMod val="50000"/>
                              <a:lumOff val="50000"/>
                            </a:srgbClr>
                          </a:gs>
                          <a:gs pos="4500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10800000" scaled="1"/>
                      </a:gradFill>
                      <a:ln w="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593" name="Freeform 592"/>
                      <p:cNvSpPr/>
                      <p:nvPr/>
                    </p:nvSpPr>
                    <p:spPr>
                      <a:xfrm>
                        <a:off x="668805" y="-45532"/>
                        <a:ext cx="2789619" cy="594331"/>
                      </a:xfrm>
                      <a:custGeom>
                        <a:avLst/>
                        <a:gdLst>
                          <a:gd name="connsiteX0" fmla="*/ 575396 w 2810174"/>
                          <a:gd name="connsiteY0" fmla="*/ 0 h 825313"/>
                          <a:gd name="connsiteX1" fmla="*/ 2810174 w 2810174"/>
                          <a:gd name="connsiteY1" fmla="*/ 1 h 825313"/>
                          <a:gd name="connsiteX2" fmla="*/ 2810174 w 2810174"/>
                          <a:gd name="connsiteY2" fmla="*/ 113888 h 825313"/>
                          <a:gd name="connsiteX3" fmla="*/ 2810083 w 2810174"/>
                          <a:gd name="connsiteY3" fmla="*/ 114300 h 825313"/>
                          <a:gd name="connsiteX4" fmla="*/ 675118 w 2810174"/>
                          <a:gd name="connsiteY4" fmla="*/ 114300 h 825313"/>
                          <a:gd name="connsiteX5" fmla="*/ 482218 w 2810174"/>
                          <a:gd name="connsiteY5" fmla="*/ 222189 h 825313"/>
                          <a:gd name="connsiteX6" fmla="*/ 0 w 2810174"/>
                          <a:gd name="connsiteY6" fmla="*/ 825313 h 825313"/>
                          <a:gd name="connsiteX7" fmla="*/ 481348 w 2810174"/>
                          <a:gd name="connsiteY7" fmla="*/ 86729 h 825313"/>
                          <a:gd name="connsiteX8" fmla="*/ 575396 w 2810174"/>
                          <a:gd name="connsiteY8" fmla="*/ 0 h 825313"/>
                          <a:gd name="connsiteX0" fmla="*/ 502951 w 2737729"/>
                          <a:gd name="connsiteY0" fmla="*/ 0 h 739588"/>
                          <a:gd name="connsiteX1" fmla="*/ 2737729 w 2737729"/>
                          <a:gd name="connsiteY1" fmla="*/ 1 h 739588"/>
                          <a:gd name="connsiteX2" fmla="*/ 2737729 w 2737729"/>
                          <a:gd name="connsiteY2" fmla="*/ 113888 h 739588"/>
                          <a:gd name="connsiteX3" fmla="*/ 2737638 w 2737729"/>
                          <a:gd name="connsiteY3" fmla="*/ 114300 h 739588"/>
                          <a:gd name="connsiteX4" fmla="*/ 602673 w 2737729"/>
                          <a:gd name="connsiteY4" fmla="*/ 114300 h 739588"/>
                          <a:gd name="connsiteX5" fmla="*/ 409773 w 2737729"/>
                          <a:gd name="connsiteY5" fmla="*/ 222189 h 739588"/>
                          <a:gd name="connsiteX6" fmla="*/ 0 w 2737729"/>
                          <a:gd name="connsiteY6" fmla="*/ 739588 h 739588"/>
                          <a:gd name="connsiteX7" fmla="*/ 408903 w 2737729"/>
                          <a:gd name="connsiteY7" fmla="*/ 86729 h 739588"/>
                          <a:gd name="connsiteX8" fmla="*/ 502951 w 2737729"/>
                          <a:gd name="connsiteY8" fmla="*/ 0 h 739588"/>
                          <a:gd name="connsiteX0" fmla="*/ 523984 w 2758762"/>
                          <a:gd name="connsiteY0" fmla="*/ 0 h 620525"/>
                          <a:gd name="connsiteX1" fmla="*/ 2758762 w 2758762"/>
                          <a:gd name="connsiteY1" fmla="*/ 1 h 620525"/>
                          <a:gd name="connsiteX2" fmla="*/ 2758762 w 2758762"/>
                          <a:gd name="connsiteY2" fmla="*/ 113888 h 620525"/>
                          <a:gd name="connsiteX3" fmla="*/ 2758671 w 2758762"/>
                          <a:gd name="connsiteY3" fmla="*/ 114300 h 620525"/>
                          <a:gd name="connsiteX4" fmla="*/ 623706 w 2758762"/>
                          <a:gd name="connsiteY4" fmla="*/ 114300 h 620525"/>
                          <a:gd name="connsiteX5" fmla="*/ 430806 w 2758762"/>
                          <a:gd name="connsiteY5" fmla="*/ 222189 h 620525"/>
                          <a:gd name="connsiteX6" fmla="*/ 0 w 2758762"/>
                          <a:gd name="connsiteY6" fmla="*/ 620525 h 620525"/>
                          <a:gd name="connsiteX7" fmla="*/ 429936 w 2758762"/>
                          <a:gd name="connsiteY7" fmla="*/ 86729 h 620525"/>
                          <a:gd name="connsiteX8" fmla="*/ 523984 w 2758762"/>
                          <a:gd name="connsiteY8" fmla="*/ 0 h 620525"/>
                          <a:gd name="connsiteX0" fmla="*/ 523984 w 2758762"/>
                          <a:gd name="connsiteY0" fmla="*/ 0 h 620525"/>
                          <a:gd name="connsiteX1" fmla="*/ 2758762 w 2758762"/>
                          <a:gd name="connsiteY1" fmla="*/ 1 h 620525"/>
                          <a:gd name="connsiteX2" fmla="*/ 2758762 w 2758762"/>
                          <a:gd name="connsiteY2" fmla="*/ 113888 h 620525"/>
                          <a:gd name="connsiteX3" fmla="*/ 2758671 w 2758762"/>
                          <a:gd name="connsiteY3" fmla="*/ 114300 h 620525"/>
                          <a:gd name="connsiteX4" fmla="*/ 623706 w 2758762"/>
                          <a:gd name="connsiteY4" fmla="*/ 114300 h 620525"/>
                          <a:gd name="connsiteX5" fmla="*/ 430806 w 2758762"/>
                          <a:gd name="connsiteY5" fmla="*/ 222189 h 620525"/>
                          <a:gd name="connsiteX6" fmla="*/ 0 w 2758762"/>
                          <a:gd name="connsiteY6" fmla="*/ 620525 h 620525"/>
                          <a:gd name="connsiteX7" fmla="*/ 429936 w 2758762"/>
                          <a:gd name="connsiteY7" fmla="*/ 86729 h 620525"/>
                          <a:gd name="connsiteX8" fmla="*/ 523984 w 2758762"/>
                          <a:gd name="connsiteY8" fmla="*/ 0 h 620525"/>
                          <a:gd name="connsiteX0" fmla="*/ 523984 w 2758762"/>
                          <a:gd name="connsiteY0" fmla="*/ 0 h 620525"/>
                          <a:gd name="connsiteX1" fmla="*/ 2758762 w 2758762"/>
                          <a:gd name="connsiteY1" fmla="*/ 1 h 620525"/>
                          <a:gd name="connsiteX2" fmla="*/ 2758762 w 2758762"/>
                          <a:gd name="connsiteY2" fmla="*/ 113888 h 620525"/>
                          <a:gd name="connsiteX3" fmla="*/ 2758671 w 2758762"/>
                          <a:gd name="connsiteY3" fmla="*/ 114300 h 620525"/>
                          <a:gd name="connsiteX4" fmla="*/ 623706 w 2758762"/>
                          <a:gd name="connsiteY4" fmla="*/ 114300 h 620525"/>
                          <a:gd name="connsiteX5" fmla="*/ 414447 w 2758762"/>
                          <a:gd name="connsiteY5" fmla="*/ 217426 h 620525"/>
                          <a:gd name="connsiteX6" fmla="*/ 0 w 2758762"/>
                          <a:gd name="connsiteY6" fmla="*/ 620525 h 620525"/>
                          <a:gd name="connsiteX7" fmla="*/ 429936 w 2758762"/>
                          <a:gd name="connsiteY7" fmla="*/ 86729 h 620525"/>
                          <a:gd name="connsiteX8" fmla="*/ 523984 w 2758762"/>
                          <a:gd name="connsiteY8" fmla="*/ 0 h 620525"/>
                          <a:gd name="connsiteX0" fmla="*/ 523984 w 2758762"/>
                          <a:gd name="connsiteY0" fmla="*/ 0 h 620525"/>
                          <a:gd name="connsiteX1" fmla="*/ 2758762 w 2758762"/>
                          <a:gd name="connsiteY1" fmla="*/ 1 h 620525"/>
                          <a:gd name="connsiteX2" fmla="*/ 2758762 w 2758762"/>
                          <a:gd name="connsiteY2" fmla="*/ 113888 h 620525"/>
                          <a:gd name="connsiteX3" fmla="*/ 2758671 w 2758762"/>
                          <a:gd name="connsiteY3" fmla="*/ 114300 h 620525"/>
                          <a:gd name="connsiteX4" fmla="*/ 623706 w 2758762"/>
                          <a:gd name="connsiteY4" fmla="*/ 114300 h 620525"/>
                          <a:gd name="connsiteX5" fmla="*/ 414447 w 2758762"/>
                          <a:gd name="connsiteY5" fmla="*/ 217426 h 620525"/>
                          <a:gd name="connsiteX6" fmla="*/ 0 w 2758762"/>
                          <a:gd name="connsiteY6" fmla="*/ 620525 h 620525"/>
                          <a:gd name="connsiteX7" fmla="*/ 429936 w 2758762"/>
                          <a:gd name="connsiteY7" fmla="*/ 86729 h 620525"/>
                          <a:gd name="connsiteX8" fmla="*/ 523984 w 2758762"/>
                          <a:gd name="connsiteY8" fmla="*/ 0 h 620525"/>
                          <a:gd name="connsiteX0" fmla="*/ 502952 w 2737730"/>
                          <a:gd name="connsiteY0" fmla="*/ 0 h 594331"/>
                          <a:gd name="connsiteX1" fmla="*/ 2737730 w 2737730"/>
                          <a:gd name="connsiteY1" fmla="*/ 1 h 594331"/>
                          <a:gd name="connsiteX2" fmla="*/ 2737730 w 2737730"/>
                          <a:gd name="connsiteY2" fmla="*/ 113888 h 594331"/>
                          <a:gd name="connsiteX3" fmla="*/ 2737639 w 2737730"/>
                          <a:gd name="connsiteY3" fmla="*/ 114300 h 594331"/>
                          <a:gd name="connsiteX4" fmla="*/ 602674 w 2737730"/>
                          <a:gd name="connsiteY4" fmla="*/ 114300 h 594331"/>
                          <a:gd name="connsiteX5" fmla="*/ 393415 w 2737730"/>
                          <a:gd name="connsiteY5" fmla="*/ 217426 h 594331"/>
                          <a:gd name="connsiteX6" fmla="*/ 0 w 2737730"/>
                          <a:gd name="connsiteY6" fmla="*/ 594331 h 594331"/>
                          <a:gd name="connsiteX7" fmla="*/ 408904 w 2737730"/>
                          <a:gd name="connsiteY7" fmla="*/ 86729 h 594331"/>
                          <a:gd name="connsiteX8" fmla="*/ 502952 w 2737730"/>
                          <a:gd name="connsiteY8" fmla="*/ 0 h 594331"/>
                          <a:gd name="connsiteX0" fmla="*/ 502952 w 2737730"/>
                          <a:gd name="connsiteY0" fmla="*/ 0 h 594331"/>
                          <a:gd name="connsiteX1" fmla="*/ 2737730 w 2737730"/>
                          <a:gd name="connsiteY1" fmla="*/ 1 h 594331"/>
                          <a:gd name="connsiteX2" fmla="*/ 2737730 w 2737730"/>
                          <a:gd name="connsiteY2" fmla="*/ 113888 h 594331"/>
                          <a:gd name="connsiteX3" fmla="*/ 2737639 w 2737730"/>
                          <a:gd name="connsiteY3" fmla="*/ 114300 h 594331"/>
                          <a:gd name="connsiteX4" fmla="*/ 602674 w 2737730"/>
                          <a:gd name="connsiteY4" fmla="*/ 114300 h 594331"/>
                          <a:gd name="connsiteX5" fmla="*/ 393415 w 2737730"/>
                          <a:gd name="connsiteY5" fmla="*/ 217426 h 594331"/>
                          <a:gd name="connsiteX6" fmla="*/ 0 w 2737730"/>
                          <a:gd name="connsiteY6" fmla="*/ 594331 h 594331"/>
                          <a:gd name="connsiteX7" fmla="*/ 408904 w 2737730"/>
                          <a:gd name="connsiteY7" fmla="*/ 86729 h 594331"/>
                          <a:gd name="connsiteX8" fmla="*/ 502952 w 2737730"/>
                          <a:gd name="connsiteY8" fmla="*/ 0 h 594331"/>
                          <a:gd name="connsiteX0" fmla="*/ 502952 w 2737730"/>
                          <a:gd name="connsiteY0" fmla="*/ 0 h 594331"/>
                          <a:gd name="connsiteX1" fmla="*/ 2737730 w 2737730"/>
                          <a:gd name="connsiteY1" fmla="*/ 1 h 594331"/>
                          <a:gd name="connsiteX2" fmla="*/ 2737730 w 2737730"/>
                          <a:gd name="connsiteY2" fmla="*/ 113888 h 594331"/>
                          <a:gd name="connsiteX3" fmla="*/ 2737639 w 2737730"/>
                          <a:gd name="connsiteY3" fmla="*/ 114300 h 594331"/>
                          <a:gd name="connsiteX4" fmla="*/ 602674 w 2737730"/>
                          <a:gd name="connsiteY4" fmla="*/ 114300 h 594331"/>
                          <a:gd name="connsiteX5" fmla="*/ 393415 w 2737730"/>
                          <a:gd name="connsiteY5" fmla="*/ 217426 h 594331"/>
                          <a:gd name="connsiteX6" fmla="*/ 0 w 2737730"/>
                          <a:gd name="connsiteY6" fmla="*/ 594331 h 594331"/>
                          <a:gd name="connsiteX7" fmla="*/ 408904 w 2737730"/>
                          <a:gd name="connsiteY7" fmla="*/ 86729 h 594331"/>
                          <a:gd name="connsiteX8" fmla="*/ 502952 w 2737730"/>
                          <a:gd name="connsiteY8" fmla="*/ 0 h 594331"/>
                          <a:gd name="connsiteX0" fmla="*/ 502952 w 2737730"/>
                          <a:gd name="connsiteY0" fmla="*/ 0 h 594331"/>
                          <a:gd name="connsiteX1" fmla="*/ 2737730 w 2737730"/>
                          <a:gd name="connsiteY1" fmla="*/ 1 h 594331"/>
                          <a:gd name="connsiteX2" fmla="*/ 2737730 w 2737730"/>
                          <a:gd name="connsiteY2" fmla="*/ 113888 h 594331"/>
                          <a:gd name="connsiteX3" fmla="*/ 2737639 w 2737730"/>
                          <a:gd name="connsiteY3" fmla="*/ 114300 h 594331"/>
                          <a:gd name="connsiteX4" fmla="*/ 602674 w 2737730"/>
                          <a:gd name="connsiteY4" fmla="*/ 114300 h 594331"/>
                          <a:gd name="connsiteX5" fmla="*/ 393415 w 2737730"/>
                          <a:gd name="connsiteY5" fmla="*/ 217426 h 594331"/>
                          <a:gd name="connsiteX6" fmla="*/ 0 w 2737730"/>
                          <a:gd name="connsiteY6" fmla="*/ 594331 h 594331"/>
                          <a:gd name="connsiteX7" fmla="*/ 408904 w 2737730"/>
                          <a:gd name="connsiteY7" fmla="*/ 86729 h 594331"/>
                          <a:gd name="connsiteX8" fmla="*/ 502952 w 2737730"/>
                          <a:gd name="connsiteY8" fmla="*/ 0 h 594331"/>
                          <a:gd name="connsiteX0" fmla="*/ 502952 w 2737730"/>
                          <a:gd name="connsiteY0" fmla="*/ 0 h 594331"/>
                          <a:gd name="connsiteX1" fmla="*/ 2737730 w 2737730"/>
                          <a:gd name="connsiteY1" fmla="*/ 1 h 594331"/>
                          <a:gd name="connsiteX2" fmla="*/ 2737730 w 2737730"/>
                          <a:gd name="connsiteY2" fmla="*/ 113888 h 594331"/>
                          <a:gd name="connsiteX3" fmla="*/ 2737639 w 2737730"/>
                          <a:gd name="connsiteY3" fmla="*/ 114300 h 594331"/>
                          <a:gd name="connsiteX4" fmla="*/ 602674 w 2737730"/>
                          <a:gd name="connsiteY4" fmla="*/ 114300 h 594331"/>
                          <a:gd name="connsiteX5" fmla="*/ 393415 w 2737730"/>
                          <a:gd name="connsiteY5" fmla="*/ 217426 h 594331"/>
                          <a:gd name="connsiteX6" fmla="*/ 0 w 2737730"/>
                          <a:gd name="connsiteY6" fmla="*/ 594331 h 594331"/>
                          <a:gd name="connsiteX7" fmla="*/ 408904 w 2737730"/>
                          <a:gd name="connsiteY7" fmla="*/ 86729 h 594331"/>
                          <a:gd name="connsiteX8" fmla="*/ 502952 w 2737730"/>
                          <a:gd name="connsiteY8" fmla="*/ 0 h 5943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737730" h="594331">
                            <a:moveTo>
                              <a:pt x="502952" y="0"/>
                            </a:moveTo>
                            <a:lnTo>
                              <a:pt x="2737730" y="1"/>
                            </a:lnTo>
                            <a:lnTo>
                              <a:pt x="2737730" y="113888"/>
                            </a:lnTo>
                            <a:cubicBezTo>
                              <a:pt x="2737700" y="114025"/>
                              <a:pt x="2737669" y="114163"/>
                              <a:pt x="2737639" y="114300"/>
                            </a:cubicBezTo>
                            <a:lnTo>
                              <a:pt x="602674" y="114300"/>
                            </a:lnTo>
                            <a:cubicBezTo>
                              <a:pt x="496892" y="107674"/>
                              <a:pt x="470755" y="120674"/>
                              <a:pt x="393415" y="217426"/>
                            </a:cubicBezTo>
                            <a:cubicBezTo>
                              <a:pt x="292657" y="302580"/>
                              <a:pt x="131138" y="468696"/>
                              <a:pt x="0" y="594331"/>
                            </a:cubicBezTo>
                            <a:cubicBezTo>
                              <a:pt x="186156" y="350518"/>
                              <a:pt x="225086" y="294824"/>
                              <a:pt x="408904" y="86729"/>
                            </a:cubicBezTo>
                            <a:cubicBezTo>
                              <a:pt x="447396" y="30832"/>
                              <a:pt x="457315" y="8273"/>
                              <a:pt x="502952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000000">
                              <a:lumMod val="50000"/>
                              <a:lumOff val="50000"/>
                            </a:srgbClr>
                          </a:gs>
                          <a:gs pos="45000">
                            <a:srgbClr val="000000">
                              <a:lumMod val="75000"/>
                              <a:lumOff val="25000"/>
                            </a:srgbClr>
                          </a:gs>
                          <a:gs pos="100000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10800000" scaled="1"/>
                      </a:gradFill>
                      <a:ln w="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594" name="Rectangle 593"/>
                      <p:cNvSpPr/>
                      <p:nvPr/>
                    </p:nvSpPr>
                    <p:spPr>
                      <a:xfrm>
                        <a:off x="2605737" y="-792179"/>
                        <a:ext cx="852774" cy="122957"/>
                      </a:xfrm>
                      <a:prstGeom prst="rect">
                        <a:avLst/>
                      </a:prstGeom>
                      <a:gradFill>
                        <a:gsLst>
                          <a:gs pos="3704">
                            <a:srgbClr val="11A4EC">
                              <a:lumMod val="75000"/>
                            </a:srgbClr>
                          </a:gs>
                          <a:gs pos="17000">
                            <a:srgbClr val="11A4EC">
                              <a:lumMod val="75000"/>
                            </a:srgbClr>
                          </a:gs>
                          <a:gs pos="28000">
                            <a:srgbClr val="C0E9FC">
                              <a:lumMod val="50000"/>
                            </a:srgbClr>
                          </a:gs>
                          <a:gs pos="100000">
                            <a:srgbClr val="C0E9FC">
                              <a:lumMod val="75000"/>
                            </a:srgbClr>
                          </a:gs>
                        </a:gsLst>
                        <a:lin ang="108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63500" algn="ctr" rotWithShape="0">
                          <a:prstClr val="black">
                            <a:alpha val="25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595" name="Rectangle 594"/>
                      <p:cNvSpPr/>
                      <p:nvPr/>
                    </p:nvSpPr>
                    <p:spPr>
                      <a:xfrm>
                        <a:off x="2602561" y="-49994"/>
                        <a:ext cx="852774" cy="122957"/>
                      </a:xfrm>
                      <a:prstGeom prst="rect">
                        <a:avLst/>
                      </a:prstGeom>
                      <a:gradFill>
                        <a:gsLst>
                          <a:gs pos="3704">
                            <a:srgbClr val="11A4EC">
                              <a:lumMod val="75000"/>
                            </a:srgbClr>
                          </a:gs>
                          <a:gs pos="17000">
                            <a:srgbClr val="11A4EC">
                              <a:lumMod val="75000"/>
                            </a:srgbClr>
                          </a:gs>
                          <a:gs pos="28000">
                            <a:srgbClr val="C0E9FC">
                              <a:lumMod val="50000"/>
                            </a:srgbClr>
                          </a:gs>
                          <a:gs pos="100000">
                            <a:srgbClr val="C0E9FC">
                              <a:lumMod val="75000"/>
                            </a:srgbClr>
                          </a:gs>
                        </a:gsLst>
                        <a:lin ang="108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63500" algn="ctr" rotWithShape="0">
                          <a:prstClr val="black">
                            <a:alpha val="25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596" name="Rectangle 595"/>
                      <p:cNvSpPr/>
                      <p:nvPr/>
                    </p:nvSpPr>
                    <p:spPr>
                      <a:xfrm>
                        <a:off x="2604151" y="694572"/>
                        <a:ext cx="852774" cy="122957"/>
                      </a:xfrm>
                      <a:prstGeom prst="rect">
                        <a:avLst/>
                      </a:prstGeom>
                      <a:gradFill>
                        <a:gsLst>
                          <a:gs pos="3704">
                            <a:srgbClr val="11A4EC">
                              <a:lumMod val="75000"/>
                            </a:srgbClr>
                          </a:gs>
                          <a:gs pos="17000">
                            <a:srgbClr val="11A4EC">
                              <a:lumMod val="75000"/>
                            </a:srgbClr>
                          </a:gs>
                          <a:gs pos="28000">
                            <a:srgbClr val="C0E9FC">
                              <a:lumMod val="50000"/>
                            </a:srgbClr>
                          </a:gs>
                          <a:gs pos="100000">
                            <a:srgbClr val="C0E9FC">
                              <a:lumMod val="75000"/>
                            </a:srgbClr>
                          </a:gs>
                        </a:gsLst>
                        <a:lin ang="108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63500" algn="ctr" rotWithShape="0">
                          <a:prstClr val="black">
                            <a:alpha val="25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597" name="Rectangle 596"/>
                      <p:cNvSpPr/>
                      <p:nvPr/>
                    </p:nvSpPr>
                    <p:spPr>
                      <a:xfrm>
                        <a:off x="2602564" y="1431996"/>
                        <a:ext cx="852774" cy="122957"/>
                      </a:xfrm>
                      <a:prstGeom prst="rect">
                        <a:avLst/>
                      </a:prstGeom>
                      <a:gradFill>
                        <a:gsLst>
                          <a:gs pos="3704">
                            <a:srgbClr val="11A4EC">
                              <a:lumMod val="75000"/>
                            </a:srgbClr>
                          </a:gs>
                          <a:gs pos="17000">
                            <a:srgbClr val="11A4EC">
                              <a:lumMod val="75000"/>
                            </a:srgbClr>
                          </a:gs>
                          <a:gs pos="28000">
                            <a:srgbClr val="C0E9FC">
                              <a:lumMod val="50000"/>
                            </a:srgbClr>
                          </a:gs>
                          <a:gs pos="100000">
                            <a:srgbClr val="C0E9FC">
                              <a:lumMod val="75000"/>
                            </a:srgbClr>
                          </a:gs>
                        </a:gsLst>
                        <a:lin ang="108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63500" algn="ctr" rotWithShape="0">
                          <a:prstClr val="black">
                            <a:alpha val="25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598" name="Rectangle 25"/>
                      <p:cNvSpPr/>
                      <p:nvPr/>
                    </p:nvSpPr>
                    <p:spPr>
                      <a:xfrm>
                        <a:off x="646354" y="-763468"/>
                        <a:ext cx="465777" cy="630632"/>
                      </a:xfrm>
                      <a:custGeom>
                        <a:avLst/>
                        <a:gdLst>
                          <a:gd name="connsiteX0" fmla="*/ 0 w 110169"/>
                          <a:gd name="connsiteY0" fmla="*/ 0 h 110169"/>
                          <a:gd name="connsiteX1" fmla="*/ 110169 w 110169"/>
                          <a:gd name="connsiteY1" fmla="*/ 0 h 110169"/>
                          <a:gd name="connsiteX2" fmla="*/ 110169 w 110169"/>
                          <a:gd name="connsiteY2" fmla="*/ 110169 h 110169"/>
                          <a:gd name="connsiteX3" fmla="*/ 0 w 110169"/>
                          <a:gd name="connsiteY3" fmla="*/ 110169 h 110169"/>
                          <a:gd name="connsiteX4" fmla="*/ 0 w 110169"/>
                          <a:gd name="connsiteY4" fmla="*/ 0 h 110169"/>
                          <a:gd name="connsiteX0" fmla="*/ 0 w 495760"/>
                          <a:gd name="connsiteY0" fmla="*/ 517793 h 517793"/>
                          <a:gd name="connsiteX1" fmla="*/ 495760 w 495760"/>
                          <a:gd name="connsiteY1" fmla="*/ 0 h 517793"/>
                          <a:gd name="connsiteX2" fmla="*/ 495760 w 495760"/>
                          <a:gd name="connsiteY2" fmla="*/ 110169 h 517793"/>
                          <a:gd name="connsiteX3" fmla="*/ 385591 w 495760"/>
                          <a:gd name="connsiteY3" fmla="*/ 110169 h 517793"/>
                          <a:gd name="connsiteX4" fmla="*/ 0 w 495760"/>
                          <a:gd name="connsiteY4" fmla="*/ 517793 h 517793"/>
                          <a:gd name="connsiteX0" fmla="*/ 0 w 495760"/>
                          <a:gd name="connsiteY0" fmla="*/ 517793 h 594912"/>
                          <a:gd name="connsiteX1" fmla="*/ 495760 w 495760"/>
                          <a:gd name="connsiteY1" fmla="*/ 0 h 594912"/>
                          <a:gd name="connsiteX2" fmla="*/ 495760 w 495760"/>
                          <a:gd name="connsiteY2" fmla="*/ 110169 h 594912"/>
                          <a:gd name="connsiteX3" fmla="*/ 11018 w 495760"/>
                          <a:gd name="connsiteY3" fmla="*/ 594912 h 594912"/>
                          <a:gd name="connsiteX4" fmla="*/ 0 w 495760"/>
                          <a:gd name="connsiteY4" fmla="*/ 517793 h 594912"/>
                          <a:gd name="connsiteX0" fmla="*/ 0 w 495760"/>
                          <a:gd name="connsiteY0" fmla="*/ 517793 h 594912"/>
                          <a:gd name="connsiteX1" fmla="*/ 495760 w 495760"/>
                          <a:gd name="connsiteY1" fmla="*/ 0 h 594912"/>
                          <a:gd name="connsiteX2" fmla="*/ 495760 w 495760"/>
                          <a:gd name="connsiteY2" fmla="*/ 136363 h 594912"/>
                          <a:gd name="connsiteX3" fmla="*/ 11018 w 495760"/>
                          <a:gd name="connsiteY3" fmla="*/ 594912 h 594912"/>
                          <a:gd name="connsiteX4" fmla="*/ 0 w 495760"/>
                          <a:gd name="connsiteY4" fmla="*/ 517793 h 594912"/>
                          <a:gd name="connsiteX0" fmla="*/ 0 w 495760"/>
                          <a:gd name="connsiteY0" fmla="*/ 517793 h 623487"/>
                          <a:gd name="connsiteX1" fmla="*/ 495760 w 495760"/>
                          <a:gd name="connsiteY1" fmla="*/ 0 h 623487"/>
                          <a:gd name="connsiteX2" fmla="*/ 495760 w 495760"/>
                          <a:gd name="connsiteY2" fmla="*/ 136363 h 623487"/>
                          <a:gd name="connsiteX3" fmla="*/ 30068 w 495760"/>
                          <a:gd name="connsiteY3" fmla="*/ 623487 h 623487"/>
                          <a:gd name="connsiteX4" fmla="*/ 0 w 495760"/>
                          <a:gd name="connsiteY4" fmla="*/ 517793 h 623487"/>
                          <a:gd name="connsiteX0" fmla="*/ 888 w 465692"/>
                          <a:gd name="connsiteY0" fmla="*/ 517793 h 623487"/>
                          <a:gd name="connsiteX1" fmla="*/ 465692 w 465692"/>
                          <a:gd name="connsiteY1" fmla="*/ 0 h 623487"/>
                          <a:gd name="connsiteX2" fmla="*/ 465692 w 465692"/>
                          <a:gd name="connsiteY2" fmla="*/ 136363 h 623487"/>
                          <a:gd name="connsiteX3" fmla="*/ 0 w 465692"/>
                          <a:gd name="connsiteY3" fmla="*/ 623487 h 623487"/>
                          <a:gd name="connsiteX4" fmla="*/ 888 w 465692"/>
                          <a:gd name="connsiteY4" fmla="*/ 517793 h 623487"/>
                          <a:gd name="connsiteX0" fmla="*/ 3270 w 465692"/>
                          <a:gd name="connsiteY0" fmla="*/ 515412 h 623487"/>
                          <a:gd name="connsiteX1" fmla="*/ 465692 w 465692"/>
                          <a:gd name="connsiteY1" fmla="*/ 0 h 623487"/>
                          <a:gd name="connsiteX2" fmla="*/ 465692 w 465692"/>
                          <a:gd name="connsiteY2" fmla="*/ 136363 h 623487"/>
                          <a:gd name="connsiteX3" fmla="*/ 0 w 465692"/>
                          <a:gd name="connsiteY3" fmla="*/ 623487 h 623487"/>
                          <a:gd name="connsiteX4" fmla="*/ 3270 w 465692"/>
                          <a:gd name="connsiteY4" fmla="*/ 515412 h 623487"/>
                          <a:gd name="connsiteX0" fmla="*/ 0 w 462422"/>
                          <a:gd name="connsiteY0" fmla="*/ 515412 h 625869"/>
                          <a:gd name="connsiteX1" fmla="*/ 462422 w 462422"/>
                          <a:gd name="connsiteY1" fmla="*/ 0 h 625869"/>
                          <a:gd name="connsiteX2" fmla="*/ 462422 w 462422"/>
                          <a:gd name="connsiteY2" fmla="*/ 136363 h 625869"/>
                          <a:gd name="connsiteX3" fmla="*/ 1492 w 462422"/>
                          <a:gd name="connsiteY3" fmla="*/ 625869 h 625869"/>
                          <a:gd name="connsiteX4" fmla="*/ 0 w 462422"/>
                          <a:gd name="connsiteY4" fmla="*/ 515412 h 625869"/>
                          <a:gd name="connsiteX0" fmla="*/ 0 w 464804"/>
                          <a:gd name="connsiteY0" fmla="*/ 515412 h 625869"/>
                          <a:gd name="connsiteX1" fmla="*/ 462422 w 464804"/>
                          <a:gd name="connsiteY1" fmla="*/ 0 h 625869"/>
                          <a:gd name="connsiteX2" fmla="*/ 464804 w 464804"/>
                          <a:gd name="connsiteY2" fmla="*/ 143506 h 625869"/>
                          <a:gd name="connsiteX3" fmla="*/ 1492 w 464804"/>
                          <a:gd name="connsiteY3" fmla="*/ 625869 h 625869"/>
                          <a:gd name="connsiteX4" fmla="*/ 0 w 464804"/>
                          <a:gd name="connsiteY4" fmla="*/ 515412 h 625869"/>
                          <a:gd name="connsiteX0" fmla="*/ 3310 w 468114"/>
                          <a:gd name="connsiteY0" fmla="*/ 515412 h 625869"/>
                          <a:gd name="connsiteX1" fmla="*/ 465732 w 468114"/>
                          <a:gd name="connsiteY1" fmla="*/ 0 h 625869"/>
                          <a:gd name="connsiteX2" fmla="*/ 468114 w 468114"/>
                          <a:gd name="connsiteY2" fmla="*/ 143506 h 625869"/>
                          <a:gd name="connsiteX3" fmla="*/ 40 w 468114"/>
                          <a:gd name="connsiteY3" fmla="*/ 625869 h 625869"/>
                          <a:gd name="connsiteX4" fmla="*/ 3310 w 468114"/>
                          <a:gd name="connsiteY4" fmla="*/ 515412 h 625869"/>
                          <a:gd name="connsiteX0" fmla="*/ 3310 w 468114"/>
                          <a:gd name="connsiteY0" fmla="*/ 515412 h 625869"/>
                          <a:gd name="connsiteX1" fmla="*/ 465732 w 468114"/>
                          <a:gd name="connsiteY1" fmla="*/ 0 h 625869"/>
                          <a:gd name="connsiteX2" fmla="*/ 468114 w 468114"/>
                          <a:gd name="connsiteY2" fmla="*/ 133981 h 625869"/>
                          <a:gd name="connsiteX3" fmla="*/ 40 w 468114"/>
                          <a:gd name="connsiteY3" fmla="*/ 625869 h 625869"/>
                          <a:gd name="connsiteX4" fmla="*/ 3310 w 468114"/>
                          <a:gd name="connsiteY4" fmla="*/ 515412 h 625869"/>
                          <a:gd name="connsiteX0" fmla="*/ 0 w 469566"/>
                          <a:gd name="connsiteY0" fmla="*/ 515412 h 625869"/>
                          <a:gd name="connsiteX1" fmla="*/ 467184 w 469566"/>
                          <a:gd name="connsiteY1" fmla="*/ 0 h 625869"/>
                          <a:gd name="connsiteX2" fmla="*/ 469566 w 469566"/>
                          <a:gd name="connsiteY2" fmla="*/ 133981 h 625869"/>
                          <a:gd name="connsiteX3" fmla="*/ 1492 w 469566"/>
                          <a:gd name="connsiteY3" fmla="*/ 625869 h 625869"/>
                          <a:gd name="connsiteX4" fmla="*/ 0 w 469566"/>
                          <a:gd name="connsiteY4" fmla="*/ 515412 h 625869"/>
                          <a:gd name="connsiteX0" fmla="*/ 0 w 469566"/>
                          <a:gd name="connsiteY0" fmla="*/ 515412 h 628250"/>
                          <a:gd name="connsiteX1" fmla="*/ 467184 w 469566"/>
                          <a:gd name="connsiteY1" fmla="*/ 0 h 628250"/>
                          <a:gd name="connsiteX2" fmla="*/ 469566 w 469566"/>
                          <a:gd name="connsiteY2" fmla="*/ 133981 h 628250"/>
                          <a:gd name="connsiteX3" fmla="*/ 1492 w 469566"/>
                          <a:gd name="connsiteY3" fmla="*/ 628250 h 628250"/>
                          <a:gd name="connsiteX4" fmla="*/ 0 w 469566"/>
                          <a:gd name="connsiteY4" fmla="*/ 515412 h 628250"/>
                          <a:gd name="connsiteX0" fmla="*/ 0 w 469566"/>
                          <a:gd name="connsiteY0" fmla="*/ 515412 h 628250"/>
                          <a:gd name="connsiteX1" fmla="*/ 467184 w 469566"/>
                          <a:gd name="connsiteY1" fmla="*/ 0 h 628250"/>
                          <a:gd name="connsiteX2" fmla="*/ 469566 w 469566"/>
                          <a:gd name="connsiteY2" fmla="*/ 133981 h 628250"/>
                          <a:gd name="connsiteX3" fmla="*/ 1492 w 469566"/>
                          <a:gd name="connsiteY3" fmla="*/ 628250 h 628250"/>
                          <a:gd name="connsiteX4" fmla="*/ 0 w 469566"/>
                          <a:gd name="connsiteY4" fmla="*/ 515412 h 628250"/>
                          <a:gd name="connsiteX0" fmla="*/ 0 w 471948"/>
                          <a:gd name="connsiteY0" fmla="*/ 508268 h 628250"/>
                          <a:gd name="connsiteX1" fmla="*/ 469566 w 471948"/>
                          <a:gd name="connsiteY1" fmla="*/ 0 h 628250"/>
                          <a:gd name="connsiteX2" fmla="*/ 471948 w 471948"/>
                          <a:gd name="connsiteY2" fmla="*/ 133981 h 628250"/>
                          <a:gd name="connsiteX3" fmla="*/ 3874 w 471948"/>
                          <a:gd name="connsiteY3" fmla="*/ 628250 h 628250"/>
                          <a:gd name="connsiteX4" fmla="*/ 0 w 471948"/>
                          <a:gd name="connsiteY4" fmla="*/ 508268 h 628250"/>
                          <a:gd name="connsiteX0" fmla="*/ 3311 w 468115"/>
                          <a:gd name="connsiteY0" fmla="*/ 503506 h 628250"/>
                          <a:gd name="connsiteX1" fmla="*/ 465733 w 468115"/>
                          <a:gd name="connsiteY1" fmla="*/ 0 h 628250"/>
                          <a:gd name="connsiteX2" fmla="*/ 468115 w 468115"/>
                          <a:gd name="connsiteY2" fmla="*/ 133981 h 628250"/>
                          <a:gd name="connsiteX3" fmla="*/ 41 w 468115"/>
                          <a:gd name="connsiteY3" fmla="*/ 628250 h 628250"/>
                          <a:gd name="connsiteX4" fmla="*/ 3311 w 468115"/>
                          <a:gd name="connsiteY4" fmla="*/ 503506 h 628250"/>
                          <a:gd name="connsiteX0" fmla="*/ 973 w 465777"/>
                          <a:gd name="connsiteY0" fmla="*/ 503506 h 630632"/>
                          <a:gd name="connsiteX1" fmla="*/ 463395 w 465777"/>
                          <a:gd name="connsiteY1" fmla="*/ 0 h 630632"/>
                          <a:gd name="connsiteX2" fmla="*/ 465777 w 465777"/>
                          <a:gd name="connsiteY2" fmla="*/ 133981 h 630632"/>
                          <a:gd name="connsiteX3" fmla="*/ 85 w 465777"/>
                          <a:gd name="connsiteY3" fmla="*/ 630632 h 630632"/>
                          <a:gd name="connsiteX4" fmla="*/ 973 w 465777"/>
                          <a:gd name="connsiteY4" fmla="*/ 503506 h 630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65777" h="630632">
                            <a:moveTo>
                              <a:pt x="973" y="503506"/>
                            </a:moveTo>
                            <a:lnTo>
                              <a:pt x="463395" y="0"/>
                            </a:lnTo>
                            <a:lnTo>
                              <a:pt x="465777" y="133981"/>
                            </a:lnTo>
                            <a:lnTo>
                              <a:pt x="85" y="630632"/>
                            </a:lnTo>
                            <a:cubicBezTo>
                              <a:pt x="-412" y="593813"/>
                              <a:pt x="1470" y="540325"/>
                              <a:pt x="973" y="50350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n w="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599" name="Rectangle 25"/>
                      <p:cNvSpPr/>
                      <p:nvPr/>
                    </p:nvSpPr>
                    <p:spPr>
                      <a:xfrm>
                        <a:off x="657784" y="-41079"/>
                        <a:ext cx="465777" cy="630632"/>
                      </a:xfrm>
                      <a:custGeom>
                        <a:avLst/>
                        <a:gdLst>
                          <a:gd name="connsiteX0" fmla="*/ 0 w 110169"/>
                          <a:gd name="connsiteY0" fmla="*/ 0 h 110169"/>
                          <a:gd name="connsiteX1" fmla="*/ 110169 w 110169"/>
                          <a:gd name="connsiteY1" fmla="*/ 0 h 110169"/>
                          <a:gd name="connsiteX2" fmla="*/ 110169 w 110169"/>
                          <a:gd name="connsiteY2" fmla="*/ 110169 h 110169"/>
                          <a:gd name="connsiteX3" fmla="*/ 0 w 110169"/>
                          <a:gd name="connsiteY3" fmla="*/ 110169 h 110169"/>
                          <a:gd name="connsiteX4" fmla="*/ 0 w 110169"/>
                          <a:gd name="connsiteY4" fmla="*/ 0 h 110169"/>
                          <a:gd name="connsiteX0" fmla="*/ 0 w 495760"/>
                          <a:gd name="connsiteY0" fmla="*/ 517793 h 517793"/>
                          <a:gd name="connsiteX1" fmla="*/ 495760 w 495760"/>
                          <a:gd name="connsiteY1" fmla="*/ 0 h 517793"/>
                          <a:gd name="connsiteX2" fmla="*/ 495760 w 495760"/>
                          <a:gd name="connsiteY2" fmla="*/ 110169 h 517793"/>
                          <a:gd name="connsiteX3" fmla="*/ 385591 w 495760"/>
                          <a:gd name="connsiteY3" fmla="*/ 110169 h 517793"/>
                          <a:gd name="connsiteX4" fmla="*/ 0 w 495760"/>
                          <a:gd name="connsiteY4" fmla="*/ 517793 h 517793"/>
                          <a:gd name="connsiteX0" fmla="*/ 0 w 495760"/>
                          <a:gd name="connsiteY0" fmla="*/ 517793 h 594912"/>
                          <a:gd name="connsiteX1" fmla="*/ 495760 w 495760"/>
                          <a:gd name="connsiteY1" fmla="*/ 0 h 594912"/>
                          <a:gd name="connsiteX2" fmla="*/ 495760 w 495760"/>
                          <a:gd name="connsiteY2" fmla="*/ 110169 h 594912"/>
                          <a:gd name="connsiteX3" fmla="*/ 11018 w 495760"/>
                          <a:gd name="connsiteY3" fmla="*/ 594912 h 594912"/>
                          <a:gd name="connsiteX4" fmla="*/ 0 w 495760"/>
                          <a:gd name="connsiteY4" fmla="*/ 517793 h 594912"/>
                          <a:gd name="connsiteX0" fmla="*/ 0 w 495760"/>
                          <a:gd name="connsiteY0" fmla="*/ 517793 h 594912"/>
                          <a:gd name="connsiteX1" fmla="*/ 495760 w 495760"/>
                          <a:gd name="connsiteY1" fmla="*/ 0 h 594912"/>
                          <a:gd name="connsiteX2" fmla="*/ 495760 w 495760"/>
                          <a:gd name="connsiteY2" fmla="*/ 136363 h 594912"/>
                          <a:gd name="connsiteX3" fmla="*/ 11018 w 495760"/>
                          <a:gd name="connsiteY3" fmla="*/ 594912 h 594912"/>
                          <a:gd name="connsiteX4" fmla="*/ 0 w 495760"/>
                          <a:gd name="connsiteY4" fmla="*/ 517793 h 594912"/>
                          <a:gd name="connsiteX0" fmla="*/ 0 w 495760"/>
                          <a:gd name="connsiteY0" fmla="*/ 517793 h 623487"/>
                          <a:gd name="connsiteX1" fmla="*/ 495760 w 495760"/>
                          <a:gd name="connsiteY1" fmla="*/ 0 h 623487"/>
                          <a:gd name="connsiteX2" fmla="*/ 495760 w 495760"/>
                          <a:gd name="connsiteY2" fmla="*/ 136363 h 623487"/>
                          <a:gd name="connsiteX3" fmla="*/ 30068 w 495760"/>
                          <a:gd name="connsiteY3" fmla="*/ 623487 h 623487"/>
                          <a:gd name="connsiteX4" fmla="*/ 0 w 495760"/>
                          <a:gd name="connsiteY4" fmla="*/ 517793 h 623487"/>
                          <a:gd name="connsiteX0" fmla="*/ 888 w 465692"/>
                          <a:gd name="connsiteY0" fmla="*/ 517793 h 623487"/>
                          <a:gd name="connsiteX1" fmla="*/ 465692 w 465692"/>
                          <a:gd name="connsiteY1" fmla="*/ 0 h 623487"/>
                          <a:gd name="connsiteX2" fmla="*/ 465692 w 465692"/>
                          <a:gd name="connsiteY2" fmla="*/ 136363 h 623487"/>
                          <a:gd name="connsiteX3" fmla="*/ 0 w 465692"/>
                          <a:gd name="connsiteY3" fmla="*/ 623487 h 623487"/>
                          <a:gd name="connsiteX4" fmla="*/ 888 w 465692"/>
                          <a:gd name="connsiteY4" fmla="*/ 517793 h 623487"/>
                          <a:gd name="connsiteX0" fmla="*/ 3270 w 465692"/>
                          <a:gd name="connsiteY0" fmla="*/ 515412 h 623487"/>
                          <a:gd name="connsiteX1" fmla="*/ 465692 w 465692"/>
                          <a:gd name="connsiteY1" fmla="*/ 0 h 623487"/>
                          <a:gd name="connsiteX2" fmla="*/ 465692 w 465692"/>
                          <a:gd name="connsiteY2" fmla="*/ 136363 h 623487"/>
                          <a:gd name="connsiteX3" fmla="*/ 0 w 465692"/>
                          <a:gd name="connsiteY3" fmla="*/ 623487 h 623487"/>
                          <a:gd name="connsiteX4" fmla="*/ 3270 w 465692"/>
                          <a:gd name="connsiteY4" fmla="*/ 515412 h 623487"/>
                          <a:gd name="connsiteX0" fmla="*/ 0 w 462422"/>
                          <a:gd name="connsiteY0" fmla="*/ 515412 h 625869"/>
                          <a:gd name="connsiteX1" fmla="*/ 462422 w 462422"/>
                          <a:gd name="connsiteY1" fmla="*/ 0 h 625869"/>
                          <a:gd name="connsiteX2" fmla="*/ 462422 w 462422"/>
                          <a:gd name="connsiteY2" fmla="*/ 136363 h 625869"/>
                          <a:gd name="connsiteX3" fmla="*/ 1492 w 462422"/>
                          <a:gd name="connsiteY3" fmla="*/ 625869 h 625869"/>
                          <a:gd name="connsiteX4" fmla="*/ 0 w 462422"/>
                          <a:gd name="connsiteY4" fmla="*/ 515412 h 625869"/>
                          <a:gd name="connsiteX0" fmla="*/ 0 w 464804"/>
                          <a:gd name="connsiteY0" fmla="*/ 515412 h 625869"/>
                          <a:gd name="connsiteX1" fmla="*/ 462422 w 464804"/>
                          <a:gd name="connsiteY1" fmla="*/ 0 h 625869"/>
                          <a:gd name="connsiteX2" fmla="*/ 464804 w 464804"/>
                          <a:gd name="connsiteY2" fmla="*/ 143506 h 625869"/>
                          <a:gd name="connsiteX3" fmla="*/ 1492 w 464804"/>
                          <a:gd name="connsiteY3" fmla="*/ 625869 h 625869"/>
                          <a:gd name="connsiteX4" fmla="*/ 0 w 464804"/>
                          <a:gd name="connsiteY4" fmla="*/ 515412 h 625869"/>
                          <a:gd name="connsiteX0" fmla="*/ 3310 w 468114"/>
                          <a:gd name="connsiteY0" fmla="*/ 515412 h 625869"/>
                          <a:gd name="connsiteX1" fmla="*/ 465732 w 468114"/>
                          <a:gd name="connsiteY1" fmla="*/ 0 h 625869"/>
                          <a:gd name="connsiteX2" fmla="*/ 468114 w 468114"/>
                          <a:gd name="connsiteY2" fmla="*/ 143506 h 625869"/>
                          <a:gd name="connsiteX3" fmla="*/ 40 w 468114"/>
                          <a:gd name="connsiteY3" fmla="*/ 625869 h 625869"/>
                          <a:gd name="connsiteX4" fmla="*/ 3310 w 468114"/>
                          <a:gd name="connsiteY4" fmla="*/ 515412 h 625869"/>
                          <a:gd name="connsiteX0" fmla="*/ 3310 w 468114"/>
                          <a:gd name="connsiteY0" fmla="*/ 515412 h 625869"/>
                          <a:gd name="connsiteX1" fmla="*/ 465732 w 468114"/>
                          <a:gd name="connsiteY1" fmla="*/ 0 h 625869"/>
                          <a:gd name="connsiteX2" fmla="*/ 468114 w 468114"/>
                          <a:gd name="connsiteY2" fmla="*/ 133981 h 625869"/>
                          <a:gd name="connsiteX3" fmla="*/ 40 w 468114"/>
                          <a:gd name="connsiteY3" fmla="*/ 625869 h 625869"/>
                          <a:gd name="connsiteX4" fmla="*/ 3310 w 468114"/>
                          <a:gd name="connsiteY4" fmla="*/ 515412 h 625869"/>
                          <a:gd name="connsiteX0" fmla="*/ 0 w 469566"/>
                          <a:gd name="connsiteY0" fmla="*/ 515412 h 625869"/>
                          <a:gd name="connsiteX1" fmla="*/ 467184 w 469566"/>
                          <a:gd name="connsiteY1" fmla="*/ 0 h 625869"/>
                          <a:gd name="connsiteX2" fmla="*/ 469566 w 469566"/>
                          <a:gd name="connsiteY2" fmla="*/ 133981 h 625869"/>
                          <a:gd name="connsiteX3" fmla="*/ 1492 w 469566"/>
                          <a:gd name="connsiteY3" fmla="*/ 625869 h 625869"/>
                          <a:gd name="connsiteX4" fmla="*/ 0 w 469566"/>
                          <a:gd name="connsiteY4" fmla="*/ 515412 h 625869"/>
                          <a:gd name="connsiteX0" fmla="*/ 0 w 469566"/>
                          <a:gd name="connsiteY0" fmla="*/ 515412 h 628250"/>
                          <a:gd name="connsiteX1" fmla="*/ 467184 w 469566"/>
                          <a:gd name="connsiteY1" fmla="*/ 0 h 628250"/>
                          <a:gd name="connsiteX2" fmla="*/ 469566 w 469566"/>
                          <a:gd name="connsiteY2" fmla="*/ 133981 h 628250"/>
                          <a:gd name="connsiteX3" fmla="*/ 1492 w 469566"/>
                          <a:gd name="connsiteY3" fmla="*/ 628250 h 628250"/>
                          <a:gd name="connsiteX4" fmla="*/ 0 w 469566"/>
                          <a:gd name="connsiteY4" fmla="*/ 515412 h 628250"/>
                          <a:gd name="connsiteX0" fmla="*/ 0 w 469566"/>
                          <a:gd name="connsiteY0" fmla="*/ 515412 h 628250"/>
                          <a:gd name="connsiteX1" fmla="*/ 467184 w 469566"/>
                          <a:gd name="connsiteY1" fmla="*/ 0 h 628250"/>
                          <a:gd name="connsiteX2" fmla="*/ 469566 w 469566"/>
                          <a:gd name="connsiteY2" fmla="*/ 133981 h 628250"/>
                          <a:gd name="connsiteX3" fmla="*/ 1492 w 469566"/>
                          <a:gd name="connsiteY3" fmla="*/ 628250 h 628250"/>
                          <a:gd name="connsiteX4" fmla="*/ 0 w 469566"/>
                          <a:gd name="connsiteY4" fmla="*/ 515412 h 628250"/>
                          <a:gd name="connsiteX0" fmla="*/ 0 w 471948"/>
                          <a:gd name="connsiteY0" fmla="*/ 508268 h 628250"/>
                          <a:gd name="connsiteX1" fmla="*/ 469566 w 471948"/>
                          <a:gd name="connsiteY1" fmla="*/ 0 h 628250"/>
                          <a:gd name="connsiteX2" fmla="*/ 471948 w 471948"/>
                          <a:gd name="connsiteY2" fmla="*/ 133981 h 628250"/>
                          <a:gd name="connsiteX3" fmla="*/ 3874 w 471948"/>
                          <a:gd name="connsiteY3" fmla="*/ 628250 h 628250"/>
                          <a:gd name="connsiteX4" fmla="*/ 0 w 471948"/>
                          <a:gd name="connsiteY4" fmla="*/ 508268 h 628250"/>
                          <a:gd name="connsiteX0" fmla="*/ 3311 w 468115"/>
                          <a:gd name="connsiteY0" fmla="*/ 503506 h 628250"/>
                          <a:gd name="connsiteX1" fmla="*/ 465733 w 468115"/>
                          <a:gd name="connsiteY1" fmla="*/ 0 h 628250"/>
                          <a:gd name="connsiteX2" fmla="*/ 468115 w 468115"/>
                          <a:gd name="connsiteY2" fmla="*/ 133981 h 628250"/>
                          <a:gd name="connsiteX3" fmla="*/ 41 w 468115"/>
                          <a:gd name="connsiteY3" fmla="*/ 628250 h 628250"/>
                          <a:gd name="connsiteX4" fmla="*/ 3311 w 468115"/>
                          <a:gd name="connsiteY4" fmla="*/ 503506 h 628250"/>
                          <a:gd name="connsiteX0" fmla="*/ 973 w 465777"/>
                          <a:gd name="connsiteY0" fmla="*/ 503506 h 630632"/>
                          <a:gd name="connsiteX1" fmla="*/ 463395 w 465777"/>
                          <a:gd name="connsiteY1" fmla="*/ 0 h 630632"/>
                          <a:gd name="connsiteX2" fmla="*/ 465777 w 465777"/>
                          <a:gd name="connsiteY2" fmla="*/ 133981 h 630632"/>
                          <a:gd name="connsiteX3" fmla="*/ 85 w 465777"/>
                          <a:gd name="connsiteY3" fmla="*/ 630632 h 630632"/>
                          <a:gd name="connsiteX4" fmla="*/ 973 w 465777"/>
                          <a:gd name="connsiteY4" fmla="*/ 503506 h 630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65777" h="630632">
                            <a:moveTo>
                              <a:pt x="973" y="503506"/>
                            </a:moveTo>
                            <a:lnTo>
                              <a:pt x="463395" y="0"/>
                            </a:lnTo>
                            <a:lnTo>
                              <a:pt x="465777" y="133981"/>
                            </a:lnTo>
                            <a:lnTo>
                              <a:pt x="85" y="630632"/>
                            </a:lnTo>
                            <a:cubicBezTo>
                              <a:pt x="-412" y="593813"/>
                              <a:pt x="1470" y="540325"/>
                              <a:pt x="973" y="50350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n w="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600" name="Rectangle 25"/>
                      <p:cNvSpPr/>
                      <p:nvPr/>
                    </p:nvSpPr>
                    <p:spPr>
                      <a:xfrm>
                        <a:off x="657784" y="681310"/>
                        <a:ext cx="465777" cy="630632"/>
                      </a:xfrm>
                      <a:custGeom>
                        <a:avLst/>
                        <a:gdLst>
                          <a:gd name="connsiteX0" fmla="*/ 0 w 110169"/>
                          <a:gd name="connsiteY0" fmla="*/ 0 h 110169"/>
                          <a:gd name="connsiteX1" fmla="*/ 110169 w 110169"/>
                          <a:gd name="connsiteY1" fmla="*/ 0 h 110169"/>
                          <a:gd name="connsiteX2" fmla="*/ 110169 w 110169"/>
                          <a:gd name="connsiteY2" fmla="*/ 110169 h 110169"/>
                          <a:gd name="connsiteX3" fmla="*/ 0 w 110169"/>
                          <a:gd name="connsiteY3" fmla="*/ 110169 h 110169"/>
                          <a:gd name="connsiteX4" fmla="*/ 0 w 110169"/>
                          <a:gd name="connsiteY4" fmla="*/ 0 h 110169"/>
                          <a:gd name="connsiteX0" fmla="*/ 0 w 495760"/>
                          <a:gd name="connsiteY0" fmla="*/ 517793 h 517793"/>
                          <a:gd name="connsiteX1" fmla="*/ 495760 w 495760"/>
                          <a:gd name="connsiteY1" fmla="*/ 0 h 517793"/>
                          <a:gd name="connsiteX2" fmla="*/ 495760 w 495760"/>
                          <a:gd name="connsiteY2" fmla="*/ 110169 h 517793"/>
                          <a:gd name="connsiteX3" fmla="*/ 385591 w 495760"/>
                          <a:gd name="connsiteY3" fmla="*/ 110169 h 517793"/>
                          <a:gd name="connsiteX4" fmla="*/ 0 w 495760"/>
                          <a:gd name="connsiteY4" fmla="*/ 517793 h 517793"/>
                          <a:gd name="connsiteX0" fmla="*/ 0 w 495760"/>
                          <a:gd name="connsiteY0" fmla="*/ 517793 h 594912"/>
                          <a:gd name="connsiteX1" fmla="*/ 495760 w 495760"/>
                          <a:gd name="connsiteY1" fmla="*/ 0 h 594912"/>
                          <a:gd name="connsiteX2" fmla="*/ 495760 w 495760"/>
                          <a:gd name="connsiteY2" fmla="*/ 110169 h 594912"/>
                          <a:gd name="connsiteX3" fmla="*/ 11018 w 495760"/>
                          <a:gd name="connsiteY3" fmla="*/ 594912 h 594912"/>
                          <a:gd name="connsiteX4" fmla="*/ 0 w 495760"/>
                          <a:gd name="connsiteY4" fmla="*/ 517793 h 594912"/>
                          <a:gd name="connsiteX0" fmla="*/ 0 w 495760"/>
                          <a:gd name="connsiteY0" fmla="*/ 517793 h 594912"/>
                          <a:gd name="connsiteX1" fmla="*/ 495760 w 495760"/>
                          <a:gd name="connsiteY1" fmla="*/ 0 h 594912"/>
                          <a:gd name="connsiteX2" fmla="*/ 495760 w 495760"/>
                          <a:gd name="connsiteY2" fmla="*/ 136363 h 594912"/>
                          <a:gd name="connsiteX3" fmla="*/ 11018 w 495760"/>
                          <a:gd name="connsiteY3" fmla="*/ 594912 h 594912"/>
                          <a:gd name="connsiteX4" fmla="*/ 0 w 495760"/>
                          <a:gd name="connsiteY4" fmla="*/ 517793 h 594912"/>
                          <a:gd name="connsiteX0" fmla="*/ 0 w 495760"/>
                          <a:gd name="connsiteY0" fmla="*/ 517793 h 623487"/>
                          <a:gd name="connsiteX1" fmla="*/ 495760 w 495760"/>
                          <a:gd name="connsiteY1" fmla="*/ 0 h 623487"/>
                          <a:gd name="connsiteX2" fmla="*/ 495760 w 495760"/>
                          <a:gd name="connsiteY2" fmla="*/ 136363 h 623487"/>
                          <a:gd name="connsiteX3" fmla="*/ 30068 w 495760"/>
                          <a:gd name="connsiteY3" fmla="*/ 623487 h 623487"/>
                          <a:gd name="connsiteX4" fmla="*/ 0 w 495760"/>
                          <a:gd name="connsiteY4" fmla="*/ 517793 h 623487"/>
                          <a:gd name="connsiteX0" fmla="*/ 888 w 465692"/>
                          <a:gd name="connsiteY0" fmla="*/ 517793 h 623487"/>
                          <a:gd name="connsiteX1" fmla="*/ 465692 w 465692"/>
                          <a:gd name="connsiteY1" fmla="*/ 0 h 623487"/>
                          <a:gd name="connsiteX2" fmla="*/ 465692 w 465692"/>
                          <a:gd name="connsiteY2" fmla="*/ 136363 h 623487"/>
                          <a:gd name="connsiteX3" fmla="*/ 0 w 465692"/>
                          <a:gd name="connsiteY3" fmla="*/ 623487 h 623487"/>
                          <a:gd name="connsiteX4" fmla="*/ 888 w 465692"/>
                          <a:gd name="connsiteY4" fmla="*/ 517793 h 623487"/>
                          <a:gd name="connsiteX0" fmla="*/ 3270 w 465692"/>
                          <a:gd name="connsiteY0" fmla="*/ 515412 h 623487"/>
                          <a:gd name="connsiteX1" fmla="*/ 465692 w 465692"/>
                          <a:gd name="connsiteY1" fmla="*/ 0 h 623487"/>
                          <a:gd name="connsiteX2" fmla="*/ 465692 w 465692"/>
                          <a:gd name="connsiteY2" fmla="*/ 136363 h 623487"/>
                          <a:gd name="connsiteX3" fmla="*/ 0 w 465692"/>
                          <a:gd name="connsiteY3" fmla="*/ 623487 h 623487"/>
                          <a:gd name="connsiteX4" fmla="*/ 3270 w 465692"/>
                          <a:gd name="connsiteY4" fmla="*/ 515412 h 623487"/>
                          <a:gd name="connsiteX0" fmla="*/ 0 w 462422"/>
                          <a:gd name="connsiteY0" fmla="*/ 515412 h 625869"/>
                          <a:gd name="connsiteX1" fmla="*/ 462422 w 462422"/>
                          <a:gd name="connsiteY1" fmla="*/ 0 h 625869"/>
                          <a:gd name="connsiteX2" fmla="*/ 462422 w 462422"/>
                          <a:gd name="connsiteY2" fmla="*/ 136363 h 625869"/>
                          <a:gd name="connsiteX3" fmla="*/ 1492 w 462422"/>
                          <a:gd name="connsiteY3" fmla="*/ 625869 h 625869"/>
                          <a:gd name="connsiteX4" fmla="*/ 0 w 462422"/>
                          <a:gd name="connsiteY4" fmla="*/ 515412 h 625869"/>
                          <a:gd name="connsiteX0" fmla="*/ 0 w 464804"/>
                          <a:gd name="connsiteY0" fmla="*/ 515412 h 625869"/>
                          <a:gd name="connsiteX1" fmla="*/ 462422 w 464804"/>
                          <a:gd name="connsiteY1" fmla="*/ 0 h 625869"/>
                          <a:gd name="connsiteX2" fmla="*/ 464804 w 464804"/>
                          <a:gd name="connsiteY2" fmla="*/ 143506 h 625869"/>
                          <a:gd name="connsiteX3" fmla="*/ 1492 w 464804"/>
                          <a:gd name="connsiteY3" fmla="*/ 625869 h 625869"/>
                          <a:gd name="connsiteX4" fmla="*/ 0 w 464804"/>
                          <a:gd name="connsiteY4" fmla="*/ 515412 h 625869"/>
                          <a:gd name="connsiteX0" fmla="*/ 3310 w 468114"/>
                          <a:gd name="connsiteY0" fmla="*/ 515412 h 625869"/>
                          <a:gd name="connsiteX1" fmla="*/ 465732 w 468114"/>
                          <a:gd name="connsiteY1" fmla="*/ 0 h 625869"/>
                          <a:gd name="connsiteX2" fmla="*/ 468114 w 468114"/>
                          <a:gd name="connsiteY2" fmla="*/ 143506 h 625869"/>
                          <a:gd name="connsiteX3" fmla="*/ 40 w 468114"/>
                          <a:gd name="connsiteY3" fmla="*/ 625869 h 625869"/>
                          <a:gd name="connsiteX4" fmla="*/ 3310 w 468114"/>
                          <a:gd name="connsiteY4" fmla="*/ 515412 h 625869"/>
                          <a:gd name="connsiteX0" fmla="*/ 3310 w 468114"/>
                          <a:gd name="connsiteY0" fmla="*/ 515412 h 625869"/>
                          <a:gd name="connsiteX1" fmla="*/ 465732 w 468114"/>
                          <a:gd name="connsiteY1" fmla="*/ 0 h 625869"/>
                          <a:gd name="connsiteX2" fmla="*/ 468114 w 468114"/>
                          <a:gd name="connsiteY2" fmla="*/ 133981 h 625869"/>
                          <a:gd name="connsiteX3" fmla="*/ 40 w 468114"/>
                          <a:gd name="connsiteY3" fmla="*/ 625869 h 625869"/>
                          <a:gd name="connsiteX4" fmla="*/ 3310 w 468114"/>
                          <a:gd name="connsiteY4" fmla="*/ 515412 h 625869"/>
                          <a:gd name="connsiteX0" fmla="*/ 0 w 469566"/>
                          <a:gd name="connsiteY0" fmla="*/ 515412 h 625869"/>
                          <a:gd name="connsiteX1" fmla="*/ 467184 w 469566"/>
                          <a:gd name="connsiteY1" fmla="*/ 0 h 625869"/>
                          <a:gd name="connsiteX2" fmla="*/ 469566 w 469566"/>
                          <a:gd name="connsiteY2" fmla="*/ 133981 h 625869"/>
                          <a:gd name="connsiteX3" fmla="*/ 1492 w 469566"/>
                          <a:gd name="connsiteY3" fmla="*/ 625869 h 625869"/>
                          <a:gd name="connsiteX4" fmla="*/ 0 w 469566"/>
                          <a:gd name="connsiteY4" fmla="*/ 515412 h 625869"/>
                          <a:gd name="connsiteX0" fmla="*/ 0 w 469566"/>
                          <a:gd name="connsiteY0" fmla="*/ 515412 h 628250"/>
                          <a:gd name="connsiteX1" fmla="*/ 467184 w 469566"/>
                          <a:gd name="connsiteY1" fmla="*/ 0 h 628250"/>
                          <a:gd name="connsiteX2" fmla="*/ 469566 w 469566"/>
                          <a:gd name="connsiteY2" fmla="*/ 133981 h 628250"/>
                          <a:gd name="connsiteX3" fmla="*/ 1492 w 469566"/>
                          <a:gd name="connsiteY3" fmla="*/ 628250 h 628250"/>
                          <a:gd name="connsiteX4" fmla="*/ 0 w 469566"/>
                          <a:gd name="connsiteY4" fmla="*/ 515412 h 628250"/>
                          <a:gd name="connsiteX0" fmla="*/ 0 w 469566"/>
                          <a:gd name="connsiteY0" fmla="*/ 515412 h 628250"/>
                          <a:gd name="connsiteX1" fmla="*/ 467184 w 469566"/>
                          <a:gd name="connsiteY1" fmla="*/ 0 h 628250"/>
                          <a:gd name="connsiteX2" fmla="*/ 469566 w 469566"/>
                          <a:gd name="connsiteY2" fmla="*/ 133981 h 628250"/>
                          <a:gd name="connsiteX3" fmla="*/ 1492 w 469566"/>
                          <a:gd name="connsiteY3" fmla="*/ 628250 h 628250"/>
                          <a:gd name="connsiteX4" fmla="*/ 0 w 469566"/>
                          <a:gd name="connsiteY4" fmla="*/ 515412 h 628250"/>
                          <a:gd name="connsiteX0" fmla="*/ 0 w 471948"/>
                          <a:gd name="connsiteY0" fmla="*/ 508268 h 628250"/>
                          <a:gd name="connsiteX1" fmla="*/ 469566 w 471948"/>
                          <a:gd name="connsiteY1" fmla="*/ 0 h 628250"/>
                          <a:gd name="connsiteX2" fmla="*/ 471948 w 471948"/>
                          <a:gd name="connsiteY2" fmla="*/ 133981 h 628250"/>
                          <a:gd name="connsiteX3" fmla="*/ 3874 w 471948"/>
                          <a:gd name="connsiteY3" fmla="*/ 628250 h 628250"/>
                          <a:gd name="connsiteX4" fmla="*/ 0 w 471948"/>
                          <a:gd name="connsiteY4" fmla="*/ 508268 h 628250"/>
                          <a:gd name="connsiteX0" fmla="*/ 3311 w 468115"/>
                          <a:gd name="connsiteY0" fmla="*/ 503506 h 628250"/>
                          <a:gd name="connsiteX1" fmla="*/ 465733 w 468115"/>
                          <a:gd name="connsiteY1" fmla="*/ 0 h 628250"/>
                          <a:gd name="connsiteX2" fmla="*/ 468115 w 468115"/>
                          <a:gd name="connsiteY2" fmla="*/ 133981 h 628250"/>
                          <a:gd name="connsiteX3" fmla="*/ 41 w 468115"/>
                          <a:gd name="connsiteY3" fmla="*/ 628250 h 628250"/>
                          <a:gd name="connsiteX4" fmla="*/ 3311 w 468115"/>
                          <a:gd name="connsiteY4" fmla="*/ 503506 h 628250"/>
                          <a:gd name="connsiteX0" fmla="*/ 973 w 465777"/>
                          <a:gd name="connsiteY0" fmla="*/ 503506 h 630632"/>
                          <a:gd name="connsiteX1" fmla="*/ 463395 w 465777"/>
                          <a:gd name="connsiteY1" fmla="*/ 0 h 630632"/>
                          <a:gd name="connsiteX2" fmla="*/ 465777 w 465777"/>
                          <a:gd name="connsiteY2" fmla="*/ 133981 h 630632"/>
                          <a:gd name="connsiteX3" fmla="*/ 85 w 465777"/>
                          <a:gd name="connsiteY3" fmla="*/ 630632 h 630632"/>
                          <a:gd name="connsiteX4" fmla="*/ 973 w 465777"/>
                          <a:gd name="connsiteY4" fmla="*/ 503506 h 630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65777" h="630632">
                            <a:moveTo>
                              <a:pt x="973" y="503506"/>
                            </a:moveTo>
                            <a:lnTo>
                              <a:pt x="463395" y="0"/>
                            </a:lnTo>
                            <a:lnTo>
                              <a:pt x="465777" y="133981"/>
                            </a:lnTo>
                            <a:lnTo>
                              <a:pt x="85" y="630632"/>
                            </a:lnTo>
                            <a:cubicBezTo>
                              <a:pt x="-412" y="593813"/>
                              <a:pt x="1470" y="540325"/>
                              <a:pt x="973" y="50350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n w="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601" name="Rectangle 25"/>
                      <p:cNvSpPr/>
                      <p:nvPr/>
                    </p:nvSpPr>
                    <p:spPr>
                      <a:xfrm>
                        <a:off x="665399" y="1439417"/>
                        <a:ext cx="465774" cy="630633"/>
                      </a:xfrm>
                      <a:custGeom>
                        <a:avLst/>
                        <a:gdLst>
                          <a:gd name="connsiteX0" fmla="*/ 0 w 110169"/>
                          <a:gd name="connsiteY0" fmla="*/ 0 h 110169"/>
                          <a:gd name="connsiteX1" fmla="*/ 110169 w 110169"/>
                          <a:gd name="connsiteY1" fmla="*/ 0 h 110169"/>
                          <a:gd name="connsiteX2" fmla="*/ 110169 w 110169"/>
                          <a:gd name="connsiteY2" fmla="*/ 110169 h 110169"/>
                          <a:gd name="connsiteX3" fmla="*/ 0 w 110169"/>
                          <a:gd name="connsiteY3" fmla="*/ 110169 h 110169"/>
                          <a:gd name="connsiteX4" fmla="*/ 0 w 110169"/>
                          <a:gd name="connsiteY4" fmla="*/ 0 h 110169"/>
                          <a:gd name="connsiteX0" fmla="*/ 0 w 495760"/>
                          <a:gd name="connsiteY0" fmla="*/ 517793 h 517793"/>
                          <a:gd name="connsiteX1" fmla="*/ 495760 w 495760"/>
                          <a:gd name="connsiteY1" fmla="*/ 0 h 517793"/>
                          <a:gd name="connsiteX2" fmla="*/ 495760 w 495760"/>
                          <a:gd name="connsiteY2" fmla="*/ 110169 h 517793"/>
                          <a:gd name="connsiteX3" fmla="*/ 385591 w 495760"/>
                          <a:gd name="connsiteY3" fmla="*/ 110169 h 517793"/>
                          <a:gd name="connsiteX4" fmla="*/ 0 w 495760"/>
                          <a:gd name="connsiteY4" fmla="*/ 517793 h 517793"/>
                          <a:gd name="connsiteX0" fmla="*/ 0 w 495760"/>
                          <a:gd name="connsiteY0" fmla="*/ 517793 h 594912"/>
                          <a:gd name="connsiteX1" fmla="*/ 495760 w 495760"/>
                          <a:gd name="connsiteY1" fmla="*/ 0 h 594912"/>
                          <a:gd name="connsiteX2" fmla="*/ 495760 w 495760"/>
                          <a:gd name="connsiteY2" fmla="*/ 110169 h 594912"/>
                          <a:gd name="connsiteX3" fmla="*/ 11018 w 495760"/>
                          <a:gd name="connsiteY3" fmla="*/ 594912 h 594912"/>
                          <a:gd name="connsiteX4" fmla="*/ 0 w 495760"/>
                          <a:gd name="connsiteY4" fmla="*/ 517793 h 594912"/>
                          <a:gd name="connsiteX0" fmla="*/ 0 w 495760"/>
                          <a:gd name="connsiteY0" fmla="*/ 517793 h 594912"/>
                          <a:gd name="connsiteX1" fmla="*/ 495760 w 495760"/>
                          <a:gd name="connsiteY1" fmla="*/ 0 h 594912"/>
                          <a:gd name="connsiteX2" fmla="*/ 495760 w 495760"/>
                          <a:gd name="connsiteY2" fmla="*/ 136363 h 594912"/>
                          <a:gd name="connsiteX3" fmla="*/ 11018 w 495760"/>
                          <a:gd name="connsiteY3" fmla="*/ 594912 h 594912"/>
                          <a:gd name="connsiteX4" fmla="*/ 0 w 495760"/>
                          <a:gd name="connsiteY4" fmla="*/ 517793 h 594912"/>
                          <a:gd name="connsiteX0" fmla="*/ 0 w 495760"/>
                          <a:gd name="connsiteY0" fmla="*/ 517793 h 623487"/>
                          <a:gd name="connsiteX1" fmla="*/ 495760 w 495760"/>
                          <a:gd name="connsiteY1" fmla="*/ 0 h 623487"/>
                          <a:gd name="connsiteX2" fmla="*/ 495760 w 495760"/>
                          <a:gd name="connsiteY2" fmla="*/ 136363 h 623487"/>
                          <a:gd name="connsiteX3" fmla="*/ 30068 w 495760"/>
                          <a:gd name="connsiteY3" fmla="*/ 623487 h 623487"/>
                          <a:gd name="connsiteX4" fmla="*/ 0 w 495760"/>
                          <a:gd name="connsiteY4" fmla="*/ 517793 h 623487"/>
                          <a:gd name="connsiteX0" fmla="*/ 888 w 465692"/>
                          <a:gd name="connsiteY0" fmla="*/ 517793 h 623487"/>
                          <a:gd name="connsiteX1" fmla="*/ 465692 w 465692"/>
                          <a:gd name="connsiteY1" fmla="*/ 0 h 623487"/>
                          <a:gd name="connsiteX2" fmla="*/ 465692 w 465692"/>
                          <a:gd name="connsiteY2" fmla="*/ 136363 h 623487"/>
                          <a:gd name="connsiteX3" fmla="*/ 0 w 465692"/>
                          <a:gd name="connsiteY3" fmla="*/ 623487 h 623487"/>
                          <a:gd name="connsiteX4" fmla="*/ 888 w 465692"/>
                          <a:gd name="connsiteY4" fmla="*/ 517793 h 623487"/>
                          <a:gd name="connsiteX0" fmla="*/ 3270 w 465692"/>
                          <a:gd name="connsiteY0" fmla="*/ 515412 h 623487"/>
                          <a:gd name="connsiteX1" fmla="*/ 465692 w 465692"/>
                          <a:gd name="connsiteY1" fmla="*/ 0 h 623487"/>
                          <a:gd name="connsiteX2" fmla="*/ 465692 w 465692"/>
                          <a:gd name="connsiteY2" fmla="*/ 136363 h 623487"/>
                          <a:gd name="connsiteX3" fmla="*/ 0 w 465692"/>
                          <a:gd name="connsiteY3" fmla="*/ 623487 h 623487"/>
                          <a:gd name="connsiteX4" fmla="*/ 3270 w 465692"/>
                          <a:gd name="connsiteY4" fmla="*/ 515412 h 623487"/>
                          <a:gd name="connsiteX0" fmla="*/ 0 w 462422"/>
                          <a:gd name="connsiteY0" fmla="*/ 515412 h 625869"/>
                          <a:gd name="connsiteX1" fmla="*/ 462422 w 462422"/>
                          <a:gd name="connsiteY1" fmla="*/ 0 h 625869"/>
                          <a:gd name="connsiteX2" fmla="*/ 462422 w 462422"/>
                          <a:gd name="connsiteY2" fmla="*/ 136363 h 625869"/>
                          <a:gd name="connsiteX3" fmla="*/ 1492 w 462422"/>
                          <a:gd name="connsiteY3" fmla="*/ 625869 h 625869"/>
                          <a:gd name="connsiteX4" fmla="*/ 0 w 462422"/>
                          <a:gd name="connsiteY4" fmla="*/ 515412 h 625869"/>
                          <a:gd name="connsiteX0" fmla="*/ 0 w 464804"/>
                          <a:gd name="connsiteY0" fmla="*/ 515412 h 625869"/>
                          <a:gd name="connsiteX1" fmla="*/ 462422 w 464804"/>
                          <a:gd name="connsiteY1" fmla="*/ 0 h 625869"/>
                          <a:gd name="connsiteX2" fmla="*/ 464804 w 464804"/>
                          <a:gd name="connsiteY2" fmla="*/ 143506 h 625869"/>
                          <a:gd name="connsiteX3" fmla="*/ 1492 w 464804"/>
                          <a:gd name="connsiteY3" fmla="*/ 625869 h 625869"/>
                          <a:gd name="connsiteX4" fmla="*/ 0 w 464804"/>
                          <a:gd name="connsiteY4" fmla="*/ 515412 h 625869"/>
                          <a:gd name="connsiteX0" fmla="*/ 3310 w 468114"/>
                          <a:gd name="connsiteY0" fmla="*/ 515412 h 625869"/>
                          <a:gd name="connsiteX1" fmla="*/ 465732 w 468114"/>
                          <a:gd name="connsiteY1" fmla="*/ 0 h 625869"/>
                          <a:gd name="connsiteX2" fmla="*/ 468114 w 468114"/>
                          <a:gd name="connsiteY2" fmla="*/ 143506 h 625869"/>
                          <a:gd name="connsiteX3" fmla="*/ 40 w 468114"/>
                          <a:gd name="connsiteY3" fmla="*/ 625869 h 625869"/>
                          <a:gd name="connsiteX4" fmla="*/ 3310 w 468114"/>
                          <a:gd name="connsiteY4" fmla="*/ 515412 h 625869"/>
                          <a:gd name="connsiteX0" fmla="*/ 3310 w 468114"/>
                          <a:gd name="connsiteY0" fmla="*/ 515412 h 625869"/>
                          <a:gd name="connsiteX1" fmla="*/ 465732 w 468114"/>
                          <a:gd name="connsiteY1" fmla="*/ 0 h 625869"/>
                          <a:gd name="connsiteX2" fmla="*/ 468114 w 468114"/>
                          <a:gd name="connsiteY2" fmla="*/ 133981 h 625869"/>
                          <a:gd name="connsiteX3" fmla="*/ 40 w 468114"/>
                          <a:gd name="connsiteY3" fmla="*/ 625869 h 625869"/>
                          <a:gd name="connsiteX4" fmla="*/ 3310 w 468114"/>
                          <a:gd name="connsiteY4" fmla="*/ 515412 h 625869"/>
                          <a:gd name="connsiteX0" fmla="*/ 0 w 469566"/>
                          <a:gd name="connsiteY0" fmla="*/ 515412 h 625869"/>
                          <a:gd name="connsiteX1" fmla="*/ 467184 w 469566"/>
                          <a:gd name="connsiteY1" fmla="*/ 0 h 625869"/>
                          <a:gd name="connsiteX2" fmla="*/ 469566 w 469566"/>
                          <a:gd name="connsiteY2" fmla="*/ 133981 h 625869"/>
                          <a:gd name="connsiteX3" fmla="*/ 1492 w 469566"/>
                          <a:gd name="connsiteY3" fmla="*/ 625869 h 625869"/>
                          <a:gd name="connsiteX4" fmla="*/ 0 w 469566"/>
                          <a:gd name="connsiteY4" fmla="*/ 515412 h 625869"/>
                          <a:gd name="connsiteX0" fmla="*/ 0 w 469566"/>
                          <a:gd name="connsiteY0" fmla="*/ 515412 h 628250"/>
                          <a:gd name="connsiteX1" fmla="*/ 467184 w 469566"/>
                          <a:gd name="connsiteY1" fmla="*/ 0 h 628250"/>
                          <a:gd name="connsiteX2" fmla="*/ 469566 w 469566"/>
                          <a:gd name="connsiteY2" fmla="*/ 133981 h 628250"/>
                          <a:gd name="connsiteX3" fmla="*/ 1492 w 469566"/>
                          <a:gd name="connsiteY3" fmla="*/ 628250 h 628250"/>
                          <a:gd name="connsiteX4" fmla="*/ 0 w 469566"/>
                          <a:gd name="connsiteY4" fmla="*/ 515412 h 628250"/>
                          <a:gd name="connsiteX0" fmla="*/ 0 w 469566"/>
                          <a:gd name="connsiteY0" fmla="*/ 515412 h 628250"/>
                          <a:gd name="connsiteX1" fmla="*/ 467184 w 469566"/>
                          <a:gd name="connsiteY1" fmla="*/ 0 h 628250"/>
                          <a:gd name="connsiteX2" fmla="*/ 469566 w 469566"/>
                          <a:gd name="connsiteY2" fmla="*/ 133981 h 628250"/>
                          <a:gd name="connsiteX3" fmla="*/ 1492 w 469566"/>
                          <a:gd name="connsiteY3" fmla="*/ 628250 h 628250"/>
                          <a:gd name="connsiteX4" fmla="*/ 0 w 469566"/>
                          <a:gd name="connsiteY4" fmla="*/ 515412 h 628250"/>
                          <a:gd name="connsiteX0" fmla="*/ 0 w 471948"/>
                          <a:gd name="connsiteY0" fmla="*/ 508268 h 628250"/>
                          <a:gd name="connsiteX1" fmla="*/ 469566 w 471948"/>
                          <a:gd name="connsiteY1" fmla="*/ 0 h 628250"/>
                          <a:gd name="connsiteX2" fmla="*/ 471948 w 471948"/>
                          <a:gd name="connsiteY2" fmla="*/ 133981 h 628250"/>
                          <a:gd name="connsiteX3" fmla="*/ 3874 w 471948"/>
                          <a:gd name="connsiteY3" fmla="*/ 628250 h 628250"/>
                          <a:gd name="connsiteX4" fmla="*/ 0 w 471948"/>
                          <a:gd name="connsiteY4" fmla="*/ 508268 h 628250"/>
                          <a:gd name="connsiteX0" fmla="*/ 3311 w 468115"/>
                          <a:gd name="connsiteY0" fmla="*/ 503506 h 628250"/>
                          <a:gd name="connsiteX1" fmla="*/ 465733 w 468115"/>
                          <a:gd name="connsiteY1" fmla="*/ 0 h 628250"/>
                          <a:gd name="connsiteX2" fmla="*/ 468115 w 468115"/>
                          <a:gd name="connsiteY2" fmla="*/ 133981 h 628250"/>
                          <a:gd name="connsiteX3" fmla="*/ 41 w 468115"/>
                          <a:gd name="connsiteY3" fmla="*/ 628250 h 628250"/>
                          <a:gd name="connsiteX4" fmla="*/ 3311 w 468115"/>
                          <a:gd name="connsiteY4" fmla="*/ 503506 h 628250"/>
                          <a:gd name="connsiteX0" fmla="*/ 973 w 465777"/>
                          <a:gd name="connsiteY0" fmla="*/ 503506 h 630632"/>
                          <a:gd name="connsiteX1" fmla="*/ 463395 w 465777"/>
                          <a:gd name="connsiteY1" fmla="*/ 0 h 630632"/>
                          <a:gd name="connsiteX2" fmla="*/ 465777 w 465777"/>
                          <a:gd name="connsiteY2" fmla="*/ 133981 h 630632"/>
                          <a:gd name="connsiteX3" fmla="*/ 85 w 465777"/>
                          <a:gd name="connsiteY3" fmla="*/ 630632 h 630632"/>
                          <a:gd name="connsiteX4" fmla="*/ 973 w 465777"/>
                          <a:gd name="connsiteY4" fmla="*/ 503506 h 6306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65777" h="630632">
                            <a:moveTo>
                              <a:pt x="973" y="503506"/>
                            </a:moveTo>
                            <a:lnTo>
                              <a:pt x="463395" y="0"/>
                            </a:lnTo>
                            <a:lnTo>
                              <a:pt x="465777" y="133981"/>
                            </a:lnTo>
                            <a:lnTo>
                              <a:pt x="85" y="630632"/>
                            </a:lnTo>
                            <a:cubicBezTo>
                              <a:pt x="-412" y="593813"/>
                              <a:pt x="1470" y="540325"/>
                              <a:pt x="973" y="50350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n w="0" cap="flat" cmpd="sng" algn="ctr">
                        <a:solidFill>
                          <a:srgbClr val="FFFFFF">
                            <a:lumMod val="65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  <p:sp>
                    <p:nvSpPr>
                      <p:cNvPr id="602" name="Freeform 601"/>
                      <p:cNvSpPr/>
                      <p:nvPr/>
                    </p:nvSpPr>
                    <p:spPr>
                      <a:xfrm>
                        <a:off x="654535" y="3611932"/>
                        <a:ext cx="2803890" cy="227984"/>
                      </a:xfrm>
                      <a:custGeom>
                        <a:avLst/>
                        <a:gdLst>
                          <a:gd name="connsiteX0" fmla="*/ 575396 w 2810174"/>
                          <a:gd name="connsiteY0" fmla="*/ 0 h 825313"/>
                          <a:gd name="connsiteX1" fmla="*/ 2810174 w 2810174"/>
                          <a:gd name="connsiteY1" fmla="*/ 1 h 825313"/>
                          <a:gd name="connsiteX2" fmla="*/ 2810174 w 2810174"/>
                          <a:gd name="connsiteY2" fmla="*/ 113888 h 825313"/>
                          <a:gd name="connsiteX3" fmla="*/ 2810083 w 2810174"/>
                          <a:gd name="connsiteY3" fmla="*/ 114300 h 825313"/>
                          <a:gd name="connsiteX4" fmla="*/ 675118 w 2810174"/>
                          <a:gd name="connsiteY4" fmla="*/ 114300 h 825313"/>
                          <a:gd name="connsiteX5" fmla="*/ 482218 w 2810174"/>
                          <a:gd name="connsiteY5" fmla="*/ 222189 h 825313"/>
                          <a:gd name="connsiteX6" fmla="*/ 0 w 2810174"/>
                          <a:gd name="connsiteY6" fmla="*/ 825313 h 825313"/>
                          <a:gd name="connsiteX7" fmla="*/ 481348 w 2810174"/>
                          <a:gd name="connsiteY7" fmla="*/ 86729 h 825313"/>
                          <a:gd name="connsiteX8" fmla="*/ 575396 w 2810174"/>
                          <a:gd name="connsiteY8" fmla="*/ 0 h 825313"/>
                          <a:gd name="connsiteX0" fmla="*/ 514636 w 2749414"/>
                          <a:gd name="connsiteY0" fmla="*/ 0 h 739588"/>
                          <a:gd name="connsiteX1" fmla="*/ 2749414 w 2749414"/>
                          <a:gd name="connsiteY1" fmla="*/ 1 h 739588"/>
                          <a:gd name="connsiteX2" fmla="*/ 2749414 w 2749414"/>
                          <a:gd name="connsiteY2" fmla="*/ 113888 h 739588"/>
                          <a:gd name="connsiteX3" fmla="*/ 2749323 w 2749414"/>
                          <a:gd name="connsiteY3" fmla="*/ 114300 h 739588"/>
                          <a:gd name="connsiteX4" fmla="*/ 614358 w 2749414"/>
                          <a:gd name="connsiteY4" fmla="*/ 114300 h 739588"/>
                          <a:gd name="connsiteX5" fmla="*/ 421458 w 2749414"/>
                          <a:gd name="connsiteY5" fmla="*/ 222189 h 739588"/>
                          <a:gd name="connsiteX6" fmla="*/ 0 w 2749414"/>
                          <a:gd name="connsiteY6" fmla="*/ 739588 h 739588"/>
                          <a:gd name="connsiteX7" fmla="*/ 420588 w 2749414"/>
                          <a:gd name="connsiteY7" fmla="*/ 86729 h 739588"/>
                          <a:gd name="connsiteX8" fmla="*/ 514636 w 2749414"/>
                          <a:gd name="connsiteY8" fmla="*/ 0 h 739588"/>
                          <a:gd name="connsiteX0" fmla="*/ 528657 w 2763435"/>
                          <a:gd name="connsiteY0" fmla="*/ 0 h 699106"/>
                          <a:gd name="connsiteX1" fmla="*/ 2763435 w 2763435"/>
                          <a:gd name="connsiteY1" fmla="*/ 1 h 699106"/>
                          <a:gd name="connsiteX2" fmla="*/ 2763435 w 2763435"/>
                          <a:gd name="connsiteY2" fmla="*/ 113888 h 699106"/>
                          <a:gd name="connsiteX3" fmla="*/ 2763344 w 2763435"/>
                          <a:gd name="connsiteY3" fmla="*/ 114300 h 699106"/>
                          <a:gd name="connsiteX4" fmla="*/ 628379 w 2763435"/>
                          <a:gd name="connsiteY4" fmla="*/ 114300 h 699106"/>
                          <a:gd name="connsiteX5" fmla="*/ 435479 w 2763435"/>
                          <a:gd name="connsiteY5" fmla="*/ 222189 h 699106"/>
                          <a:gd name="connsiteX6" fmla="*/ 0 w 2763435"/>
                          <a:gd name="connsiteY6" fmla="*/ 699106 h 699106"/>
                          <a:gd name="connsiteX7" fmla="*/ 434609 w 2763435"/>
                          <a:gd name="connsiteY7" fmla="*/ 86729 h 699106"/>
                          <a:gd name="connsiteX8" fmla="*/ 528657 w 2763435"/>
                          <a:gd name="connsiteY8" fmla="*/ 0 h 699106"/>
                          <a:gd name="connsiteX0" fmla="*/ 521647 w 2756425"/>
                          <a:gd name="connsiteY0" fmla="*/ 0 h 691962"/>
                          <a:gd name="connsiteX1" fmla="*/ 2756425 w 2756425"/>
                          <a:gd name="connsiteY1" fmla="*/ 1 h 691962"/>
                          <a:gd name="connsiteX2" fmla="*/ 2756425 w 2756425"/>
                          <a:gd name="connsiteY2" fmla="*/ 113888 h 691962"/>
                          <a:gd name="connsiteX3" fmla="*/ 2756334 w 2756425"/>
                          <a:gd name="connsiteY3" fmla="*/ 114300 h 691962"/>
                          <a:gd name="connsiteX4" fmla="*/ 621369 w 2756425"/>
                          <a:gd name="connsiteY4" fmla="*/ 114300 h 691962"/>
                          <a:gd name="connsiteX5" fmla="*/ 428469 w 2756425"/>
                          <a:gd name="connsiteY5" fmla="*/ 222189 h 691962"/>
                          <a:gd name="connsiteX6" fmla="*/ 0 w 2756425"/>
                          <a:gd name="connsiteY6" fmla="*/ 691962 h 691962"/>
                          <a:gd name="connsiteX7" fmla="*/ 427599 w 2756425"/>
                          <a:gd name="connsiteY7" fmla="*/ 86729 h 691962"/>
                          <a:gd name="connsiteX8" fmla="*/ 521647 w 2756425"/>
                          <a:gd name="connsiteY8" fmla="*/ 0 h 691962"/>
                          <a:gd name="connsiteX0" fmla="*/ 546575 w 2781353"/>
                          <a:gd name="connsiteY0" fmla="*/ 383864 h 606052"/>
                          <a:gd name="connsiteX1" fmla="*/ 2781353 w 2781353"/>
                          <a:gd name="connsiteY1" fmla="*/ 383865 h 606052"/>
                          <a:gd name="connsiteX2" fmla="*/ 2781353 w 2781353"/>
                          <a:gd name="connsiteY2" fmla="*/ 497752 h 606052"/>
                          <a:gd name="connsiteX3" fmla="*/ 2781262 w 2781353"/>
                          <a:gd name="connsiteY3" fmla="*/ 498164 h 606052"/>
                          <a:gd name="connsiteX4" fmla="*/ 646297 w 2781353"/>
                          <a:gd name="connsiteY4" fmla="*/ 498164 h 606052"/>
                          <a:gd name="connsiteX5" fmla="*/ 453397 w 2781353"/>
                          <a:gd name="connsiteY5" fmla="*/ 606053 h 606052"/>
                          <a:gd name="connsiteX6" fmla="*/ 0 w 2781353"/>
                          <a:gd name="connsiteY6" fmla="*/ 42251 h 606052"/>
                          <a:gd name="connsiteX7" fmla="*/ 452527 w 2781353"/>
                          <a:gd name="connsiteY7" fmla="*/ 470593 h 606052"/>
                          <a:gd name="connsiteX8" fmla="*/ 546575 w 2781353"/>
                          <a:gd name="connsiteY8" fmla="*/ 383864 h 606052"/>
                          <a:gd name="connsiteX0" fmla="*/ 528805 w 2763583"/>
                          <a:gd name="connsiteY0" fmla="*/ 467823 h 690011"/>
                          <a:gd name="connsiteX1" fmla="*/ 2763583 w 2763583"/>
                          <a:gd name="connsiteY1" fmla="*/ 467824 h 690011"/>
                          <a:gd name="connsiteX2" fmla="*/ 2763583 w 2763583"/>
                          <a:gd name="connsiteY2" fmla="*/ 581711 h 690011"/>
                          <a:gd name="connsiteX3" fmla="*/ 2763492 w 2763583"/>
                          <a:gd name="connsiteY3" fmla="*/ 582123 h 690011"/>
                          <a:gd name="connsiteX4" fmla="*/ 628527 w 2763583"/>
                          <a:gd name="connsiteY4" fmla="*/ 582123 h 690011"/>
                          <a:gd name="connsiteX5" fmla="*/ 435627 w 2763583"/>
                          <a:gd name="connsiteY5" fmla="*/ 690012 h 690011"/>
                          <a:gd name="connsiteX6" fmla="*/ 0 w 2763583"/>
                          <a:gd name="connsiteY6" fmla="*/ 39061 h 690011"/>
                          <a:gd name="connsiteX7" fmla="*/ 434757 w 2763583"/>
                          <a:gd name="connsiteY7" fmla="*/ 554552 h 690011"/>
                          <a:gd name="connsiteX8" fmla="*/ 528805 w 2763583"/>
                          <a:gd name="connsiteY8" fmla="*/ 467823 h 690011"/>
                          <a:gd name="connsiteX0" fmla="*/ 528805 w 2763583"/>
                          <a:gd name="connsiteY0" fmla="*/ 490466 h 712654"/>
                          <a:gd name="connsiteX1" fmla="*/ 2763583 w 2763583"/>
                          <a:gd name="connsiteY1" fmla="*/ 490467 h 712654"/>
                          <a:gd name="connsiteX2" fmla="*/ 2763583 w 2763583"/>
                          <a:gd name="connsiteY2" fmla="*/ 604354 h 712654"/>
                          <a:gd name="connsiteX3" fmla="*/ 2763492 w 2763583"/>
                          <a:gd name="connsiteY3" fmla="*/ 604766 h 712654"/>
                          <a:gd name="connsiteX4" fmla="*/ 628527 w 2763583"/>
                          <a:gd name="connsiteY4" fmla="*/ 604766 h 712654"/>
                          <a:gd name="connsiteX5" fmla="*/ 435627 w 2763583"/>
                          <a:gd name="connsiteY5" fmla="*/ 712655 h 712654"/>
                          <a:gd name="connsiteX6" fmla="*/ 0 w 2763583"/>
                          <a:gd name="connsiteY6" fmla="*/ 61704 h 712654"/>
                          <a:gd name="connsiteX7" fmla="*/ 434757 w 2763583"/>
                          <a:gd name="connsiteY7" fmla="*/ 577195 h 712654"/>
                          <a:gd name="connsiteX8" fmla="*/ 528805 w 2763583"/>
                          <a:gd name="connsiteY8" fmla="*/ 490466 h 712654"/>
                          <a:gd name="connsiteX0" fmla="*/ 528805 w 2763583"/>
                          <a:gd name="connsiteY0" fmla="*/ 428761 h 650949"/>
                          <a:gd name="connsiteX1" fmla="*/ 2763583 w 2763583"/>
                          <a:gd name="connsiteY1" fmla="*/ 428762 h 650949"/>
                          <a:gd name="connsiteX2" fmla="*/ 2763583 w 2763583"/>
                          <a:gd name="connsiteY2" fmla="*/ 542649 h 650949"/>
                          <a:gd name="connsiteX3" fmla="*/ 2763492 w 2763583"/>
                          <a:gd name="connsiteY3" fmla="*/ 543061 h 650949"/>
                          <a:gd name="connsiteX4" fmla="*/ 628527 w 2763583"/>
                          <a:gd name="connsiteY4" fmla="*/ 543061 h 650949"/>
                          <a:gd name="connsiteX5" fmla="*/ 435627 w 2763583"/>
                          <a:gd name="connsiteY5" fmla="*/ 650950 h 650949"/>
                          <a:gd name="connsiteX6" fmla="*/ 0 w 2763583"/>
                          <a:gd name="connsiteY6" fmla="*/ -1 h 650949"/>
                          <a:gd name="connsiteX7" fmla="*/ 434757 w 2763583"/>
                          <a:gd name="connsiteY7" fmla="*/ 515490 h 650949"/>
                          <a:gd name="connsiteX8" fmla="*/ 528805 w 2763583"/>
                          <a:gd name="connsiteY8" fmla="*/ 428761 h 650949"/>
                          <a:gd name="connsiteX0" fmla="*/ 528805 w 2763583"/>
                          <a:gd name="connsiteY0" fmla="*/ 428761 h 650949"/>
                          <a:gd name="connsiteX1" fmla="*/ 2763583 w 2763583"/>
                          <a:gd name="connsiteY1" fmla="*/ 428762 h 650949"/>
                          <a:gd name="connsiteX2" fmla="*/ 2763583 w 2763583"/>
                          <a:gd name="connsiteY2" fmla="*/ 542649 h 650949"/>
                          <a:gd name="connsiteX3" fmla="*/ 2763492 w 2763583"/>
                          <a:gd name="connsiteY3" fmla="*/ 543061 h 650949"/>
                          <a:gd name="connsiteX4" fmla="*/ 628527 w 2763583"/>
                          <a:gd name="connsiteY4" fmla="*/ 543061 h 650949"/>
                          <a:gd name="connsiteX5" fmla="*/ 435627 w 2763583"/>
                          <a:gd name="connsiteY5" fmla="*/ 650950 h 650949"/>
                          <a:gd name="connsiteX6" fmla="*/ 0 w 2763583"/>
                          <a:gd name="connsiteY6" fmla="*/ -1 h 650949"/>
                          <a:gd name="connsiteX7" fmla="*/ 411063 w 2763583"/>
                          <a:gd name="connsiteY7" fmla="*/ 380805 h 650949"/>
                          <a:gd name="connsiteX8" fmla="*/ 528805 w 2763583"/>
                          <a:gd name="connsiteY8" fmla="*/ 428761 h 650949"/>
                          <a:gd name="connsiteX0" fmla="*/ 528805 w 2763583"/>
                          <a:gd name="connsiteY0" fmla="*/ 428761 h 543063"/>
                          <a:gd name="connsiteX1" fmla="*/ 2763583 w 2763583"/>
                          <a:gd name="connsiteY1" fmla="*/ 428762 h 543063"/>
                          <a:gd name="connsiteX2" fmla="*/ 2763583 w 2763583"/>
                          <a:gd name="connsiteY2" fmla="*/ 542649 h 543063"/>
                          <a:gd name="connsiteX3" fmla="*/ 2763492 w 2763583"/>
                          <a:gd name="connsiteY3" fmla="*/ 543061 h 543063"/>
                          <a:gd name="connsiteX4" fmla="*/ 628527 w 2763583"/>
                          <a:gd name="connsiteY4" fmla="*/ 543061 h 543063"/>
                          <a:gd name="connsiteX5" fmla="*/ 414895 w 2763583"/>
                          <a:gd name="connsiteY5" fmla="*/ 468728 h 543063"/>
                          <a:gd name="connsiteX6" fmla="*/ 0 w 2763583"/>
                          <a:gd name="connsiteY6" fmla="*/ -1 h 543063"/>
                          <a:gd name="connsiteX7" fmla="*/ 411063 w 2763583"/>
                          <a:gd name="connsiteY7" fmla="*/ 380805 h 543063"/>
                          <a:gd name="connsiteX8" fmla="*/ 528805 w 2763583"/>
                          <a:gd name="connsiteY8" fmla="*/ 428761 h 543063"/>
                          <a:gd name="connsiteX0" fmla="*/ 528805 w 2763583"/>
                          <a:gd name="connsiteY0" fmla="*/ 428761 h 553714"/>
                          <a:gd name="connsiteX1" fmla="*/ 2763583 w 2763583"/>
                          <a:gd name="connsiteY1" fmla="*/ 428762 h 553714"/>
                          <a:gd name="connsiteX2" fmla="*/ 2763583 w 2763583"/>
                          <a:gd name="connsiteY2" fmla="*/ 542649 h 553714"/>
                          <a:gd name="connsiteX3" fmla="*/ 2763492 w 2763583"/>
                          <a:gd name="connsiteY3" fmla="*/ 543061 h 553714"/>
                          <a:gd name="connsiteX4" fmla="*/ 628527 w 2763583"/>
                          <a:gd name="connsiteY4" fmla="*/ 543061 h 553714"/>
                          <a:gd name="connsiteX5" fmla="*/ 414895 w 2763583"/>
                          <a:gd name="connsiteY5" fmla="*/ 468728 h 553714"/>
                          <a:gd name="connsiteX6" fmla="*/ 0 w 2763583"/>
                          <a:gd name="connsiteY6" fmla="*/ -1 h 553714"/>
                          <a:gd name="connsiteX7" fmla="*/ 411063 w 2763583"/>
                          <a:gd name="connsiteY7" fmla="*/ 380805 h 553714"/>
                          <a:gd name="connsiteX8" fmla="*/ 528805 w 2763583"/>
                          <a:gd name="connsiteY8" fmla="*/ 428761 h 553714"/>
                          <a:gd name="connsiteX0" fmla="*/ 528805 w 2763583"/>
                          <a:gd name="connsiteY0" fmla="*/ 428761 h 543066"/>
                          <a:gd name="connsiteX1" fmla="*/ 2763583 w 2763583"/>
                          <a:gd name="connsiteY1" fmla="*/ 428762 h 543066"/>
                          <a:gd name="connsiteX2" fmla="*/ 2763583 w 2763583"/>
                          <a:gd name="connsiteY2" fmla="*/ 542649 h 543066"/>
                          <a:gd name="connsiteX3" fmla="*/ 2763492 w 2763583"/>
                          <a:gd name="connsiteY3" fmla="*/ 543061 h 543066"/>
                          <a:gd name="connsiteX4" fmla="*/ 628527 w 2763583"/>
                          <a:gd name="connsiteY4" fmla="*/ 543061 h 543066"/>
                          <a:gd name="connsiteX5" fmla="*/ 326044 w 2763583"/>
                          <a:gd name="connsiteY5" fmla="*/ 389500 h 543066"/>
                          <a:gd name="connsiteX6" fmla="*/ 0 w 2763583"/>
                          <a:gd name="connsiteY6" fmla="*/ -1 h 543066"/>
                          <a:gd name="connsiteX7" fmla="*/ 411063 w 2763583"/>
                          <a:gd name="connsiteY7" fmla="*/ 380805 h 543066"/>
                          <a:gd name="connsiteX8" fmla="*/ 528805 w 2763583"/>
                          <a:gd name="connsiteY8" fmla="*/ 428761 h 543066"/>
                          <a:gd name="connsiteX0" fmla="*/ 528805 w 2763583"/>
                          <a:gd name="connsiteY0" fmla="*/ 428761 h 543176"/>
                          <a:gd name="connsiteX1" fmla="*/ 2763583 w 2763583"/>
                          <a:gd name="connsiteY1" fmla="*/ 428762 h 543176"/>
                          <a:gd name="connsiteX2" fmla="*/ 2763583 w 2763583"/>
                          <a:gd name="connsiteY2" fmla="*/ 542649 h 543176"/>
                          <a:gd name="connsiteX3" fmla="*/ 2763492 w 2763583"/>
                          <a:gd name="connsiteY3" fmla="*/ 543061 h 543176"/>
                          <a:gd name="connsiteX4" fmla="*/ 628527 w 2763583"/>
                          <a:gd name="connsiteY4" fmla="*/ 543061 h 543176"/>
                          <a:gd name="connsiteX5" fmla="*/ 361585 w 2763583"/>
                          <a:gd name="connsiteY5" fmla="*/ 421190 h 543176"/>
                          <a:gd name="connsiteX6" fmla="*/ 0 w 2763583"/>
                          <a:gd name="connsiteY6" fmla="*/ -1 h 543176"/>
                          <a:gd name="connsiteX7" fmla="*/ 411063 w 2763583"/>
                          <a:gd name="connsiteY7" fmla="*/ 380805 h 543176"/>
                          <a:gd name="connsiteX8" fmla="*/ 528805 w 2763583"/>
                          <a:gd name="connsiteY8" fmla="*/ 428761 h 543176"/>
                          <a:gd name="connsiteX0" fmla="*/ 528805 w 2763583"/>
                          <a:gd name="connsiteY0" fmla="*/ 428761 h 557397"/>
                          <a:gd name="connsiteX1" fmla="*/ 2763583 w 2763583"/>
                          <a:gd name="connsiteY1" fmla="*/ 428762 h 557397"/>
                          <a:gd name="connsiteX2" fmla="*/ 2763583 w 2763583"/>
                          <a:gd name="connsiteY2" fmla="*/ 542649 h 557397"/>
                          <a:gd name="connsiteX3" fmla="*/ 2763492 w 2763583"/>
                          <a:gd name="connsiteY3" fmla="*/ 543061 h 557397"/>
                          <a:gd name="connsiteX4" fmla="*/ 628527 w 2763583"/>
                          <a:gd name="connsiteY4" fmla="*/ 543061 h 557397"/>
                          <a:gd name="connsiteX5" fmla="*/ 361585 w 2763583"/>
                          <a:gd name="connsiteY5" fmla="*/ 421190 h 557397"/>
                          <a:gd name="connsiteX6" fmla="*/ 0 w 2763583"/>
                          <a:gd name="connsiteY6" fmla="*/ -1 h 557397"/>
                          <a:gd name="connsiteX7" fmla="*/ 411063 w 2763583"/>
                          <a:gd name="connsiteY7" fmla="*/ 380805 h 557397"/>
                          <a:gd name="connsiteX8" fmla="*/ 528805 w 2763583"/>
                          <a:gd name="connsiteY8" fmla="*/ 428761 h 557397"/>
                          <a:gd name="connsiteX0" fmla="*/ 623578 w 2763583"/>
                          <a:gd name="connsiteY0" fmla="*/ 420838 h 557397"/>
                          <a:gd name="connsiteX1" fmla="*/ 2763583 w 2763583"/>
                          <a:gd name="connsiteY1" fmla="*/ 428762 h 557397"/>
                          <a:gd name="connsiteX2" fmla="*/ 2763583 w 2763583"/>
                          <a:gd name="connsiteY2" fmla="*/ 542649 h 557397"/>
                          <a:gd name="connsiteX3" fmla="*/ 2763492 w 2763583"/>
                          <a:gd name="connsiteY3" fmla="*/ 543061 h 557397"/>
                          <a:gd name="connsiteX4" fmla="*/ 628527 w 2763583"/>
                          <a:gd name="connsiteY4" fmla="*/ 543061 h 557397"/>
                          <a:gd name="connsiteX5" fmla="*/ 361585 w 2763583"/>
                          <a:gd name="connsiteY5" fmla="*/ 421190 h 557397"/>
                          <a:gd name="connsiteX6" fmla="*/ 0 w 2763583"/>
                          <a:gd name="connsiteY6" fmla="*/ -1 h 557397"/>
                          <a:gd name="connsiteX7" fmla="*/ 411063 w 2763583"/>
                          <a:gd name="connsiteY7" fmla="*/ 380805 h 557397"/>
                          <a:gd name="connsiteX8" fmla="*/ 623578 w 2763583"/>
                          <a:gd name="connsiteY8" fmla="*/ 420838 h 557397"/>
                          <a:gd name="connsiteX0" fmla="*/ 623578 w 2763583"/>
                          <a:gd name="connsiteY0" fmla="*/ 420838 h 557397"/>
                          <a:gd name="connsiteX1" fmla="*/ 2763583 w 2763583"/>
                          <a:gd name="connsiteY1" fmla="*/ 428762 h 557397"/>
                          <a:gd name="connsiteX2" fmla="*/ 2763583 w 2763583"/>
                          <a:gd name="connsiteY2" fmla="*/ 542649 h 557397"/>
                          <a:gd name="connsiteX3" fmla="*/ 2763492 w 2763583"/>
                          <a:gd name="connsiteY3" fmla="*/ 543061 h 557397"/>
                          <a:gd name="connsiteX4" fmla="*/ 628527 w 2763583"/>
                          <a:gd name="connsiteY4" fmla="*/ 543061 h 557397"/>
                          <a:gd name="connsiteX5" fmla="*/ 361585 w 2763583"/>
                          <a:gd name="connsiteY5" fmla="*/ 421190 h 557397"/>
                          <a:gd name="connsiteX6" fmla="*/ 0 w 2763583"/>
                          <a:gd name="connsiteY6" fmla="*/ -1 h 557397"/>
                          <a:gd name="connsiteX7" fmla="*/ 411063 w 2763583"/>
                          <a:gd name="connsiteY7" fmla="*/ 380805 h 557397"/>
                          <a:gd name="connsiteX8" fmla="*/ 623578 w 2763583"/>
                          <a:gd name="connsiteY8" fmla="*/ 420838 h 557397"/>
                          <a:gd name="connsiteX0" fmla="*/ 611732 w 2751737"/>
                          <a:gd name="connsiteY0" fmla="*/ 476294 h 612853"/>
                          <a:gd name="connsiteX1" fmla="*/ 2751737 w 2751737"/>
                          <a:gd name="connsiteY1" fmla="*/ 484218 h 612853"/>
                          <a:gd name="connsiteX2" fmla="*/ 2751737 w 2751737"/>
                          <a:gd name="connsiteY2" fmla="*/ 598105 h 612853"/>
                          <a:gd name="connsiteX3" fmla="*/ 2751646 w 2751737"/>
                          <a:gd name="connsiteY3" fmla="*/ 598517 h 612853"/>
                          <a:gd name="connsiteX4" fmla="*/ 616681 w 2751737"/>
                          <a:gd name="connsiteY4" fmla="*/ 598517 h 612853"/>
                          <a:gd name="connsiteX5" fmla="*/ 349739 w 2751737"/>
                          <a:gd name="connsiteY5" fmla="*/ 476646 h 612853"/>
                          <a:gd name="connsiteX6" fmla="*/ 0 w 2751737"/>
                          <a:gd name="connsiteY6" fmla="*/ 0 h 612853"/>
                          <a:gd name="connsiteX7" fmla="*/ 399217 w 2751737"/>
                          <a:gd name="connsiteY7" fmla="*/ 436261 h 612853"/>
                          <a:gd name="connsiteX8" fmla="*/ 611732 w 2751737"/>
                          <a:gd name="connsiteY8" fmla="*/ 476294 h 612853"/>
                          <a:gd name="connsiteX0" fmla="*/ 611732 w 2751737"/>
                          <a:gd name="connsiteY0" fmla="*/ 476294 h 612853"/>
                          <a:gd name="connsiteX1" fmla="*/ 2751737 w 2751737"/>
                          <a:gd name="connsiteY1" fmla="*/ 484218 h 612853"/>
                          <a:gd name="connsiteX2" fmla="*/ 2751737 w 2751737"/>
                          <a:gd name="connsiteY2" fmla="*/ 598105 h 612853"/>
                          <a:gd name="connsiteX3" fmla="*/ 2751646 w 2751737"/>
                          <a:gd name="connsiteY3" fmla="*/ 598517 h 612853"/>
                          <a:gd name="connsiteX4" fmla="*/ 616681 w 2751737"/>
                          <a:gd name="connsiteY4" fmla="*/ 598517 h 612853"/>
                          <a:gd name="connsiteX5" fmla="*/ 349739 w 2751737"/>
                          <a:gd name="connsiteY5" fmla="*/ 476646 h 612853"/>
                          <a:gd name="connsiteX6" fmla="*/ 0 w 2751737"/>
                          <a:gd name="connsiteY6" fmla="*/ 0 h 612853"/>
                          <a:gd name="connsiteX7" fmla="*/ 399217 w 2751737"/>
                          <a:gd name="connsiteY7" fmla="*/ 436261 h 612853"/>
                          <a:gd name="connsiteX8" fmla="*/ 611732 w 2751737"/>
                          <a:gd name="connsiteY8" fmla="*/ 476294 h 612853"/>
                          <a:gd name="connsiteX0" fmla="*/ 611732 w 2751737"/>
                          <a:gd name="connsiteY0" fmla="*/ 476294 h 612853"/>
                          <a:gd name="connsiteX1" fmla="*/ 2751737 w 2751737"/>
                          <a:gd name="connsiteY1" fmla="*/ 484218 h 612853"/>
                          <a:gd name="connsiteX2" fmla="*/ 2751737 w 2751737"/>
                          <a:gd name="connsiteY2" fmla="*/ 598105 h 612853"/>
                          <a:gd name="connsiteX3" fmla="*/ 2751646 w 2751737"/>
                          <a:gd name="connsiteY3" fmla="*/ 598517 h 612853"/>
                          <a:gd name="connsiteX4" fmla="*/ 616681 w 2751737"/>
                          <a:gd name="connsiteY4" fmla="*/ 598517 h 612853"/>
                          <a:gd name="connsiteX5" fmla="*/ 349739 w 2751737"/>
                          <a:gd name="connsiteY5" fmla="*/ 476646 h 612853"/>
                          <a:gd name="connsiteX6" fmla="*/ 0 w 2751737"/>
                          <a:gd name="connsiteY6" fmla="*/ 0 h 612853"/>
                          <a:gd name="connsiteX7" fmla="*/ 399217 w 2751737"/>
                          <a:gd name="connsiteY7" fmla="*/ 436261 h 612853"/>
                          <a:gd name="connsiteX8" fmla="*/ 611732 w 2751737"/>
                          <a:gd name="connsiteY8" fmla="*/ 476294 h 612853"/>
                          <a:gd name="connsiteX0" fmla="*/ 611732 w 2751737"/>
                          <a:gd name="connsiteY0" fmla="*/ 476294 h 612853"/>
                          <a:gd name="connsiteX1" fmla="*/ 2751737 w 2751737"/>
                          <a:gd name="connsiteY1" fmla="*/ 484218 h 612853"/>
                          <a:gd name="connsiteX2" fmla="*/ 2751737 w 2751737"/>
                          <a:gd name="connsiteY2" fmla="*/ 598105 h 612853"/>
                          <a:gd name="connsiteX3" fmla="*/ 2751646 w 2751737"/>
                          <a:gd name="connsiteY3" fmla="*/ 598517 h 612853"/>
                          <a:gd name="connsiteX4" fmla="*/ 616681 w 2751737"/>
                          <a:gd name="connsiteY4" fmla="*/ 598517 h 612853"/>
                          <a:gd name="connsiteX5" fmla="*/ 349739 w 2751737"/>
                          <a:gd name="connsiteY5" fmla="*/ 476646 h 612853"/>
                          <a:gd name="connsiteX6" fmla="*/ 0 w 2751737"/>
                          <a:gd name="connsiteY6" fmla="*/ 0 h 612853"/>
                          <a:gd name="connsiteX7" fmla="*/ 363676 w 2751737"/>
                          <a:gd name="connsiteY7" fmla="*/ 388725 h 612853"/>
                          <a:gd name="connsiteX8" fmla="*/ 611732 w 2751737"/>
                          <a:gd name="connsiteY8" fmla="*/ 476294 h 612853"/>
                          <a:gd name="connsiteX0" fmla="*/ 611732 w 2751737"/>
                          <a:gd name="connsiteY0" fmla="*/ 476294 h 612853"/>
                          <a:gd name="connsiteX1" fmla="*/ 2751737 w 2751737"/>
                          <a:gd name="connsiteY1" fmla="*/ 484218 h 612853"/>
                          <a:gd name="connsiteX2" fmla="*/ 2751737 w 2751737"/>
                          <a:gd name="connsiteY2" fmla="*/ 598105 h 612853"/>
                          <a:gd name="connsiteX3" fmla="*/ 2751646 w 2751737"/>
                          <a:gd name="connsiteY3" fmla="*/ 598517 h 612853"/>
                          <a:gd name="connsiteX4" fmla="*/ 616681 w 2751737"/>
                          <a:gd name="connsiteY4" fmla="*/ 598517 h 612853"/>
                          <a:gd name="connsiteX5" fmla="*/ 349739 w 2751737"/>
                          <a:gd name="connsiteY5" fmla="*/ 476646 h 612853"/>
                          <a:gd name="connsiteX6" fmla="*/ 0 w 2751737"/>
                          <a:gd name="connsiteY6" fmla="*/ 0 h 612853"/>
                          <a:gd name="connsiteX7" fmla="*/ 363676 w 2751737"/>
                          <a:gd name="connsiteY7" fmla="*/ 388725 h 612853"/>
                          <a:gd name="connsiteX8" fmla="*/ 611732 w 2751737"/>
                          <a:gd name="connsiteY8" fmla="*/ 476294 h 612853"/>
                          <a:gd name="connsiteX0" fmla="*/ 611732 w 2751737"/>
                          <a:gd name="connsiteY0" fmla="*/ 476294 h 598632"/>
                          <a:gd name="connsiteX1" fmla="*/ 2751737 w 2751737"/>
                          <a:gd name="connsiteY1" fmla="*/ 484218 h 598632"/>
                          <a:gd name="connsiteX2" fmla="*/ 2751737 w 2751737"/>
                          <a:gd name="connsiteY2" fmla="*/ 598105 h 598632"/>
                          <a:gd name="connsiteX3" fmla="*/ 2751646 w 2751737"/>
                          <a:gd name="connsiteY3" fmla="*/ 598517 h 598632"/>
                          <a:gd name="connsiteX4" fmla="*/ 616681 w 2751737"/>
                          <a:gd name="connsiteY4" fmla="*/ 598517 h 598632"/>
                          <a:gd name="connsiteX5" fmla="*/ 349739 w 2751737"/>
                          <a:gd name="connsiteY5" fmla="*/ 476646 h 598632"/>
                          <a:gd name="connsiteX6" fmla="*/ 0 w 2751737"/>
                          <a:gd name="connsiteY6" fmla="*/ 0 h 598632"/>
                          <a:gd name="connsiteX7" fmla="*/ 363676 w 2751737"/>
                          <a:gd name="connsiteY7" fmla="*/ 388725 h 598632"/>
                          <a:gd name="connsiteX8" fmla="*/ 611732 w 2751737"/>
                          <a:gd name="connsiteY8" fmla="*/ 476294 h 598632"/>
                          <a:gd name="connsiteX0" fmla="*/ 611732 w 2751737"/>
                          <a:gd name="connsiteY0" fmla="*/ 476294 h 598522"/>
                          <a:gd name="connsiteX1" fmla="*/ 2751737 w 2751737"/>
                          <a:gd name="connsiteY1" fmla="*/ 484218 h 598522"/>
                          <a:gd name="connsiteX2" fmla="*/ 2751737 w 2751737"/>
                          <a:gd name="connsiteY2" fmla="*/ 598105 h 598522"/>
                          <a:gd name="connsiteX3" fmla="*/ 2751646 w 2751737"/>
                          <a:gd name="connsiteY3" fmla="*/ 598517 h 598522"/>
                          <a:gd name="connsiteX4" fmla="*/ 616681 w 2751737"/>
                          <a:gd name="connsiteY4" fmla="*/ 598517 h 598522"/>
                          <a:gd name="connsiteX5" fmla="*/ 349739 w 2751737"/>
                          <a:gd name="connsiteY5" fmla="*/ 476646 h 598522"/>
                          <a:gd name="connsiteX6" fmla="*/ 0 w 2751737"/>
                          <a:gd name="connsiteY6" fmla="*/ 0 h 598522"/>
                          <a:gd name="connsiteX7" fmla="*/ 363676 w 2751737"/>
                          <a:gd name="connsiteY7" fmla="*/ 388725 h 598522"/>
                          <a:gd name="connsiteX8" fmla="*/ 611732 w 2751737"/>
                          <a:gd name="connsiteY8" fmla="*/ 476294 h 598522"/>
                          <a:gd name="connsiteX0" fmla="*/ 611732 w 2751737"/>
                          <a:gd name="connsiteY0" fmla="*/ 476294 h 598522"/>
                          <a:gd name="connsiteX1" fmla="*/ 2751737 w 2751737"/>
                          <a:gd name="connsiteY1" fmla="*/ 484218 h 598522"/>
                          <a:gd name="connsiteX2" fmla="*/ 2751737 w 2751737"/>
                          <a:gd name="connsiteY2" fmla="*/ 598105 h 598522"/>
                          <a:gd name="connsiteX3" fmla="*/ 2751646 w 2751737"/>
                          <a:gd name="connsiteY3" fmla="*/ 598517 h 598522"/>
                          <a:gd name="connsiteX4" fmla="*/ 616681 w 2751737"/>
                          <a:gd name="connsiteY4" fmla="*/ 598517 h 598522"/>
                          <a:gd name="connsiteX5" fmla="*/ 349739 w 2751737"/>
                          <a:gd name="connsiteY5" fmla="*/ 476646 h 598522"/>
                          <a:gd name="connsiteX6" fmla="*/ 0 w 2751737"/>
                          <a:gd name="connsiteY6" fmla="*/ 0 h 598522"/>
                          <a:gd name="connsiteX7" fmla="*/ 363676 w 2751737"/>
                          <a:gd name="connsiteY7" fmla="*/ 388725 h 598522"/>
                          <a:gd name="connsiteX8" fmla="*/ 611732 w 2751737"/>
                          <a:gd name="connsiteY8" fmla="*/ 476294 h 598522"/>
                          <a:gd name="connsiteX0" fmla="*/ 611732 w 2751737"/>
                          <a:gd name="connsiteY0" fmla="*/ 476294 h 598522"/>
                          <a:gd name="connsiteX1" fmla="*/ 2751737 w 2751737"/>
                          <a:gd name="connsiteY1" fmla="*/ 484218 h 598522"/>
                          <a:gd name="connsiteX2" fmla="*/ 2751737 w 2751737"/>
                          <a:gd name="connsiteY2" fmla="*/ 598105 h 598522"/>
                          <a:gd name="connsiteX3" fmla="*/ 2751646 w 2751737"/>
                          <a:gd name="connsiteY3" fmla="*/ 598517 h 598522"/>
                          <a:gd name="connsiteX4" fmla="*/ 616681 w 2751737"/>
                          <a:gd name="connsiteY4" fmla="*/ 598517 h 598522"/>
                          <a:gd name="connsiteX5" fmla="*/ 349739 w 2751737"/>
                          <a:gd name="connsiteY5" fmla="*/ 476646 h 598522"/>
                          <a:gd name="connsiteX6" fmla="*/ 0 w 2751737"/>
                          <a:gd name="connsiteY6" fmla="*/ 0 h 598522"/>
                          <a:gd name="connsiteX7" fmla="*/ 363676 w 2751737"/>
                          <a:gd name="connsiteY7" fmla="*/ 388725 h 598522"/>
                          <a:gd name="connsiteX8" fmla="*/ 611732 w 2751737"/>
                          <a:gd name="connsiteY8" fmla="*/ 476294 h 598522"/>
                          <a:gd name="connsiteX0" fmla="*/ 611732 w 2751737"/>
                          <a:gd name="connsiteY0" fmla="*/ 476294 h 598522"/>
                          <a:gd name="connsiteX1" fmla="*/ 2751737 w 2751737"/>
                          <a:gd name="connsiteY1" fmla="*/ 484218 h 598522"/>
                          <a:gd name="connsiteX2" fmla="*/ 2751737 w 2751737"/>
                          <a:gd name="connsiteY2" fmla="*/ 598105 h 598522"/>
                          <a:gd name="connsiteX3" fmla="*/ 2751646 w 2751737"/>
                          <a:gd name="connsiteY3" fmla="*/ 598517 h 598522"/>
                          <a:gd name="connsiteX4" fmla="*/ 616681 w 2751737"/>
                          <a:gd name="connsiteY4" fmla="*/ 598517 h 598522"/>
                          <a:gd name="connsiteX5" fmla="*/ 349739 w 2751737"/>
                          <a:gd name="connsiteY5" fmla="*/ 476646 h 598522"/>
                          <a:gd name="connsiteX6" fmla="*/ 0 w 2751737"/>
                          <a:gd name="connsiteY6" fmla="*/ 0 h 598522"/>
                          <a:gd name="connsiteX7" fmla="*/ 363676 w 2751737"/>
                          <a:gd name="connsiteY7" fmla="*/ 388725 h 598522"/>
                          <a:gd name="connsiteX8" fmla="*/ 611732 w 2751737"/>
                          <a:gd name="connsiteY8" fmla="*/ 476294 h 5985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751737" h="598522">
                            <a:moveTo>
                              <a:pt x="611732" y="476294"/>
                            </a:moveTo>
                            <a:lnTo>
                              <a:pt x="2751737" y="484218"/>
                            </a:lnTo>
                            <a:lnTo>
                              <a:pt x="2751737" y="598105"/>
                            </a:lnTo>
                            <a:cubicBezTo>
                              <a:pt x="2751707" y="598242"/>
                              <a:pt x="2751676" y="598380"/>
                              <a:pt x="2751646" y="598517"/>
                            </a:cubicBezTo>
                            <a:lnTo>
                              <a:pt x="616681" y="598517"/>
                            </a:lnTo>
                            <a:cubicBezTo>
                              <a:pt x="513236" y="599035"/>
                              <a:pt x="419444" y="570817"/>
                              <a:pt x="349739" y="476646"/>
                            </a:cubicBezTo>
                            <a:cubicBezTo>
                              <a:pt x="233159" y="317764"/>
                              <a:pt x="110658" y="174726"/>
                              <a:pt x="0" y="0"/>
                            </a:cubicBezTo>
                            <a:cubicBezTo>
                              <a:pt x="299649" y="316312"/>
                              <a:pt x="188418" y="207101"/>
                              <a:pt x="363676" y="388725"/>
                            </a:cubicBezTo>
                            <a:cubicBezTo>
                              <a:pt x="437708" y="467512"/>
                              <a:pt x="566095" y="484567"/>
                              <a:pt x="611732" y="476294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A5A5A5">
                              <a:lumMod val="75000"/>
                            </a:srgbClr>
                          </a:gs>
                          <a:gs pos="45000">
                            <a:srgbClr val="424242"/>
                          </a:gs>
                          <a:gs pos="100000">
                            <a:srgbClr val="000000"/>
                          </a:gs>
                        </a:gsLst>
                        <a:lin ang="108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 panose="020F0502020204030204"/>
                          <a:cs typeface="Lucida Sans Unicode" pitchFamily="34" charset="0"/>
                        </a:endParaRPr>
                      </a:p>
                    </p:txBody>
                  </p:sp>
                </p:grpSp>
                <p:sp>
                  <p:nvSpPr>
                    <p:cNvPr id="588" name="Freeform 587"/>
                    <p:cNvSpPr/>
                    <p:nvPr/>
                  </p:nvSpPr>
                  <p:spPr>
                    <a:xfrm>
                      <a:off x="647604" y="3810131"/>
                      <a:ext cx="2811661" cy="389348"/>
                    </a:xfrm>
                    <a:custGeom>
                      <a:avLst/>
                      <a:gdLst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496775 w 2811661"/>
                        <a:gd name="connsiteY2" fmla="*/ 338460 h 385493"/>
                        <a:gd name="connsiteX3" fmla="*/ 2811661 w 2811661"/>
                        <a:gd name="connsiteY3" fmla="*/ 338460 h 385493"/>
                        <a:gd name="connsiteX4" fmla="*/ 2811661 w 2811661"/>
                        <a:gd name="connsiteY4" fmla="*/ 384179 h 385493"/>
                        <a:gd name="connsiteX5" fmla="*/ 493341 w 2811661"/>
                        <a:gd name="connsiteY5" fmla="*/ 384179 h 385493"/>
                        <a:gd name="connsiteX6" fmla="*/ 493242 w 2811661"/>
                        <a:gd name="connsiteY6" fmla="*/ 385493 h 385493"/>
                        <a:gd name="connsiteX7" fmla="*/ 491251 w 2811661"/>
                        <a:gd name="connsiteY7" fmla="*/ 384179 h 385493"/>
                        <a:gd name="connsiteX8" fmla="*/ 472487 w 2811661"/>
                        <a:gd name="connsiteY8" fmla="*/ 384179 h 385493"/>
                        <a:gd name="connsiteX9" fmla="*/ 472487 w 2811661"/>
                        <a:gd name="connsiteY9" fmla="*/ 371797 h 385493"/>
                        <a:gd name="connsiteX10" fmla="*/ 0 w 2811661"/>
                        <a:gd name="connsiteY10" fmla="*/ 6000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496775 w 2811661"/>
                        <a:gd name="connsiteY2" fmla="*/ 338460 h 385493"/>
                        <a:gd name="connsiteX3" fmla="*/ 2811661 w 2811661"/>
                        <a:gd name="connsiteY3" fmla="*/ 338460 h 385493"/>
                        <a:gd name="connsiteX4" fmla="*/ 2811661 w 2811661"/>
                        <a:gd name="connsiteY4" fmla="*/ 384179 h 385493"/>
                        <a:gd name="connsiteX5" fmla="*/ 493341 w 2811661"/>
                        <a:gd name="connsiteY5" fmla="*/ 384179 h 385493"/>
                        <a:gd name="connsiteX6" fmla="*/ 493242 w 2811661"/>
                        <a:gd name="connsiteY6" fmla="*/ 385493 h 385493"/>
                        <a:gd name="connsiteX7" fmla="*/ 491251 w 2811661"/>
                        <a:gd name="connsiteY7" fmla="*/ 384179 h 385493"/>
                        <a:gd name="connsiteX8" fmla="*/ 472487 w 2811661"/>
                        <a:gd name="connsiteY8" fmla="*/ 384179 h 385493"/>
                        <a:gd name="connsiteX9" fmla="*/ 0 w 2811661"/>
                        <a:gd name="connsiteY9" fmla="*/ 60000 h 385493"/>
                        <a:gd name="connsiteX10" fmla="*/ 57 w 2811661"/>
                        <a:gd name="connsiteY10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496775 w 2811661"/>
                        <a:gd name="connsiteY2" fmla="*/ 338460 h 385493"/>
                        <a:gd name="connsiteX3" fmla="*/ 2811661 w 2811661"/>
                        <a:gd name="connsiteY3" fmla="*/ 338460 h 385493"/>
                        <a:gd name="connsiteX4" fmla="*/ 2811661 w 2811661"/>
                        <a:gd name="connsiteY4" fmla="*/ 384179 h 385493"/>
                        <a:gd name="connsiteX5" fmla="*/ 493341 w 2811661"/>
                        <a:gd name="connsiteY5" fmla="*/ 384179 h 385493"/>
                        <a:gd name="connsiteX6" fmla="*/ 493242 w 2811661"/>
                        <a:gd name="connsiteY6" fmla="*/ 385493 h 385493"/>
                        <a:gd name="connsiteX7" fmla="*/ 491251 w 2811661"/>
                        <a:gd name="connsiteY7" fmla="*/ 384179 h 385493"/>
                        <a:gd name="connsiteX8" fmla="*/ 0 w 2811661"/>
                        <a:gd name="connsiteY8" fmla="*/ 60000 h 385493"/>
                        <a:gd name="connsiteX9" fmla="*/ 57 w 2811661"/>
                        <a:gd name="connsiteY9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71350 w 2811661"/>
                        <a:gd name="connsiteY1" fmla="*/ 33110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7 w 2811661"/>
                        <a:gd name="connsiteY1" fmla="*/ 33110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2132 w 2811661"/>
                        <a:gd name="connsiteY1" fmla="*/ 336299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2132 w 2811661"/>
                        <a:gd name="connsiteY1" fmla="*/ 325908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6299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2133 w 2811661"/>
                        <a:gd name="connsiteY1" fmla="*/ 331104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2133 w 2811661"/>
                        <a:gd name="connsiteY1" fmla="*/ 336299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2133 w 2811661"/>
                        <a:gd name="connsiteY1" fmla="*/ 325907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2133 w 2811661"/>
                        <a:gd name="connsiteY1" fmla="*/ 336298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86937 w 2811661"/>
                        <a:gd name="connsiteY1" fmla="*/ 325907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502523 w 2811661"/>
                        <a:gd name="connsiteY1" fmla="*/ 331102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4149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2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7328 w 2811661"/>
                        <a:gd name="connsiteY1" fmla="*/ 331102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507719 w 2811661"/>
                        <a:gd name="connsiteY1" fmla="*/ 346689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507719 w 2811661"/>
                        <a:gd name="connsiteY1" fmla="*/ 346689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8842 w 2811661"/>
                        <a:gd name="connsiteY1" fmla="*/ 340770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2923 w 2811661"/>
                        <a:gd name="connsiteY1" fmla="*/ 33781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89964 w 2811661"/>
                        <a:gd name="connsiteY1" fmla="*/ 325974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84045 w 2811661"/>
                        <a:gd name="connsiteY1" fmla="*/ 334852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84045 w 2811661"/>
                        <a:gd name="connsiteY1" fmla="*/ 325974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8841 w 2811661"/>
                        <a:gd name="connsiteY1" fmla="*/ 325974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8841 w 2811661"/>
                        <a:gd name="connsiteY1" fmla="*/ 331892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89964 w 2811661"/>
                        <a:gd name="connsiteY1" fmla="*/ 32893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89964 w 2811661"/>
                        <a:gd name="connsiteY1" fmla="*/ 32893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1893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89964 w 2811661"/>
                        <a:gd name="connsiteY1" fmla="*/ 33781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485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485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485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485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485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485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485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485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485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485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40770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  <a:gd name="connsiteX0" fmla="*/ 57 w 2811661"/>
                        <a:gd name="connsiteY0" fmla="*/ 0 h 385493"/>
                        <a:gd name="connsiteX1" fmla="*/ 495882 w 2811661"/>
                        <a:gd name="connsiteY1" fmla="*/ 337811 h 385493"/>
                        <a:gd name="connsiteX2" fmla="*/ 2811661 w 2811661"/>
                        <a:gd name="connsiteY2" fmla="*/ 338460 h 385493"/>
                        <a:gd name="connsiteX3" fmla="*/ 2811661 w 2811661"/>
                        <a:gd name="connsiteY3" fmla="*/ 384179 h 385493"/>
                        <a:gd name="connsiteX4" fmla="*/ 493341 w 2811661"/>
                        <a:gd name="connsiteY4" fmla="*/ 384179 h 385493"/>
                        <a:gd name="connsiteX5" fmla="*/ 493242 w 2811661"/>
                        <a:gd name="connsiteY5" fmla="*/ 385493 h 385493"/>
                        <a:gd name="connsiteX6" fmla="*/ 491251 w 2811661"/>
                        <a:gd name="connsiteY6" fmla="*/ 384179 h 385493"/>
                        <a:gd name="connsiteX7" fmla="*/ 0 w 2811661"/>
                        <a:gd name="connsiteY7" fmla="*/ 60000 h 385493"/>
                        <a:gd name="connsiteX8" fmla="*/ 57 w 2811661"/>
                        <a:gd name="connsiteY8" fmla="*/ 0 h 385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811661" h="385493">
                          <a:moveTo>
                            <a:pt x="57" y="0"/>
                          </a:moveTo>
                          <a:lnTo>
                            <a:pt x="495882" y="337811"/>
                          </a:lnTo>
                          <a:lnTo>
                            <a:pt x="2811661" y="338460"/>
                          </a:lnTo>
                          <a:lnTo>
                            <a:pt x="2811661" y="384179"/>
                          </a:lnTo>
                          <a:lnTo>
                            <a:pt x="493341" y="384179"/>
                          </a:lnTo>
                          <a:lnTo>
                            <a:pt x="493242" y="385493"/>
                          </a:lnTo>
                          <a:lnTo>
                            <a:pt x="491251" y="384179"/>
                          </a:lnTo>
                          <a:lnTo>
                            <a:pt x="0" y="60000"/>
                          </a:lnTo>
                          <a:lnTo>
                            <a:pt x="57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lumMod val="50000"/>
                        <a:lumOff val="50000"/>
                      </a:srgbClr>
                    </a:solidFill>
                    <a:ln w="254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 panose="020F0502020204030204"/>
                        <a:cs typeface="Lucida Sans Unicode" pitchFamily="34" charset="0"/>
                      </a:endParaRPr>
                    </a:p>
                  </p:txBody>
                </p:sp>
              </p:grpSp>
            </p:grpSp>
          </p:grpSp>
          <p:pic>
            <p:nvPicPr>
              <p:cNvPr id="580" name="Picture 5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7403" y="3660150"/>
                <a:ext cx="373299" cy="364274"/>
              </a:xfrm>
              <a:prstGeom prst="rect">
                <a:avLst/>
              </a:prstGeom>
            </p:spPr>
          </p:pic>
          <p:pic>
            <p:nvPicPr>
              <p:cNvPr id="581" name="Picture 6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896655" y="3662888"/>
                <a:ext cx="373299" cy="364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01" name="Picture 70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8184"/>
            <a:ext cx="9144000" cy="857250"/>
          </a:xfrm>
          <a:prstGeom prst="rect">
            <a:avLst/>
          </a:prstGeom>
        </p:spPr>
      </p:pic>
      <p:grpSp>
        <p:nvGrpSpPr>
          <p:cNvPr id="705" name="Group 704"/>
          <p:cNvGrpSpPr/>
          <p:nvPr/>
        </p:nvGrpSpPr>
        <p:grpSpPr>
          <a:xfrm>
            <a:off x="4096991" y="2897923"/>
            <a:ext cx="828883" cy="1375526"/>
            <a:chOff x="3147463" y="803480"/>
            <a:chExt cx="3137954" cy="5932402"/>
          </a:xfrm>
        </p:grpSpPr>
        <p:sp>
          <p:nvSpPr>
            <p:cNvPr id="722" name="Rectangle 70"/>
            <p:cNvSpPr/>
            <p:nvPr/>
          </p:nvSpPr>
          <p:spPr>
            <a:xfrm>
              <a:off x="3304978" y="1125344"/>
              <a:ext cx="2974535" cy="457040"/>
            </a:xfrm>
            <a:custGeom>
              <a:avLst/>
              <a:gdLst>
                <a:gd name="connsiteX0" fmla="*/ 0 w 2981567"/>
                <a:gd name="connsiteY0" fmla="*/ 0 h 478631"/>
                <a:gd name="connsiteX1" fmla="*/ 2981567 w 2981567"/>
                <a:gd name="connsiteY1" fmla="*/ 0 h 478631"/>
                <a:gd name="connsiteX2" fmla="*/ 2981567 w 2981567"/>
                <a:gd name="connsiteY2" fmla="*/ 478631 h 478631"/>
                <a:gd name="connsiteX3" fmla="*/ 0 w 2981567"/>
                <a:gd name="connsiteY3" fmla="*/ 478631 h 478631"/>
                <a:gd name="connsiteX4" fmla="*/ 0 w 2981567"/>
                <a:gd name="connsiteY4" fmla="*/ 0 h 478631"/>
                <a:gd name="connsiteX0" fmla="*/ 0 w 2981567"/>
                <a:gd name="connsiteY0" fmla="*/ 525 h 479156"/>
                <a:gd name="connsiteX1" fmla="*/ 1555723 w 2981567"/>
                <a:gd name="connsiteY1" fmla="*/ 0 h 479156"/>
                <a:gd name="connsiteX2" fmla="*/ 2981567 w 2981567"/>
                <a:gd name="connsiteY2" fmla="*/ 525 h 479156"/>
                <a:gd name="connsiteX3" fmla="*/ 2981567 w 2981567"/>
                <a:gd name="connsiteY3" fmla="*/ 479156 h 479156"/>
                <a:gd name="connsiteX4" fmla="*/ 0 w 2981567"/>
                <a:gd name="connsiteY4" fmla="*/ 479156 h 479156"/>
                <a:gd name="connsiteX5" fmla="*/ 0 w 2981567"/>
                <a:gd name="connsiteY5" fmla="*/ 525 h 479156"/>
                <a:gd name="connsiteX0" fmla="*/ 0 w 2981567"/>
                <a:gd name="connsiteY0" fmla="*/ 387983 h 866614"/>
                <a:gd name="connsiteX1" fmla="*/ 2242815 w 2981567"/>
                <a:gd name="connsiteY1" fmla="*/ 0 h 866614"/>
                <a:gd name="connsiteX2" fmla="*/ 2981567 w 2981567"/>
                <a:gd name="connsiteY2" fmla="*/ 387983 h 866614"/>
                <a:gd name="connsiteX3" fmla="*/ 2981567 w 2981567"/>
                <a:gd name="connsiteY3" fmla="*/ 866614 h 866614"/>
                <a:gd name="connsiteX4" fmla="*/ 0 w 2981567"/>
                <a:gd name="connsiteY4" fmla="*/ 866614 h 866614"/>
                <a:gd name="connsiteX5" fmla="*/ 0 w 2981567"/>
                <a:gd name="connsiteY5" fmla="*/ 387983 h 866614"/>
                <a:gd name="connsiteX0" fmla="*/ 0 w 2981567"/>
                <a:gd name="connsiteY0" fmla="*/ 387983 h 866614"/>
                <a:gd name="connsiteX1" fmla="*/ 2242815 w 2981567"/>
                <a:gd name="connsiteY1" fmla="*/ 0 h 866614"/>
                <a:gd name="connsiteX2" fmla="*/ 2981567 w 2981567"/>
                <a:gd name="connsiteY2" fmla="*/ 387983 h 866614"/>
                <a:gd name="connsiteX3" fmla="*/ 2981567 w 2981567"/>
                <a:gd name="connsiteY3" fmla="*/ 866614 h 866614"/>
                <a:gd name="connsiteX4" fmla="*/ 986725 w 2981567"/>
                <a:gd name="connsiteY4" fmla="*/ 468824 h 866614"/>
                <a:gd name="connsiteX5" fmla="*/ 0 w 2981567"/>
                <a:gd name="connsiteY5" fmla="*/ 387983 h 866614"/>
                <a:gd name="connsiteX0" fmla="*/ 0 w 2981567"/>
                <a:gd name="connsiteY0" fmla="*/ 387983 h 468824"/>
                <a:gd name="connsiteX1" fmla="*/ 2242815 w 2981567"/>
                <a:gd name="connsiteY1" fmla="*/ 0 h 468824"/>
                <a:gd name="connsiteX2" fmla="*/ 2981567 w 2981567"/>
                <a:gd name="connsiteY2" fmla="*/ 387983 h 468824"/>
                <a:gd name="connsiteX3" fmla="*/ 2154990 w 2981567"/>
                <a:gd name="connsiteY3" fmla="*/ 350003 h 468824"/>
                <a:gd name="connsiteX4" fmla="*/ 986725 w 2981567"/>
                <a:gd name="connsiteY4" fmla="*/ 468824 h 468824"/>
                <a:gd name="connsiteX5" fmla="*/ 0 w 2981567"/>
                <a:gd name="connsiteY5" fmla="*/ 387983 h 468824"/>
                <a:gd name="connsiteX0" fmla="*/ 0 w 2981567"/>
                <a:gd name="connsiteY0" fmla="*/ 387983 h 387983"/>
                <a:gd name="connsiteX1" fmla="*/ 2242815 w 2981567"/>
                <a:gd name="connsiteY1" fmla="*/ 0 h 387983"/>
                <a:gd name="connsiteX2" fmla="*/ 2981567 w 2981567"/>
                <a:gd name="connsiteY2" fmla="*/ 387983 h 387983"/>
                <a:gd name="connsiteX3" fmla="*/ 2154990 w 2981567"/>
                <a:gd name="connsiteY3" fmla="*/ 350003 h 387983"/>
                <a:gd name="connsiteX4" fmla="*/ 1152041 w 2981567"/>
                <a:gd name="connsiteY4" fmla="*/ 386167 h 387983"/>
                <a:gd name="connsiteX5" fmla="*/ 0 w 2981567"/>
                <a:gd name="connsiteY5" fmla="*/ 387983 h 387983"/>
                <a:gd name="connsiteX0" fmla="*/ 0 w 2981567"/>
                <a:gd name="connsiteY0" fmla="*/ 387983 h 387983"/>
                <a:gd name="connsiteX1" fmla="*/ 2242815 w 2981567"/>
                <a:gd name="connsiteY1" fmla="*/ 0 h 387983"/>
                <a:gd name="connsiteX2" fmla="*/ 2981567 w 2981567"/>
                <a:gd name="connsiteY2" fmla="*/ 387983 h 387983"/>
                <a:gd name="connsiteX3" fmla="*/ 2154990 w 2981567"/>
                <a:gd name="connsiteY3" fmla="*/ 350003 h 387983"/>
                <a:gd name="connsiteX4" fmla="*/ 1152041 w 2981567"/>
                <a:gd name="connsiteY4" fmla="*/ 362372 h 387983"/>
                <a:gd name="connsiteX5" fmla="*/ 0 w 2981567"/>
                <a:gd name="connsiteY5" fmla="*/ 387983 h 387983"/>
                <a:gd name="connsiteX0" fmla="*/ 0 w 2981567"/>
                <a:gd name="connsiteY0" fmla="*/ 387983 h 387983"/>
                <a:gd name="connsiteX1" fmla="*/ 2242815 w 2981567"/>
                <a:gd name="connsiteY1" fmla="*/ 0 h 387983"/>
                <a:gd name="connsiteX2" fmla="*/ 2981567 w 2981567"/>
                <a:gd name="connsiteY2" fmla="*/ 387983 h 387983"/>
                <a:gd name="connsiteX3" fmla="*/ 2154990 w 2981567"/>
                <a:gd name="connsiteY3" fmla="*/ 350003 h 387983"/>
                <a:gd name="connsiteX4" fmla="*/ 1148642 w 2981567"/>
                <a:gd name="connsiteY4" fmla="*/ 355574 h 387983"/>
                <a:gd name="connsiteX5" fmla="*/ 0 w 2981567"/>
                <a:gd name="connsiteY5" fmla="*/ 387983 h 387983"/>
                <a:gd name="connsiteX0" fmla="*/ 0 w 2981567"/>
                <a:gd name="connsiteY0" fmla="*/ 387983 h 387983"/>
                <a:gd name="connsiteX1" fmla="*/ 2242815 w 2981567"/>
                <a:gd name="connsiteY1" fmla="*/ 0 h 387983"/>
                <a:gd name="connsiteX2" fmla="*/ 2981567 w 2981567"/>
                <a:gd name="connsiteY2" fmla="*/ 387983 h 387983"/>
                <a:gd name="connsiteX3" fmla="*/ 2154990 w 2981567"/>
                <a:gd name="connsiteY3" fmla="*/ 339805 h 387983"/>
                <a:gd name="connsiteX4" fmla="*/ 1148642 w 2981567"/>
                <a:gd name="connsiteY4" fmla="*/ 355574 h 387983"/>
                <a:gd name="connsiteX5" fmla="*/ 0 w 2981567"/>
                <a:gd name="connsiteY5" fmla="*/ 387983 h 387983"/>
                <a:gd name="connsiteX0" fmla="*/ 0 w 2981567"/>
                <a:gd name="connsiteY0" fmla="*/ 387983 h 430340"/>
                <a:gd name="connsiteX1" fmla="*/ 2242815 w 2981567"/>
                <a:gd name="connsiteY1" fmla="*/ 0 h 430340"/>
                <a:gd name="connsiteX2" fmla="*/ 2981567 w 2981567"/>
                <a:gd name="connsiteY2" fmla="*/ 430340 h 430340"/>
                <a:gd name="connsiteX3" fmla="*/ 2154990 w 2981567"/>
                <a:gd name="connsiteY3" fmla="*/ 339805 h 430340"/>
                <a:gd name="connsiteX4" fmla="*/ 1148642 w 2981567"/>
                <a:gd name="connsiteY4" fmla="*/ 355574 h 430340"/>
                <a:gd name="connsiteX5" fmla="*/ 0 w 2981567"/>
                <a:gd name="connsiteY5" fmla="*/ 387983 h 430340"/>
                <a:gd name="connsiteX0" fmla="*/ 0 w 2984058"/>
                <a:gd name="connsiteY0" fmla="*/ 387983 h 435323"/>
                <a:gd name="connsiteX1" fmla="*/ 2242815 w 2984058"/>
                <a:gd name="connsiteY1" fmla="*/ 0 h 435323"/>
                <a:gd name="connsiteX2" fmla="*/ 2984058 w 2984058"/>
                <a:gd name="connsiteY2" fmla="*/ 435323 h 435323"/>
                <a:gd name="connsiteX3" fmla="*/ 2154990 w 2984058"/>
                <a:gd name="connsiteY3" fmla="*/ 339805 h 435323"/>
                <a:gd name="connsiteX4" fmla="*/ 1148642 w 2984058"/>
                <a:gd name="connsiteY4" fmla="*/ 355574 h 435323"/>
                <a:gd name="connsiteX5" fmla="*/ 0 w 2984058"/>
                <a:gd name="connsiteY5" fmla="*/ 387983 h 435323"/>
                <a:gd name="connsiteX0" fmla="*/ 0 w 2984058"/>
                <a:gd name="connsiteY0" fmla="*/ 387983 h 435323"/>
                <a:gd name="connsiteX1" fmla="*/ 2242815 w 2984058"/>
                <a:gd name="connsiteY1" fmla="*/ 0 h 435323"/>
                <a:gd name="connsiteX2" fmla="*/ 2984058 w 2984058"/>
                <a:gd name="connsiteY2" fmla="*/ 435323 h 435323"/>
                <a:gd name="connsiteX3" fmla="*/ 2154990 w 2984058"/>
                <a:gd name="connsiteY3" fmla="*/ 339805 h 435323"/>
                <a:gd name="connsiteX4" fmla="*/ 1148642 w 2984058"/>
                <a:gd name="connsiteY4" fmla="*/ 355574 h 435323"/>
                <a:gd name="connsiteX5" fmla="*/ 16667 w 2984058"/>
                <a:gd name="connsiteY5" fmla="*/ 426083 h 435323"/>
                <a:gd name="connsiteX6" fmla="*/ 0 w 2984058"/>
                <a:gd name="connsiteY6" fmla="*/ 387983 h 435323"/>
                <a:gd name="connsiteX0" fmla="*/ 0 w 2984058"/>
                <a:gd name="connsiteY0" fmla="*/ 387983 h 435323"/>
                <a:gd name="connsiteX1" fmla="*/ 2242815 w 2984058"/>
                <a:gd name="connsiteY1" fmla="*/ 0 h 435323"/>
                <a:gd name="connsiteX2" fmla="*/ 2984058 w 2984058"/>
                <a:gd name="connsiteY2" fmla="*/ 435323 h 435323"/>
                <a:gd name="connsiteX3" fmla="*/ 2154990 w 2984058"/>
                <a:gd name="connsiteY3" fmla="*/ 339805 h 435323"/>
                <a:gd name="connsiteX4" fmla="*/ 1148642 w 2984058"/>
                <a:gd name="connsiteY4" fmla="*/ 355574 h 435323"/>
                <a:gd name="connsiteX5" fmla="*/ 9523 w 2984058"/>
                <a:gd name="connsiteY5" fmla="*/ 418939 h 435323"/>
                <a:gd name="connsiteX6" fmla="*/ 0 w 2984058"/>
                <a:gd name="connsiteY6" fmla="*/ 387983 h 435323"/>
                <a:gd name="connsiteX0" fmla="*/ 0 w 2979295"/>
                <a:gd name="connsiteY0" fmla="*/ 385601 h 435323"/>
                <a:gd name="connsiteX1" fmla="*/ 2238052 w 2979295"/>
                <a:gd name="connsiteY1" fmla="*/ 0 h 435323"/>
                <a:gd name="connsiteX2" fmla="*/ 2979295 w 2979295"/>
                <a:gd name="connsiteY2" fmla="*/ 435323 h 435323"/>
                <a:gd name="connsiteX3" fmla="*/ 2150227 w 2979295"/>
                <a:gd name="connsiteY3" fmla="*/ 339805 h 435323"/>
                <a:gd name="connsiteX4" fmla="*/ 1143879 w 2979295"/>
                <a:gd name="connsiteY4" fmla="*/ 355574 h 435323"/>
                <a:gd name="connsiteX5" fmla="*/ 4760 w 2979295"/>
                <a:gd name="connsiteY5" fmla="*/ 418939 h 435323"/>
                <a:gd name="connsiteX6" fmla="*/ 0 w 2979295"/>
                <a:gd name="connsiteY6" fmla="*/ 385601 h 435323"/>
                <a:gd name="connsiteX0" fmla="*/ 0 w 2979295"/>
                <a:gd name="connsiteY0" fmla="*/ 385601 h 435323"/>
                <a:gd name="connsiteX1" fmla="*/ 2238052 w 2979295"/>
                <a:gd name="connsiteY1" fmla="*/ 0 h 435323"/>
                <a:gd name="connsiteX2" fmla="*/ 2979295 w 2979295"/>
                <a:gd name="connsiteY2" fmla="*/ 435323 h 435323"/>
                <a:gd name="connsiteX3" fmla="*/ 2150227 w 2979295"/>
                <a:gd name="connsiteY3" fmla="*/ 339805 h 435323"/>
                <a:gd name="connsiteX4" fmla="*/ 1141498 w 2979295"/>
                <a:gd name="connsiteY4" fmla="*/ 372242 h 435323"/>
                <a:gd name="connsiteX5" fmla="*/ 4760 w 2979295"/>
                <a:gd name="connsiteY5" fmla="*/ 418939 h 435323"/>
                <a:gd name="connsiteX6" fmla="*/ 0 w 2979295"/>
                <a:gd name="connsiteY6" fmla="*/ 385601 h 435323"/>
                <a:gd name="connsiteX0" fmla="*/ 0 w 2979295"/>
                <a:gd name="connsiteY0" fmla="*/ 385601 h 435323"/>
                <a:gd name="connsiteX1" fmla="*/ 2238052 w 2979295"/>
                <a:gd name="connsiteY1" fmla="*/ 0 h 435323"/>
                <a:gd name="connsiteX2" fmla="*/ 2979295 w 2979295"/>
                <a:gd name="connsiteY2" fmla="*/ 435323 h 435323"/>
                <a:gd name="connsiteX3" fmla="*/ 2152608 w 2979295"/>
                <a:gd name="connsiteY3" fmla="*/ 323136 h 435323"/>
                <a:gd name="connsiteX4" fmla="*/ 1141498 w 2979295"/>
                <a:gd name="connsiteY4" fmla="*/ 372242 h 435323"/>
                <a:gd name="connsiteX5" fmla="*/ 4760 w 2979295"/>
                <a:gd name="connsiteY5" fmla="*/ 418939 h 435323"/>
                <a:gd name="connsiteX6" fmla="*/ 0 w 2979295"/>
                <a:gd name="connsiteY6" fmla="*/ 385601 h 435323"/>
                <a:gd name="connsiteX0" fmla="*/ 0 w 2979295"/>
                <a:gd name="connsiteY0" fmla="*/ 385601 h 435323"/>
                <a:gd name="connsiteX1" fmla="*/ 2238052 w 2979295"/>
                <a:gd name="connsiteY1" fmla="*/ 0 h 435323"/>
                <a:gd name="connsiteX2" fmla="*/ 2979295 w 2979295"/>
                <a:gd name="connsiteY2" fmla="*/ 435323 h 435323"/>
                <a:gd name="connsiteX3" fmla="*/ 2152608 w 2979295"/>
                <a:gd name="connsiteY3" fmla="*/ 405686 h 435323"/>
                <a:gd name="connsiteX4" fmla="*/ 1141498 w 2979295"/>
                <a:gd name="connsiteY4" fmla="*/ 372242 h 435323"/>
                <a:gd name="connsiteX5" fmla="*/ 4760 w 2979295"/>
                <a:gd name="connsiteY5" fmla="*/ 418939 h 435323"/>
                <a:gd name="connsiteX6" fmla="*/ 0 w 2979295"/>
                <a:gd name="connsiteY6" fmla="*/ 385601 h 435323"/>
                <a:gd name="connsiteX0" fmla="*/ 0 w 2981676"/>
                <a:gd name="connsiteY0" fmla="*/ 385601 h 435323"/>
                <a:gd name="connsiteX1" fmla="*/ 2240433 w 2981676"/>
                <a:gd name="connsiteY1" fmla="*/ 0 h 435323"/>
                <a:gd name="connsiteX2" fmla="*/ 2981676 w 2981676"/>
                <a:gd name="connsiteY2" fmla="*/ 435323 h 435323"/>
                <a:gd name="connsiteX3" fmla="*/ 2154989 w 2981676"/>
                <a:gd name="connsiteY3" fmla="*/ 405686 h 435323"/>
                <a:gd name="connsiteX4" fmla="*/ 1143879 w 2981676"/>
                <a:gd name="connsiteY4" fmla="*/ 372242 h 435323"/>
                <a:gd name="connsiteX5" fmla="*/ 7141 w 2981676"/>
                <a:gd name="connsiteY5" fmla="*/ 418939 h 435323"/>
                <a:gd name="connsiteX6" fmla="*/ 0 w 2981676"/>
                <a:gd name="connsiteY6" fmla="*/ 385601 h 435323"/>
                <a:gd name="connsiteX0" fmla="*/ 0 w 2981676"/>
                <a:gd name="connsiteY0" fmla="*/ 385601 h 435323"/>
                <a:gd name="connsiteX1" fmla="*/ 2240433 w 2981676"/>
                <a:gd name="connsiteY1" fmla="*/ 0 h 435323"/>
                <a:gd name="connsiteX2" fmla="*/ 2981676 w 2981676"/>
                <a:gd name="connsiteY2" fmla="*/ 435323 h 435323"/>
                <a:gd name="connsiteX3" fmla="*/ 2154989 w 2981676"/>
                <a:gd name="connsiteY3" fmla="*/ 405686 h 435323"/>
                <a:gd name="connsiteX4" fmla="*/ 1143879 w 2981676"/>
                <a:gd name="connsiteY4" fmla="*/ 372242 h 435323"/>
                <a:gd name="connsiteX5" fmla="*/ 4760 w 2981676"/>
                <a:gd name="connsiteY5" fmla="*/ 421320 h 435323"/>
                <a:gd name="connsiteX6" fmla="*/ 0 w 2981676"/>
                <a:gd name="connsiteY6" fmla="*/ 385601 h 435323"/>
                <a:gd name="connsiteX0" fmla="*/ 0 w 2981676"/>
                <a:gd name="connsiteY0" fmla="*/ 385601 h 435323"/>
                <a:gd name="connsiteX1" fmla="*/ 2240433 w 2981676"/>
                <a:gd name="connsiteY1" fmla="*/ 0 h 435323"/>
                <a:gd name="connsiteX2" fmla="*/ 2981676 w 2981676"/>
                <a:gd name="connsiteY2" fmla="*/ 435323 h 435323"/>
                <a:gd name="connsiteX3" fmla="*/ 2154989 w 2981676"/>
                <a:gd name="connsiteY3" fmla="*/ 405686 h 435323"/>
                <a:gd name="connsiteX4" fmla="*/ 1143879 w 2981676"/>
                <a:gd name="connsiteY4" fmla="*/ 372242 h 435323"/>
                <a:gd name="connsiteX5" fmla="*/ 4760 w 2981676"/>
                <a:gd name="connsiteY5" fmla="*/ 421320 h 435323"/>
                <a:gd name="connsiteX6" fmla="*/ 0 w 2981676"/>
                <a:gd name="connsiteY6" fmla="*/ 385601 h 435323"/>
                <a:gd name="connsiteX0" fmla="*/ 0 w 2979295"/>
                <a:gd name="connsiteY0" fmla="*/ 383220 h 435323"/>
                <a:gd name="connsiteX1" fmla="*/ 2238052 w 2979295"/>
                <a:gd name="connsiteY1" fmla="*/ 0 h 435323"/>
                <a:gd name="connsiteX2" fmla="*/ 2979295 w 2979295"/>
                <a:gd name="connsiteY2" fmla="*/ 435323 h 435323"/>
                <a:gd name="connsiteX3" fmla="*/ 2152608 w 2979295"/>
                <a:gd name="connsiteY3" fmla="*/ 405686 h 435323"/>
                <a:gd name="connsiteX4" fmla="*/ 1141498 w 2979295"/>
                <a:gd name="connsiteY4" fmla="*/ 372242 h 435323"/>
                <a:gd name="connsiteX5" fmla="*/ 2379 w 2979295"/>
                <a:gd name="connsiteY5" fmla="*/ 421320 h 435323"/>
                <a:gd name="connsiteX6" fmla="*/ 0 w 2979295"/>
                <a:gd name="connsiteY6" fmla="*/ 383220 h 435323"/>
                <a:gd name="connsiteX0" fmla="*/ 0 w 2981676"/>
                <a:gd name="connsiteY0" fmla="*/ 383220 h 435323"/>
                <a:gd name="connsiteX1" fmla="*/ 2240433 w 2981676"/>
                <a:gd name="connsiteY1" fmla="*/ 0 h 435323"/>
                <a:gd name="connsiteX2" fmla="*/ 2981676 w 2981676"/>
                <a:gd name="connsiteY2" fmla="*/ 435323 h 435323"/>
                <a:gd name="connsiteX3" fmla="*/ 2154989 w 2981676"/>
                <a:gd name="connsiteY3" fmla="*/ 405686 h 435323"/>
                <a:gd name="connsiteX4" fmla="*/ 1143879 w 2981676"/>
                <a:gd name="connsiteY4" fmla="*/ 372242 h 435323"/>
                <a:gd name="connsiteX5" fmla="*/ 4760 w 2981676"/>
                <a:gd name="connsiteY5" fmla="*/ 421320 h 435323"/>
                <a:gd name="connsiteX6" fmla="*/ 0 w 2981676"/>
                <a:gd name="connsiteY6" fmla="*/ 383220 h 435323"/>
                <a:gd name="connsiteX0" fmla="*/ 3 w 2976916"/>
                <a:gd name="connsiteY0" fmla="*/ 383220 h 435323"/>
                <a:gd name="connsiteX1" fmla="*/ 2235673 w 2976916"/>
                <a:gd name="connsiteY1" fmla="*/ 0 h 435323"/>
                <a:gd name="connsiteX2" fmla="*/ 2976916 w 2976916"/>
                <a:gd name="connsiteY2" fmla="*/ 435323 h 435323"/>
                <a:gd name="connsiteX3" fmla="*/ 2150229 w 2976916"/>
                <a:gd name="connsiteY3" fmla="*/ 405686 h 435323"/>
                <a:gd name="connsiteX4" fmla="*/ 1139119 w 2976916"/>
                <a:gd name="connsiteY4" fmla="*/ 372242 h 435323"/>
                <a:gd name="connsiteX5" fmla="*/ 0 w 2976916"/>
                <a:gd name="connsiteY5" fmla="*/ 421320 h 435323"/>
                <a:gd name="connsiteX6" fmla="*/ 3 w 2976916"/>
                <a:gd name="connsiteY6" fmla="*/ 383220 h 435323"/>
                <a:gd name="connsiteX0" fmla="*/ 3 w 2976916"/>
                <a:gd name="connsiteY0" fmla="*/ 383220 h 435323"/>
                <a:gd name="connsiteX1" fmla="*/ 2235673 w 2976916"/>
                <a:gd name="connsiteY1" fmla="*/ 0 h 435323"/>
                <a:gd name="connsiteX2" fmla="*/ 2976916 w 2976916"/>
                <a:gd name="connsiteY2" fmla="*/ 435323 h 435323"/>
                <a:gd name="connsiteX3" fmla="*/ 2940844 w 2976916"/>
                <a:gd name="connsiteY3" fmla="*/ 433227 h 435323"/>
                <a:gd name="connsiteX4" fmla="*/ 2150229 w 2976916"/>
                <a:gd name="connsiteY4" fmla="*/ 405686 h 435323"/>
                <a:gd name="connsiteX5" fmla="*/ 1139119 w 2976916"/>
                <a:gd name="connsiteY5" fmla="*/ 372242 h 435323"/>
                <a:gd name="connsiteX6" fmla="*/ 0 w 2976916"/>
                <a:gd name="connsiteY6" fmla="*/ 421320 h 435323"/>
                <a:gd name="connsiteX7" fmla="*/ 3 w 2976916"/>
                <a:gd name="connsiteY7" fmla="*/ 383220 h 435323"/>
                <a:gd name="connsiteX0" fmla="*/ 3 w 2976916"/>
                <a:gd name="connsiteY0" fmla="*/ 383220 h 468946"/>
                <a:gd name="connsiteX1" fmla="*/ 2235673 w 2976916"/>
                <a:gd name="connsiteY1" fmla="*/ 0 h 468946"/>
                <a:gd name="connsiteX2" fmla="*/ 2976916 w 2976916"/>
                <a:gd name="connsiteY2" fmla="*/ 435323 h 468946"/>
                <a:gd name="connsiteX3" fmla="*/ 2969419 w 2976916"/>
                <a:gd name="connsiteY3" fmla="*/ 468946 h 468946"/>
                <a:gd name="connsiteX4" fmla="*/ 2150229 w 2976916"/>
                <a:gd name="connsiteY4" fmla="*/ 405686 h 468946"/>
                <a:gd name="connsiteX5" fmla="*/ 1139119 w 2976916"/>
                <a:gd name="connsiteY5" fmla="*/ 372242 h 468946"/>
                <a:gd name="connsiteX6" fmla="*/ 0 w 2976916"/>
                <a:gd name="connsiteY6" fmla="*/ 421320 h 468946"/>
                <a:gd name="connsiteX7" fmla="*/ 3 w 2976916"/>
                <a:gd name="connsiteY7" fmla="*/ 383220 h 468946"/>
                <a:gd name="connsiteX0" fmla="*/ 3 w 2976916"/>
                <a:gd name="connsiteY0" fmla="*/ 383220 h 459421"/>
                <a:gd name="connsiteX1" fmla="*/ 2235673 w 2976916"/>
                <a:gd name="connsiteY1" fmla="*/ 0 h 459421"/>
                <a:gd name="connsiteX2" fmla="*/ 2976916 w 2976916"/>
                <a:gd name="connsiteY2" fmla="*/ 435323 h 459421"/>
                <a:gd name="connsiteX3" fmla="*/ 2969419 w 2976916"/>
                <a:gd name="connsiteY3" fmla="*/ 459421 h 459421"/>
                <a:gd name="connsiteX4" fmla="*/ 2150229 w 2976916"/>
                <a:gd name="connsiteY4" fmla="*/ 405686 h 459421"/>
                <a:gd name="connsiteX5" fmla="*/ 1139119 w 2976916"/>
                <a:gd name="connsiteY5" fmla="*/ 372242 h 459421"/>
                <a:gd name="connsiteX6" fmla="*/ 0 w 2976916"/>
                <a:gd name="connsiteY6" fmla="*/ 421320 h 459421"/>
                <a:gd name="connsiteX7" fmla="*/ 3 w 2976916"/>
                <a:gd name="connsiteY7" fmla="*/ 383220 h 459421"/>
                <a:gd name="connsiteX0" fmla="*/ 3 w 2969419"/>
                <a:gd name="connsiteY0" fmla="*/ 383220 h 459421"/>
                <a:gd name="connsiteX1" fmla="*/ 2235673 w 2969419"/>
                <a:gd name="connsiteY1" fmla="*/ 0 h 459421"/>
                <a:gd name="connsiteX2" fmla="*/ 2967391 w 2969419"/>
                <a:gd name="connsiteY2" fmla="*/ 430561 h 459421"/>
                <a:gd name="connsiteX3" fmla="*/ 2969419 w 2969419"/>
                <a:gd name="connsiteY3" fmla="*/ 459421 h 459421"/>
                <a:gd name="connsiteX4" fmla="*/ 2150229 w 2969419"/>
                <a:gd name="connsiteY4" fmla="*/ 405686 h 459421"/>
                <a:gd name="connsiteX5" fmla="*/ 1139119 w 2969419"/>
                <a:gd name="connsiteY5" fmla="*/ 372242 h 459421"/>
                <a:gd name="connsiteX6" fmla="*/ 0 w 2969419"/>
                <a:gd name="connsiteY6" fmla="*/ 421320 h 459421"/>
                <a:gd name="connsiteX7" fmla="*/ 3 w 2969419"/>
                <a:gd name="connsiteY7" fmla="*/ 383220 h 459421"/>
                <a:gd name="connsiteX0" fmla="*/ 3 w 2969419"/>
                <a:gd name="connsiteY0" fmla="*/ 383220 h 459421"/>
                <a:gd name="connsiteX1" fmla="*/ 2235673 w 2969419"/>
                <a:gd name="connsiteY1" fmla="*/ 0 h 459421"/>
                <a:gd name="connsiteX2" fmla="*/ 2967391 w 2969419"/>
                <a:gd name="connsiteY2" fmla="*/ 430561 h 459421"/>
                <a:gd name="connsiteX3" fmla="*/ 2969419 w 2969419"/>
                <a:gd name="connsiteY3" fmla="*/ 459421 h 459421"/>
                <a:gd name="connsiteX4" fmla="*/ 2150229 w 2969419"/>
                <a:gd name="connsiteY4" fmla="*/ 405686 h 459421"/>
                <a:gd name="connsiteX5" fmla="*/ 1139119 w 2969419"/>
                <a:gd name="connsiteY5" fmla="*/ 372242 h 459421"/>
                <a:gd name="connsiteX6" fmla="*/ 0 w 2969419"/>
                <a:gd name="connsiteY6" fmla="*/ 421320 h 459421"/>
                <a:gd name="connsiteX7" fmla="*/ 3 w 2969419"/>
                <a:gd name="connsiteY7" fmla="*/ 383220 h 459421"/>
                <a:gd name="connsiteX0" fmla="*/ 3 w 2969772"/>
                <a:gd name="connsiteY0" fmla="*/ 383220 h 459421"/>
                <a:gd name="connsiteX1" fmla="*/ 2235673 w 2969772"/>
                <a:gd name="connsiteY1" fmla="*/ 0 h 459421"/>
                <a:gd name="connsiteX2" fmla="*/ 2969772 w 2969772"/>
                <a:gd name="connsiteY2" fmla="*/ 428180 h 459421"/>
                <a:gd name="connsiteX3" fmla="*/ 2969419 w 2969772"/>
                <a:gd name="connsiteY3" fmla="*/ 459421 h 459421"/>
                <a:gd name="connsiteX4" fmla="*/ 2150229 w 2969772"/>
                <a:gd name="connsiteY4" fmla="*/ 405686 h 459421"/>
                <a:gd name="connsiteX5" fmla="*/ 1139119 w 2969772"/>
                <a:gd name="connsiteY5" fmla="*/ 372242 h 459421"/>
                <a:gd name="connsiteX6" fmla="*/ 0 w 2969772"/>
                <a:gd name="connsiteY6" fmla="*/ 421320 h 459421"/>
                <a:gd name="connsiteX7" fmla="*/ 3 w 2969772"/>
                <a:gd name="connsiteY7" fmla="*/ 383220 h 459421"/>
                <a:gd name="connsiteX0" fmla="*/ 3 w 2974183"/>
                <a:gd name="connsiteY0" fmla="*/ 383220 h 457040"/>
                <a:gd name="connsiteX1" fmla="*/ 2235673 w 2974183"/>
                <a:gd name="connsiteY1" fmla="*/ 0 h 457040"/>
                <a:gd name="connsiteX2" fmla="*/ 2969772 w 2974183"/>
                <a:gd name="connsiteY2" fmla="*/ 428180 h 457040"/>
                <a:gd name="connsiteX3" fmla="*/ 2974181 w 2974183"/>
                <a:gd name="connsiteY3" fmla="*/ 457040 h 457040"/>
                <a:gd name="connsiteX4" fmla="*/ 2150229 w 2974183"/>
                <a:gd name="connsiteY4" fmla="*/ 405686 h 457040"/>
                <a:gd name="connsiteX5" fmla="*/ 1139119 w 2974183"/>
                <a:gd name="connsiteY5" fmla="*/ 372242 h 457040"/>
                <a:gd name="connsiteX6" fmla="*/ 0 w 2974183"/>
                <a:gd name="connsiteY6" fmla="*/ 421320 h 457040"/>
                <a:gd name="connsiteX7" fmla="*/ 3 w 2974183"/>
                <a:gd name="connsiteY7" fmla="*/ 383220 h 457040"/>
                <a:gd name="connsiteX0" fmla="*/ 3 w 2974185"/>
                <a:gd name="connsiteY0" fmla="*/ 383220 h 457040"/>
                <a:gd name="connsiteX1" fmla="*/ 2235673 w 2974185"/>
                <a:gd name="connsiteY1" fmla="*/ 0 h 457040"/>
                <a:gd name="connsiteX2" fmla="*/ 2972154 w 2974185"/>
                <a:gd name="connsiteY2" fmla="*/ 428180 h 457040"/>
                <a:gd name="connsiteX3" fmla="*/ 2974181 w 2974185"/>
                <a:gd name="connsiteY3" fmla="*/ 457040 h 457040"/>
                <a:gd name="connsiteX4" fmla="*/ 2150229 w 2974185"/>
                <a:gd name="connsiteY4" fmla="*/ 405686 h 457040"/>
                <a:gd name="connsiteX5" fmla="*/ 1139119 w 2974185"/>
                <a:gd name="connsiteY5" fmla="*/ 372242 h 457040"/>
                <a:gd name="connsiteX6" fmla="*/ 0 w 2974185"/>
                <a:gd name="connsiteY6" fmla="*/ 421320 h 457040"/>
                <a:gd name="connsiteX7" fmla="*/ 3 w 2974185"/>
                <a:gd name="connsiteY7" fmla="*/ 383220 h 457040"/>
                <a:gd name="connsiteX0" fmla="*/ 3 w 2976917"/>
                <a:gd name="connsiteY0" fmla="*/ 383220 h 457040"/>
                <a:gd name="connsiteX1" fmla="*/ 2235673 w 2976917"/>
                <a:gd name="connsiteY1" fmla="*/ 0 h 457040"/>
                <a:gd name="connsiteX2" fmla="*/ 2976917 w 2976917"/>
                <a:gd name="connsiteY2" fmla="*/ 428180 h 457040"/>
                <a:gd name="connsiteX3" fmla="*/ 2974181 w 2976917"/>
                <a:gd name="connsiteY3" fmla="*/ 457040 h 457040"/>
                <a:gd name="connsiteX4" fmla="*/ 2150229 w 2976917"/>
                <a:gd name="connsiteY4" fmla="*/ 405686 h 457040"/>
                <a:gd name="connsiteX5" fmla="*/ 1139119 w 2976917"/>
                <a:gd name="connsiteY5" fmla="*/ 372242 h 457040"/>
                <a:gd name="connsiteX6" fmla="*/ 0 w 2976917"/>
                <a:gd name="connsiteY6" fmla="*/ 421320 h 457040"/>
                <a:gd name="connsiteX7" fmla="*/ 3 w 2976917"/>
                <a:gd name="connsiteY7" fmla="*/ 383220 h 457040"/>
                <a:gd name="connsiteX0" fmla="*/ 3 w 2974535"/>
                <a:gd name="connsiteY0" fmla="*/ 383220 h 457040"/>
                <a:gd name="connsiteX1" fmla="*/ 2235673 w 2974535"/>
                <a:gd name="connsiteY1" fmla="*/ 0 h 457040"/>
                <a:gd name="connsiteX2" fmla="*/ 2974535 w 2974535"/>
                <a:gd name="connsiteY2" fmla="*/ 428180 h 457040"/>
                <a:gd name="connsiteX3" fmla="*/ 2974181 w 2974535"/>
                <a:gd name="connsiteY3" fmla="*/ 457040 h 457040"/>
                <a:gd name="connsiteX4" fmla="*/ 2150229 w 2974535"/>
                <a:gd name="connsiteY4" fmla="*/ 405686 h 457040"/>
                <a:gd name="connsiteX5" fmla="*/ 1139119 w 2974535"/>
                <a:gd name="connsiteY5" fmla="*/ 372242 h 457040"/>
                <a:gd name="connsiteX6" fmla="*/ 0 w 2974535"/>
                <a:gd name="connsiteY6" fmla="*/ 421320 h 457040"/>
                <a:gd name="connsiteX7" fmla="*/ 3 w 2974535"/>
                <a:gd name="connsiteY7" fmla="*/ 383220 h 45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4535" h="457040">
                  <a:moveTo>
                    <a:pt x="3" y="383220"/>
                  </a:moveTo>
                  <a:lnTo>
                    <a:pt x="2235673" y="0"/>
                  </a:lnTo>
                  <a:lnTo>
                    <a:pt x="2974535" y="428180"/>
                  </a:lnTo>
                  <a:cubicBezTo>
                    <a:pt x="2974417" y="438594"/>
                    <a:pt x="2974299" y="446626"/>
                    <a:pt x="2974181" y="457040"/>
                  </a:cubicBezTo>
                  <a:lnTo>
                    <a:pt x="2150229" y="405686"/>
                  </a:lnTo>
                  <a:lnTo>
                    <a:pt x="1139119" y="372242"/>
                  </a:lnTo>
                  <a:cubicBezTo>
                    <a:pt x="779257" y="382251"/>
                    <a:pt x="359862" y="411311"/>
                    <a:pt x="0" y="421320"/>
                  </a:cubicBezTo>
                  <a:lnTo>
                    <a:pt x="3" y="383220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23" name="Rectangle 6"/>
            <p:cNvSpPr/>
            <p:nvPr/>
          </p:nvSpPr>
          <p:spPr>
            <a:xfrm>
              <a:off x="3309136" y="6175842"/>
              <a:ext cx="2967802" cy="560040"/>
            </a:xfrm>
            <a:custGeom>
              <a:avLst/>
              <a:gdLst>
                <a:gd name="connsiteX0" fmla="*/ 0 w 2170315"/>
                <a:gd name="connsiteY0" fmla="*/ 0 h 112536"/>
                <a:gd name="connsiteX1" fmla="*/ 2170315 w 2170315"/>
                <a:gd name="connsiteY1" fmla="*/ 0 h 112536"/>
                <a:gd name="connsiteX2" fmla="*/ 2170315 w 2170315"/>
                <a:gd name="connsiteY2" fmla="*/ 112536 h 112536"/>
                <a:gd name="connsiteX3" fmla="*/ 0 w 2170315"/>
                <a:gd name="connsiteY3" fmla="*/ 112536 h 112536"/>
                <a:gd name="connsiteX4" fmla="*/ 0 w 2170315"/>
                <a:gd name="connsiteY4" fmla="*/ 0 h 112536"/>
                <a:gd name="connsiteX0" fmla="*/ 0 w 2172696"/>
                <a:gd name="connsiteY0" fmla="*/ 0 h 117298"/>
                <a:gd name="connsiteX1" fmla="*/ 2172696 w 2172696"/>
                <a:gd name="connsiteY1" fmla="*/ 4762 h 117298"/>
                <a:gd name="connsiteX2" fmla="*/ 2172696 w 2172696"/>
                <a:gd name="connsiteY2" fmla="*/ 117298 h 117298"/>
                <a:gd name="connsiteX3" fmla="*/ 2381 w 2172696"/>
                <a:gd name="connsiteY3" fmla="*/ 117298 h 117298"/>
                <a:gd name="connsiteX4" fmla="*/ 0 w 2172696"/>
                <a:gd name="connsiteY4" fmla="*/ 0 h 117298"/>
                <a:gd name="connsiteX0" fmla="*/ 229 w 2172925"/>
                <a:gd name="connsiteY0" fmla="*/ 0 h 117298"/>
                <a:gd name="connsiteX1" fmla="*/ 2172925 w 2172925"/>
                <a:gd name="connsiteY1" fmla="*/ 4762 h 117298"/>
                <a:gd name="connsiteX2" fmla="*/ 2172925 w 2172925"/>
                <a:gd name="connsiteY2" fmla="*/ 117298 h 117298"/>
                <a:gd name="connsiteX3" fmla="*/ 229 w 2172925"/>
                <a:gd name="connsiteY3" fmla="*/ 57767 h 117298"/>
                <a:gd name="connsiteX4" fmla="*/ 229 w 2172925"/>
                <a:gd name="connsiteY4" fmla="*/ 0 h 117298"/>
                <a:gd name="connsiteX0" fmla="*/ 229 w 2172925"/>
                <a:gd name="connsiteY0" fmla="*/ 0 h 117298"/>
                <a:gd name="connsiteX1" fmla="*/ 2172925 w 2172925"/>
                <a:gd name="connsiteY1" fmla="*/ 4762 h 117298"/>
                <a:gd name="connsiteX2" fmla="*/ 2172925 w 2172925"/>
                <a:gd name="connsiteY2" fmla="*/ 117298 h 117298"/>
                <a:gd name="connsiteX3" fmla="*/ 229 w 2172925"/>
                <a:gd name="connsiteY3" fmla="*/ 57767 h 117298"/>
                <a:gd name="connsiteX4" fmla="*/ 229 w 2172925"/>
                <a:gd name="connsiteY4" fmla="*/ 0 h 117298"/>
                <a:gd name="connsiteX0" fmla="*/ 16695 w 2172722"/>
                <a:gd name="connsiteY0" fmla="*/ 1 h 112536"/>
                <a:gd name="connsiteX1" fmla="*/ 2172722 w 2172722"/>
                <a:gd name="connsiteY1" fmla="*/ 0 h 112536"/>
                <a:gd name="connsiteX2" fmla="*/ 2172722 w 2172722"/>
                <a:gd name="connsiteY2" fmla="*/ 112536 h 112536"/>
                <a:gd name="connsiteX3" fmla="*/ 26 w 2172722"/>
                <a:gd name="connsiteY3" fmla="*/ 53005 h 112536"/>
                <a:gd name="connsiteX4" fmla="*/ 16695 w 2172722"/>
                <a:gd name="connsiteY4" fmla="*/ 1 h 112536"/>
                <a:gd name="connsiteX0" fmla="*/ 11940 w 2172729"/>
                <a:gd name="connsiteY0" fmla="*/ 0 h 119679"/>
                <a:gd name="connsiteX1" fmla="*/ 2172729 w 2172729"/>
                <a:gd name="connsiteY1" fmla="*/ 7143 h 119679"/>
                <a:gd name="connsiteX2" fmla="*/ 2172729 w 2172729"/>
                <a:gd name="connsiteY2" fmla="*/ 119679 h 119679"/>
                <a:gd name="connsiteX3" fmla="*/ 33 w 2172729"/>
                <a:gd name="connsiteY3" fmla="*/ 60148 h 119679"/>
                <a:gd name="connsiteX4" fmla="*/ 11940 w 2172729"/>
                <a:gd name="connsiteY4" fmla="*/ 0 h 119679"/>
                <a:gd name="connsiteX0" fmla="*/ 12006 w 2172795"/>
                <a:gd name="connsiteY0" fmla="*/ 0 h 119679"/>
                <a:gd name="connsiteX1" fmla="*/ 2172795 w 2172795"/>
                <a:gd name="connsiteY1" fmla="*/ 7143 h 119679"/>
                <a:gd name="connsiteX2" fmla="*/ 2172795 w 2172795"/>
                <a:gd name="connsiteY2" fmla="*/ 119679 h 119679"/>
                <a:gd name="connsiteX3" fmla="*/ 99 w 2172795"/>
                <a:gd name="connsiteY3" fmla="*/ 60148 h 119679"/>
                <a:gd name="connsiteX4" fmla="*/ 12006 w 2172795"/>
                <a:gd name="connsiteY4" fmla="*/ 0 h 119679"/>
                <a:gd name="connsiteX0" fmla="*/ 5980 w 2166769"/>
                <a:gd name="connsiteY0" fmla="*/ 0 h 119679"/>
                <a:gd name="connsiteX1" fmla="*/ 2166769 w 2166769"/>
                <a:gd name="connsiteY1" fmla="*/ 7143 h 119679"/>
                <a:gd name="connsiteX2" fmla="*/ 2166769 w 2166769"/>
                <a:gd name="connsiteY2" fmla="*/ 119679 h 119679"/>
                <a:gd name="connsiteX3" fmla="*/ 1216 w 2166769"/>
                <a:gd name="connsiteY3" fmla="*/ 60148 h 119679"/>
                <a:gd name="connsiteX4" fmla="*/ 5980 w 2166769"/>
                <a:gd name="connsiteY4" fmla="*/ 0 h 119679"/>
                <a:gd name="connsiteX0" fmla="*/ 5980 w 2183437"/>
                <a:gd name="connsiteY0" fmla="*/ 0 h 564973"/>
                <a:gd name="connsiteX1" fmla="*/ 2166769 w 2183437"/>
                <a:gd name="connsiteY1" fmla="*/ 7143 h 564973"/>
                <a:gd name="connsiteX2" fmla="*/ 2183437 w 2183437"/>
                <a:gd name="connsiteY2" fmla="*/ 564973 h 564973"/>
                <a:gd name="connsiteX3" fmla="*/ 1216 w 2183437"/>
                <a:gd name="connsiteY3" fmla="*/ 60148 h 564973"/>
                <a:gd name="connsiteX4" fmla="*/ 5980 w 2183437"/>
                <a:gd name="connsiteY4" fmla="*/ 0 h 564973"/>
                <a:gd name="connsiteX0" fmla="*/ 5980 w 2183437"/>
                <a:gd name="connsiteY0" fmla="*/ 0 h 564973"/>
                <a:gd name="connsiteX1" fmla="*/ 2173913 w 2183437"/>
                <a:gd name="connsiteY1" fmla="*/ 509587 h 564973"/>
                <a:gd name="connsiteX2" fmla="*/ 2183437 w 2183437"/>
                <a:gd name="connsiteY2" fmla="*/ 564973 h 564973"/>
                <a:gd name="connsiteX3" fmla="*/ 1216 w 2183437"/>
                <a:gd name="connsiteY3" fmla="*/ 60148 h 564973"/>
                <a:gd name="connsiteX4" fmla="*/ 5980 w 2183437"/>
                <a:gd name="connsiteY4" fmla="*/ 0 h 564973"/>
                <a:gd name="connsiteX0" fmla="*/ 5980 w 2881684"/>
                <a:gd name="connsiteY0" fmla="*/ 0 h 564973"/>
                <a:gd name="connsiteX1" fmla="*/ 2173913 w 2881684"/>
                <a:gd name="connsiteY1" fmla="*/ 509587 h 564973"/>
                <a:gd name="connsiteX2" fmla="*/ 2881684 w 2881684"/>
                <a:gd name="connsiteY2" fmla="*/ 156602 h 564973"/>
                <a:gd name="connsiteX3" fmla="*/ 2183437 w 2881684"/>
                <a:gd name="connsiteY3" fmla="*/ 564973 h 564973"/>
                <a:gd name="connsiteX4" fmla="*/ 1216 w 2881684"/>
                <a:gd name="connsiteY4" fmla="*/ 60148 h 564973"/>
                <a:gd name="connsiteX5" fmla="*/ 5980 w 2881684"/>
                <a:gd name="connsiteY5" fmla="*/ 0 h 564973"/>
                <a:gd name="connsiteX0" fmla="*/ 5980 w 2919526"/>
                <a:gd name="connsiteY0" fmla="*/ 0 h 564973"/>
                <a:gd name="connsiteX1" fmla="*/ 2173913 w 2919526"/>
                <a:gd name="connsiteY1" fmla="*/ 509587 h 564973"/>
                <a:gd name="connsiteX2" fmla="*/ 2850727 w 2919526"/>
                <a:gd name="connsiteY2" fmla="*/ 144696 h 564973"/>
                <a:gd name="connsiteX3" fmla="*/ 2881684 w 2919526"/>
                <a:gd name="connsiteY3" fmla="*/ 156602 h 564973"/>
                <a:gd name="connsiteX4" fmla="*/ 2183437 w 2919526"/>
                <a:gd name="connsiteY4" fmla="*/ 564973 h 564973"/>
                <a:gd name="connsiteX5" fmla="*/ 1216 w 2919526"/>
                <a:gd name="connsiteY5" fmla="*/ 60148 h 564973"/>
                <a:gd name="connsiteX6" fmla="*/ 5980 w 2919526"/>
                <a:gd name="connsiteY6" fmla="*/ 0 h 564973"/>
                <a:gd name="connsiteX0" fmla="*/ 5980 w 2919526"/>
                <a:gd name="connsiteY0" fmla="*/ 0 h 564973"/>
                <a:gd name="connsiteX1" fmla="*/ 2173913 w 2919526"/>
                <a:gd name="connsiteY1" fmla="*/ 509587 h 564973"/>
                <a:gd name="connsiteX2" fmla="*/ 2850727 w 2919526"/>
                <a:gd name="connsiteY2" fmla="*/ 144696 h 564973"/>
                <a:gd name="connsiteX3" fmla="*/ 2881684 w 2919526"/>
                <a:gd name="connsiteY3" fmla="*/ 156602 h 564973"/>
                <a:gd name="connsiteX4" fmla="*/ 2183437 w 2919526"/>
                <a:gd name="connsiteY4" fmla="*/ 564973 h 564973"/>
                <a:gd name="connsiteX5" fmla="*/ 1216 w 2919526"/>
                <a:gd name="connsiteY5" fmla="*/ 60148 h 564973"/>
                <a:gd name="connsiteX6" fmla="*/ 5980 w 2919526"/>
                <a:gd name="connsiteY6" fmla="*/ 0 h 564973"/>
                <a:gd name="connsiteX0" fmla="*/ 5980 w 2919526"/>
                <a:gd name="connsiteY0" fmla="*/ 0 h 564973"/>
                <a:gd name="connsiteX1" fmla="*/ 2171531 w 2919526"/>
                <a:gd name="connsiteY1" fmla="*/ 516731 h 564973"/>
                <a:gd name="connsiteX2" fmla="*/ 2850727 w 2919526"/>
                <a:gd name="connsiteY2" fmla="*/ 144696 h 564973"/>
                <a:gd name="connsiteX3" fmla="*/ 2881684 w 2919526"/>
                <a:gd name="connsiteY3" fmla="*/ 156602 h 564973"/>
                <a:gd name="connsiteX4" fmla="*/ 2183437 w 2919526"/>
                <a:gd name="connsiteY4" fmla="*/ 564973 h 564973"/>
                <a:gd name="connsiteX5" fmla="*/ 1216 w 2919526"/>
                <a:gd name="connsiteY5" fmla="*/ 60148 h 564973"/>
                <a:gd name="connsiteX6" fmla="*/ 5980 w 2919526"/>
                <a:gd name="connsiteY6" fmla="*/ 0 h 564973"/>
                <a:gd name="connsiteX0" fmla="*/ 5980 w 2919526"/>
                <a:gd name="connsiteY0" fmla="*/ 0 h 564973"/>
                <a:gd name="connsiteX1" fmla="*/ 2171531 w 2919526"/>
                <a:gd name="connsiteY1" fmla="*/ 516731 h 564973"/>
                <a:gd name="connsiteX2" fmla="*/ 2850727 w 2919526"/>
                <a:gd name="connsiteY2" fmla="*/ 144696 h 564973"/>
                <a:gd name="connsiteX3" fmla="*/ 2881684 w 2919526"/>
                <a:gd name="connsiteY3" fmla="*/ 156602 h 564973"/>
                <a:gd name="connsiteX4" fmla="*/ 2183437 w 2919526"/>
                <a:gd name="connsiteY4" fmla="*/ 564973 h 564973"/>
                <a:gd name="connsiteX5" fmla="*/ 1216 w 2919526"/>
                <a:gd name="connsiteY5" fmla="*/ 60148 h 564973"/>
                <a:gd name="connsiteX6" fmla="*/ 5980 w 2919526"/>
                <a:gd name="connsiteY6" fmla="*/ 0 h 564973"/>
                <a:gd name="connsiteX0" fmla="*/ 5980 w 2889793"/>
                <a:gd name="connsiteY0" fmla="*/ 0 h 564973"/>
                <a:gd name="connsiteX1" fmla="*/ 2171531 w 2889793"/>
                <a:gd name="connsiteY1" fmla="*/ 516731 h 564973"/>
                <a:gd name="connsiteX2" fmla="*/ 2850727 w 2889793"/>
                <a:gd name="connsiteY2" fmla="*/ 144696 h 564973"/>
                <a:gd name="connsiteX3" fmla="*/ 2881684 w 2889793"/>
                <a:gd name="connsiteY3" fmla="*/ 156602 h 564973"/>
                <a:gd name="connsiteX4" fmla="*/ 2183437 w 2889793"/>
                <a:gd name="connsiteY4" fmla="*/ 564973 h 564973"/>
                <a:gd name="connsiteX5" fmla="*/ 1216 w 2889793"/>
                <a:gd name="connsiteY5" fmla="*/ 60148 h 564973"/>
                <a:gd name="connsiteX6" fmla="*/ 5980 w 2889793"/>
                <a:gd name="connsiteY6" fmla="*/ 0 h 564973"/>
                <a:gd name="connsiteX0" fmla="*/ 5980 w 2881684"/>
                <a:gd name="connsiteY0" fmla="*/ 0 h 564973"/>
                <a:gd name="connsiteX1" fmla="*/ 2171531 w 2881684"/>
                <a:gd name="connsiteY1" fmla="*/ 516731 h 564973"/>
                <a:gd name="connsiteX2" fmla="*/ 2850727 w 2881684"/>
                <a:gd name="connsiteY2" fmla="*/ 144696 h 564973"/>
                <a:gd name="connsiteX3" fmla="*/ 2881684 w 2881684"/>
                <a:gd name="connsiteY3" fmla="*/ 156602 h 564973"/>
                <a:gd name="connsiteX4" fmla="*/ 2183437 w 2881684"/>
                <a:gd name="connsiteY4" fmla="*/ 564973 h 564973"/>
                <a:gd name="connsiteX5" fmla="*/ 1216 w 2881684"/>
                <a:gd name="connsiteY5" fmla="*/ 60148 h 564973"/>
                <a:gd name="connsiteX6" fmla="*/ 5980 w 2881684"/>
                <a:gd name="connsiteY6" fmla="*/ 0 h 564973"/>
                <a:gd name="connsiteX0" fmla="*/ 5980 w 2891209"/>
                <a:gd name="connsiteY0" fmla="*/ 0 h 564973"/>
                <a:gd name="connsiteX1" fmla="*/ 2171531 w 2891209"/>
                <a:gd name="connsiteY1" fmla="*/ 516731 h 564973"/>
                <a:gd name="connsiteX2" fmla="*/ 2850727 w 2891209"/>
                <a:gd name="connsiteY2" fmla="*/ 144696 h 564973"/>
                <a:gd name="connsiteX3" fmla="*/ 2891209 w 2891209"/>
                <a:gd name="connsiteY3" fmla="*/ 154221 h 564973"/>
                <a:gd name="connsiteX4" fmla="*/ 2183437 w 2891209"/>
                <a:gd name="connsiteY4" fmla="*/ 564973 h 564973"/>
                <a:gd name="connsiteX5" fmla="*/ 1216 w 2891209"/>
                <a:gd name="connsiteY5" fmla="*/ 60148 h 564973"/>
                <a:gd name="connsiteX6" fmla="*/ 5980 w 2891209"/>
                <a:gd name="connsiteY6" fmla="*/ 0 h 564973"/>
                <a:gd name="connsiteX0" fmla="*/ 5980 w 2948359"/>
                <a:gd name="connsiteY0" fmla="*/ 0 h 564973"/>
                <a:gd name="connsiteX1" fmla="*/ 2171531 w 2948359"/>
                <a:gd name="connsiteY1" fmla="*/ 516731 h 564973"/>
                <a:gd name="connsiteX2" fmla="*/ 2850727 w 2948359"/>
                <a:gd name="connsiteY2" fmla="*/ 144696 h 564973"/>
                <a:gd name="connsiteX3" fmla="*/ 2948359 w 2948359"/>
                <a:gd name="connsiteY3" fmla="*/ 149459 h 564973"/>
                <a:gd name="connsiteX4" fmla="*/ 2183437 w 2948359"/>
                <a:gd name="connsiteY4" fmla="*/ 564973 h 564973"/>
                <a:gd name="connsiteX5" fmla="*/ 1216 w 2948359"/>
                <a:gd name="connsiteY5" fmla="*/ 60148 h 564973"/>
                <a:gd name="connsiteX6" fmla="*/ 5980 w 2948359"/>
                <a:gd name="connsiteY6" fmla="*/ 0 h 564973"/>
                <a:gd name="connsiteX0" fmla="*/ 5980 w 2948359"/>
                <a:gd name="connsiteY0" fmla="*/ 0 h 564973"/>
                <a:gd name="connsiteX1" fmla="*/ 2171531 w 2948359"/>
                <a:gd name="connsiteY1" fmla="*/ 516731 h 564973"/>
                <a:gd name="connsiteX2" fmla="*/ 2907877 w 2948359"/>
                <a:gd name="connsiteY2" fmla="*/ 120883 h 564973"/>
                <a:gd name="connsiteX3" fmla="*/ 2948359 w 2948359"/>
                <a:gd name="connsiteY3" fmla="*/ 149459 h 564973"/>
                <a:gd name="connsiteX4" fmla="*/ 2183437 w 2948359"/>
                <a:gd name="connsiteY4" fmla="*/ 564973 h 564973"/>
                <a:gd name="connsiteX5" fmla="*/ 1216 w 2948359"/>
                <a:gd name="connsiteY5" fmla="*/ 60148 h 564973"/>
                <a:gd name="connsiteX6" fmla="*/ 5980 w 2948359"/>
                <a:gd name="connsiteY6" fmla="*/ 0 h 564973"/>
                <a:gd name="connsiteX0" fmla="*/ 5980 w 2948359"/>
                <a:gd name="connsiteY0" fmla="*/ 0 h 564973"/>
                <a:gd name="connsiteX1" fmla="*/ 2171531 w 2948359"/>
                <a:gd name="connsiteY1" fmla="*/ 516731 h 564973"/>
                <a:gd name="connsiteX2" fmla="*/ 2907877 w 2948359"/>
                <a:gd name="connsiteY2" fmla="*/ 120883 h 564973"/>
                <a:gd name="connsiteX3" fmla="*/ 2948359 w 2948359"/>
                <a:gd name="connsiteY3" fmla="*/ 149459 h 564973"/>
                <a:gd name="connsiteX4" fmla="*/ 2216774 w 2948359"/>
                <a:gd name="connsiteY4" fmla="*/ 564973 h 564973"/>
                <a:gd name="connsiteX5" fmla="*/ 1216 w 2948359"/>
                <a:gd name="connsiteY5" fmla="*/ 60148 h 564973"/>
                <a:gd name="connsiteX6" fmla="*/ 5980 w 2948359"/>
                <a:gd name="connsiteY6" fmla="*/ 0 h 564973"/>
                <a:gd name="connsiteX0" fmla="*/ 5980 w 2948359"/>
                <a:gd name="connsiteY0" fmla="*/ 0 h 564973"/>
                <a:gd name="connsiteX1" fmla="*/ 2204868 w 2948359"/>
                <a:gd name="connsiteY1" fmla="*/ 507206 h 564973"/>
                <a:gd name="connsiteX2" fmla="*/ 2907877 w 2948359"/>
                <a:gd name="connsiteY2" fmla="*/ 120883 h 564973"/>
                <a:gd name="connsiteX3" fmla="*/ 2948359 w 2948359"/>
                <a:gd name="connsiteY3" fmla="*/ 149459 h 564973"/>
                <a:gd name="connsiteX4" fmla="*/ 2216774 w 2948359"/>
                <a:gd name="connsiteY4" fmla="*/ 564973 h 564973"/>
                <a:gd name="connsiteX5" fmla="*/ 1216 w 2948359"/>
                <a:gd name="connsiteY5" fmla="*/ 60148 h 564973"/>
                <a:gd name="connsiteX6" fmla="*/ 5980 w 2948359"/>
                <a:gd name="connsiteY6" fmla="*/ 0 h 564973"/>
                <a:gd name="connsiteX0" fmla="*/ 5980 w 2948359"/>
                <a:gd name="connsiteY0" fmla="*/ 0 h 560211"/>
                <a:gd name="connsiteX1" fmla="*/ 2204868 w 2948359"/>
                <a:gd name="connsiteY1" fmla="*/ 507206 h 560211"/>
                <a:gd name="connsiteX2" fmla="*/ 2907877 w 2948359"/>
                <a:gd name="connsiteY2" fmla="*/ 120883 h 560211"/>
                <a:gd name="connsiteX3" fmla="*/ 2948359 w 2948359"/>
                <a:gd name="connsiteY3" fmla="*/ 149459 h 560211"/>
                <a:gd name="connsiteX4" fmla="*/ 2202487 w 2948359"/>
                <a:gd name="connsiteY4" fmla="*/ 560211 h 560211"/>
                <a:gd name="connsiteX5" fmla="*/ 1216 w 2948359"/>
                <a:gd name="connsiteY5" fmla="*/ 60148 h 560211"/>
                <a:gd name="connsiteX6" fmla="*/ 5980 w 2948359"/>
                <a:gd name="connsiteY6" fmla="*/ 0 h 560211"/>
                <a:gd name="connsiteX0" fmla="*/ 5980 w 2948359"/>
                <a:gd name="connsiteY0" fmla="*/ 0 h 569736"/>
                <a:gd name="connsiteX1" fmla="*/ 2204868 w 2948359"/>
                <a:gd name="connsiteY1" fmla="*/ 507206 h 569736"/>
                <a:gd name="connsiteX2" fmla="*/ 2907877 w 2948359"/>
                <a:gd name="connsiteY2" fmla="*/ 120883 h 569736"/>
                <a:gd name="connsiteX3" fmla="*/ 2948359 w 2948359"/>
                <a:gd name="connsiteY3" fmla="*/ 149459 h 569736"/>
                <a:gd name="connsiteX4" fmla="*/ 2197725 w 2948359"/>
                <a:gd name="connsiteY4" fmla="*/ 569736 h 569736"/>
                <a:gd name="connsiteX5" fmla="*/ 1216 w 2948359"/>
                <a:gd name="connsiteY5" fmla="*/ 60148 h 569736"/>
                <a:gd name="connsiteX6" fmla="*/ 5980 w 2948359"/>
                <a:gd name="connsiteY6" fmla="*/ 0 h 569736"/>
                <a:gd name="connsiteX0" fmla="*/ 5980 w 2962646"/>
                <a:gd name="connsiteY0" fmla="*/ 0 h 569736"/>
                <a:gd name="connsiteX1" fmla="*/ 2204868 w 2962646"/>
                <a:gd name="connsiteY1" fmla="*/ 507206 h 569736"/>
                <a:gd name="connsiteX2" fmla="*/ 2907877 w 2962646"/>
                <a:gd name="connsiteY2" fmla="*/ 120883 h 569736"/>
                <a:gd name="connsiteX3" fmla="*/ 2962646 w 2962646"/>
                <a:gd name="connsiteY3" fmla="*/ 168509 h 569736"/>
                <a:gd name="connsiteX4" fmla="*/ 2197725 w 2962646"/>
                <a:gd name="connsiteY4" fmla="*/ 569736 h 569736"/>
                <a:gd name="connsiteX5" fmla="*/ 1216 w 2962646"/>
                <a:gd name="connsiteY5" fmla="*/ 60148 h 569736"/>
                <a:gd name="connsiteX6" fmla="*/ 5980 w 2962646"/>
                <a:gd name="connsiteY6" fmla="*/ 0 h 569736"/>
                <a:gd name="connsiteX0" fmla="*/ 5980 w 2962646"/>
                <a:gd name="connsiteY0" fmla="*/ 0 h 569736"/>
                <a:gd name="connsiteX1" fmla="*/ 2204868 w 2962646"/>
                <a:gd name="connsiteY1" fmla="*/ 507206 h 569736"/>
                <a:gd name="connsiteX2" fmla="*/ 2907877 w 2962646"/>
                <a:gd name="connsiteY2" fmla="*/ 120883 h 569736"/>
                <a:gd name="connsiteX3" fmla="*/ 2962646 w 2962646"/>
                <a:gd name="connsiteY3" fmla="*/ 168509 h 569736"/>
                <a:gd name="connsiteX4" fmla="*/ 2197725 w 2962646"/>
                <a:gd name="connsiteY4" fmla="*/ 569736 h 569736"/>
                <a:gd name="connsiteX5" fmla="*/ 1216 w 2962646"/>
                <a:gd name="connsiteY5" fmla="*/ 60148 h 569736"/>
                <a:gd name="connsiteX6" fmla="*/ 5980 w 2962646"/>
                <a:gd name="connsiteY6" fmla="*/ 0 h 569736"/>
                <a:gd name="connsiteX0" fmla="*/ 5980 w 2962646"/>
                <a:gd name="connsiteY0" fmla="*/ 0 h 569736"/>
                <a:gd name="connsiteX1" fmla="*/ 2204868 w 2962646"/>
                <a:gd name="connsiteY1" fmla="*/ 507206 h 569736"/>
                <a:gd name="connsiteX2" fmla="*/ 2912640 w 2962646"/>
                <a:gd name="connsiteY2" fmla="*/ 135171 h 569736"/>
                <a:gd name="connsiteX3" fmla="*/ 2962646 w 2962646"/>
                <a:gd name="connsiteY3" fmla="*/ 168509 h 569736"/>
                <a:gd name="connsiteX4" fmla="*/ 2197725 w 2962646"/>
                <a:gd name="connsiteY4" fmla="*/ 569736 h 569736"/>
                <a:gd name="connsiteX5" fmla="*/ 1216 w 2962646"/>
                <a:gd name="connsiteY5" fmla="*/ 60148 h 569736"/>
                <a:gd name="connsiteX6" fmla="*/ 5980 w 2962646"/>
                <a:gd name="connsiteY6" fmla="*/ 0 h 569736"/>
                <a:gd name="connsiteX0" fmla="*/ 5980 w 2962646"/>
                <a:gd name="connsiteY0" fmla="*/ 0 h 564973"/>
                <a:gd name="connsiteX1" fmla="*/ 2204868 w 2962646"/>
                <a:gd name="connsiteY1" fmla="*/ 507206 h 564973"/>
                <a:gd name="connsiteX2" fmla="*/ 2912640 w 2962646"/>
                <a:gd name="connsiteY2" fmla="*/ 135171 h 564973"/>
                <a:gd name="connsiteX3" fmla="*/ 2962646 w 2962646"/>
                <a:gd name="connsiteY3" fmla="*/ 168509 h 564973"/>
                <a:gd name="connsiteX4" fmla="*/ 2235825 w 2962646"/>
                <a:gd name="connsiteY4" fmla="*/ 564973 h 564973"/>
                <a:gd name="connsiteX5" fmla="*/ 1216 w 2962646"/>
                <a:gd name="connsiteY5" fmla="*/ 60148 h 564973"/>
                <a:gd name="connsiteX6" fmla="*/ 5980 w 2962646"/>
                <a:gd name="connsiteY6" fmla="*/ 0 h 564973"/>
                <a:gd name="connsiteX0" fmla="*/ 5980 w 2962646"/>
                <a:gd name="connsiteY0" fmla="*/ 0 h 560211"/>
                <a:gd name="connsiteX1" fmla="*/ 2204868 w 2962646"/>
                <a:gd name="connsiteY1" fmla="*/ 507206 h 560211"/>
                <a:gd name="connsiteX2" fmla="*/ 2912640 w 2962646"/>
                <a:gd name="connsiteY2" fmla="*/ 135171 h 560211"/>
                <a:gd name="connsiteX3" fmla="*/ 2962646 w 2962646"/>
                <a:gd name="connsiteY3" fmla="*/ 168509 h 560211"/>
                <a:gd name="connsiteX4" fmla="*/ 2212013 w 2962646"/>
                <a:gd name="connsiteY4" fmla="*/ 560211 h 560211"/>
                <a:gd name="connsiteX5" fmla="*/ 1216 w 2962646"/>
                <a:gd name="connsiteY5" fmla="*/ 60148 h 560211"/>
                <a:gd name="connsiteX6" fmla="*/ 5980 w 2962646"/>
                <a:gd name="connsiteY6" fmla="*/ 0 h 560211"/>
                <a:gd name="connsiteX0" fmla="*/ 5980 w 2957884"/>
                <a:gd name="connsiteY0" fmla="*/ 0 h 560211"/>
                <a:gd name="connsiteX1" fmla="*/ 2204868 w 2957884"/>
                <a:gd name="connsiteY1" fmla="*/ 507206 h 560211"/>
                <a:gd name="connsiteX2" fmla="*/ 2912640 w 2957884"/>
                <a:gd name="connsiteY2" fmla="*/ 135171 h 560211"/>
                <a:gd name="connsiteX3" fmla="*/ 2957884 w 2957884"/>
                <a:gd name="connsiteY3" fmla="*/ 158984 h 560211"/>
                <a:gd name="connsiteX4" fmla="*/ 2212013 w 2957884"/>
                <a:gd name="connsiteY4" fmla="*/ 560211 h 560211"/>
                <a:gd name="connsiteX5" fmla="*/ 1216 w 2957884"/>
                <a:gd name="connsiteY5" fmla="*/ 60148 h 560211"/>
                <a:gd name="connsiteX6" fmla="*/ 5980 w 2957884"/>
                <a:gd name="connsiteY6" fmla="*/ 0 h 560211"/>
                <a:gd name="connsiteX0" fmla="*/ 5980 w 2957884"/>
                <a:gd name="connsiteY0" fmla="*/ 0 h 560211"/>
                <a:gd name="connsiteX1" fmla="*/ 2204868 w 2957884"/>
                <a:gd name="connsiteY1" fmla="*/ 507206 h 560211"/>
                <a:gd name="connsiteX2" fmla="*/ 2919783 w 2957884"/>
                <a:gd name="connsiteY2" fmla="*/ 123265 h 560211"/>
                <a:gd name="connsiteX3" fmla="*/ 2957884 w 2957884"/>
                <a:gd name="connsiteY3" fmla="*/ 158984 h 560211"/>
                <a:gd name="connsiteX4" fmla="*/ 2212013 w 2957884"/>
                <a:gd name="connsiteY4" fmla="*/ 560211 h 560211"/>
                <a:gd name="connsiteX5" fmla="*/ 1216 w 2957884"/>
                <a:gd name="connsiteY5" fmla="*/ 60148 h 560211"/>
                <a:gd name="connsiteX6" fmla="*/ 5980 w 2957884"/>
                <a:gd name="connsiteY6" fmla="*/ 0 h 560211"/>
                <a:gd name="connsiteX0" fmla="*/ 5980 w 2950740"/>
                <a:gd name="connsiteY0" fmla="*/ 0 h 560211"/>
                <a:gd name="connsiteX1" fmla="*/ 2204868 w 2950740"/>
                <a:gd name="connsiteY1" fmla="*/ 507206 h 560211"/>
                <a:gd name="connsiteX2" fmla="*/ 2919783 w 2950740"/>
                <a:gd name="connsiteY2" fmla="*/ 123265 h 560211"/>
                <a:gd name="connsiteX3" fmla="*/ 2950740 w 2950740"/>
                <a:gd name="connsiteY3" fmla="*/ 147078 h 560211"/>
                <a:gd name="connsiteX4" fmla="*/ 2212013 w 2950740"/>
                <a:gd name="connsiteY4" fmla="*/ 560211 h 560211"/>
                <a:gd name="connsiteX5" fmla="*/ 1216 w 2950740"/>
                <a:gd name="connsiteY5" fmla="*/ 60148 h 560211"/>
                <a:gd name="connsiteX6" fmla="*/ 5980 w 2950740"/>
                <a:gd name="connsiteY6" fmla="*/ 0 h 560211"/>
                <a:gd name="connsiteX0" fmla="*/ 5980 w 2950740"/>
                <a:gd name="connsiteY0" fmla="*/ 0 h 560211"/>
                <a:gd name="connsiteX1" fmla="*/ 2204868 w 2950740"/>
                <a:gd name="connsiteY1" fmla="*/ 507206 h 560211"/>
                <a:gd name="connsiteX2" fmla="*/ 2931689 w 2950740"/>
                <a:gd name="connsiteY2" fmla="*/ 120884 h 560211"/>
                <a:gd name="connsiteX3" fmla="*/ 2950740 w 2950740"/>
                <a:gd name="connsiteY3" fmla="*/ 147078 h 560211"/>
                <a:gd name="connsiteX4" fmla="*/ 2212013 w 2950740"/>
                <a:gd name="connsiteY4" fmla="*/ 560211 h 560211"/>
                <a:gd name="connsiteX5" fmla="*/ 1216 w 2950740"/>
                <a:gd name="connsiteY5" fmla="*/ 60148 h 560211"/>
                <a:gd name="connsiteX6" fmla="*/ 5980 w 2950740"/>
                <a:gd name="connsiteY6" fmla="*/ 0 h 560211"/>
                <a:gd name="connsiteX0" fmla="*/ 5980 w 2955503"/>
                <a:gd name="connsiteY0" fmla="*/ 0 h 560211"/>
                <a:gd name="connsiteX1" fmla="*/ 2204868 w 2955503"/>
                <a:gd name="connsiteY1" fmla="*/ 507206 h 560211"/>
                <a:gd name="connsiteX2" fmla="*/ 2931689 w 2955503"/>
                <a:gd name="connsiteY2" fmla="*/ 120884 h 560211"/>
                <a:gd name="connsiteX3" fmla="*/ 2955503 w 2955503"/>
                <a:gd name="connsiteY3" fmla="*/ 147078 h 560211"/>
                <a:gd name="connsiteX4" fmla="*/ 2212013 w 2955503"/>
                <a:gd name="connsiteY4" fmla="*/ 560211 h 560211"/>
                <a:gd name="connsiteX5" fmla="*/ 1216 w 2955503"/>
                <a:gd name="connsiteY5" fmla="*/ 60148 h 560211"/>
                <a:gd name="connsiteX6" fmla="*/ 5980 w 2955503"/>
                <a:gd name="connsiteY6" fmla="*/ 0 h 560211"/>
                <a:gd name="connsiteX0" fmla="*/ 5980 w 2955503"/>
                <a:gd name="connsiteY0" fmla="*/ 0 h 560211"/>
                <a:gd name="connsiteX1" fmla="*/ 2204868 w 2955503"/>
                <a:gd name="connsiteY1" fmla="*/ 507206 h 560211"/>
                <a:gd name="connsiteX2" fmla="*/ 2931689 w 2955503"/>
                <a:gd name="connsiteY2" fmla="*/ 120884 h 560211"/>
                <a:gd name="connsiteX3" fmla="*/ 2955503 w 2955503"/>
                <a:gd name="connsiteY3" fmla="*/ 147078 h 560211"/>
                <a:gd name="connsiteX4" fmla="*/ 2212013 w 2955503"/>
                <a:gd name="connsiteY4" fmla="*/ 560211 h 560211"/>
                <a:gd name="connsiteX5" fmla="*/ 1216 w 2955503"/>
                <a:gd name="connsiteY5" fmla="*/ 60148 h 560211"/>
                <a:gd name="connsiteX6" fmla="*/ 5980 w 2955503"/>
                <a:gd name="connsiteY6" fmla="*/ 0 h 560211"/>
                <a:gd name="connsiteX0" fmla="*/ 5980 w 2955503"/>
                <a:gd name="connsiteY0" fmla="*/ 0 h 560211"/>
                <a:gd name="connsiteX1" fmla="*/ 2204868 w 2955503"/>
                <a:gd name="connsiteY1" fmla="*/ 507206 h 560211"/>
                <a:gd name="connsiteX2" fmla="*/ 2936452 w 2955503"/>
                <a:gd name="connsiteY2" fmla="*/ 113740 h 560211"/>
                <a:gd name="connsiteX3" fmla="*/ 2955503 w 2955503"/>
                <a:gd name="connsiteY3" fmla="*/ 147078 h 560211"/>
                <a:gd name="connsiteX4" fmla="*/ 2212013 w 2955503"/>
                <a:gd name="connsiteY4" fmla="*/ 560211 h 560211"/>
                <a:gd name="connsiteX5" fmla="*/ 1216 w 2955503"/>
                <a:gd name="connsiteY5" fmla="*/ 60148 h 560211"/>
                <a:gd name="connsiteX6" fmla="*/ 5980 w 2955503"/>
                <a:gd name="connsiteY6" fmla="*/ 0 h 560211"/>
                <a:gd name="connsiteX0" fmla="*/ 5980 w 2955503"/>
                <a:gd name="connsiteY0" fmla="*/ 0 h 560211"/>
                <a:gd name="connsiteX1" fmla="*/ 2204868 w 2955503"/>
                <a:gd name="connsiteY1" fmla="*/ 507206 h 560211"/>
                <a:gd name="connsiteX2" fmla="*/ 2936452 w 2955503"/>
                <a:gd name="connsiteY2" fmla="*/ 113740 h 560211"/>
                <a:gd name="connsiteX3" fmla="*/ 2955503 w 2955503"/>
                <a:gd name="connsiteY3" fmla="*/ 147078 h 560211"/>
                <a:gd name="connsiteX4" fmla="*/ 2212013 w 2955503"/>
                <a:gd name="connsiteY4" fmla="*/ 560211 h 560211"/>
                <a:gd name="connsiteX5" fmla="*/ 1216 w 2955503"/>
                <a:gd name="connsiteY5" fmla="*/ 60148 h 560211"/>
                <a:gd name="connsiteX6" fmla="*/ 5980 w 2955503"/>
                <a:gd name="connsiteY6" fmla="*/ 0 h 560211"/>
                <a:gd name="connsiteX0" fmla="*/ 5980 w 2944365"/>
                <a:gd name="connsiteY0" fmla="*/ 0 h 560211"/>
                <a:gd name="connsiteX1" fmla="*/ 2204868 w 2944365"/>
                <a:gd name="connsiteY1" fmla="*/ 507206 h 560211"/>
                <a:gd name="connsiteX2" fmla="*/ 2936452 w 2944365"/>
                <a:gd name="connsiteY2" fmla="*/ 113740 h 560211"/>
                <a:gd name="connsiteX3" fmla="*/ 2943596 w 2944365"/>
                <a:gd name="connsiteY3" fmla="*/ 151840 h 560211"/>
                <a:gd name="connsiteX4" fmla="*/ 2212013 w 2944365"/>
                <a:gd name="connsiteY4" fmla="*/ 560211 h 560211"/>
                <a:gd name="connsiteX5" fmla="*/ 1216 w 2944365"/>
                <a:gd name="connsiteY5" fmla="*/ 60148 h 560211"/>
                <a:gd name="connsiteX6" fmla="*/ 5980 w 2944365"/>
                <a:gd name="connsiteY6" fmla="*/ 0 h 560211"/>
                <a:gd name="connsiteX0" fmla="*/ 5980 w 2944365"/>
                <a:gd name="connsiteY0" fmla="*/ 0 h 550686"/>
                <a:gd name="connsiteX1" fmla="*/ 2204868 w 2944365"/>
                <a:gd name="connsiteY1" fmla="*/ 507206 h 550686"/>
                <a:gd name="connsiteX2" fmla="*/ 2936452 w 2944365"/>
                <a:gd name="connsiteY2" fmla="*/ 113740 h 550686"/>
                <a:gd name="connsiteX3" fmla="*/ 2943596 w 2944365"/>
                <a:gd name="connsiteY3" fmla="*/ 151840 h 550686"/>
                <a:gd name="connsiteX4" fmla="*/ 2218363 w 2944365"/>
                <a:gd name="connsiteY4" fmla="*/ 550686 h 550686"/>
                <a:gd name="connsiteX5" fmla="*/ 1216 w 2944365"/>
                <a:gd name="connsiteY5" fmla="*/ 60148 h 550686"/>
                <a:gd name="connsiteX6" fmla="*/ 5980 w 2944365"/>
                <a:gd name="connsiteY6" fmla="*/ 0 h 550686"/>
                <a:gd name="connsiteX0" fmla="*/ 5980 w 2944365"/>
                <a:gd name="connsiteY0" fmla="*/ 0 h 550686"/>
                <a:gd name="connsiteX1" fmla="*/ 2204868 w 2944365"/>
                <a:gd name="connsiteY1" fmla="*/ 507206 h 550686"/>
                <a:gd name="connsiteX2" fmla="*/ 2936452 w 2944365"/>
                <a:gd name="connsiteY2" fmla="*/ 113740 h 550686"/>
                <a:gd name="connsiteX3" fmla="*/ 2943596 w 2944365"/>
                <a:gd name="connsiteY3" fmla="*/ 151840 h 550686"/>
                <a:gd name="connsiteX4" fmla="*/ 2218363 w 2944365"/>
                <a:gd name="connsiteY4" fmla="*/ 550686 h 550686"/>
                <a:gd name="connsiteX5" fmla="*/ 1216 w 2944365"/>
                <a:gd name="connsiteY5" fmla="*/ 41098 h 550686"/>
                <a:gd name="connsiteX6" fmla="*/ 5980 w 2944365"/>
                <a:gd name="connsiteY6" fmla="*/ 0 h 550686"/>
                <a:gd name="connsiteX0" fmla="*/ 5980 w 2943770"/>
                <a:gd name="connsiteY0" fmla="*/ 0 h 550686"/>
                <a:gd name="connsiteX1" fmla="*/ 2204868 w 2943770"/>
                <a:gd name="connsiteY1" fmla="*/ 507206 h 550686"/>
                <a:gd name="connsiteX2" fmla="*/ 2936452 w 2943770"/>
                <a:gd name="connsiteY2" fmla="*/ 113740 h 550686"/>
                <a:gd name="connsiteX3" fmla="*/ 2941215 w 2943770"/>
                <a:gd name="connsiteY3" fmla="*/ 149458 h 550686"/>
                <a:gd name="connsiteX4" fmla="*/ 2218363 w 2943770"/>
                <a:gd name="connsiteY4" fmla="*/ 550686 h 550686"/>
                <a:gd name="connsiteX5" fmla="*/ 1216 w 2943770"/>
                <a:gd name="connsiteY5" fmla="*/ 41098 h 550686"/>
                <a:gd name="connsiteX6" fmla="*/ 5980 w 2943770"/>
                <a:gd name="connsiteY6" fmla="*/ 0 h 550686"/>
                <a:gd name="connsiteX0" fmla="*/ 5980 w 2943770"/>
                <a:gd name="connsiteY0" fmla="*/ 0 h 550686"/>
                <a:gd name="connsiteX1" fmla="*/ 2204868 w 2943770"/>
                <a:gd name="connsiteY1" fmla="*/ 507206 h 550686"/>
                <a:gd name="connsiteX2" fmla="*/ 2936452 w 2943770"/>
                <a:gd name="connsiteY2" fmla="*/ 113740 h 550686"/>
                <a:gd name="connsiteX3" fmla="*/ 2941215 w 2943770"/>
                <a:gd name="connsiteY3" fmla="*/ 147077 h 550686"/>
                <a:gd name="connsiteX4" fmla="*/ 2218363 w 2943770"/>
                <a:gd name="connsiteY4" fmla="*/ 550686 h 550686"/>
                <a:gd name="connsiteX5" fmla="*/ 1216 w 2943770"/>
                <a:gd name="connsiteY5" fmla="*/ 41098 h 550686"/>
                <a:gd name="connsiteX6" fmla="*/ 5980 w 2943770"/>
                <a:gd name="connsiteY6" fmla="*/ 0 h 550686"/>
                <a:gd name="connsiteX0" fmla="*/ 5980 w 2943770"/>
                <a:gd name="connsiteY0" fmla="*/ 0 h 550686"/>
                <a:gd name="connsiteX1" fmla="*/ 2204868 w 2943770"/>
                <a:gd name="connsiteY1" fmla="*/ 507206 h 550686"/>
                <a:gd name="connsiteX2" fmla="*/ 2936452 w 2943770"/>
                <a:gd name="connsiteY2" fmla="*/ 113740 h 550686"/>
                <a:gd name="connsiteX3" fmla="*/ 2941215 w 2943770"/>
                <a:gd name="connsiteY3" fmla="*/ 147077 h 550686"/>
                <a:gd name="connsiteX4" fmla="*/ 2218363 w 2943770"/>
                <a:gd name="connsiteY4" fmla="*/ 550686 h 550686"/>
                <a:gd name="connsiteX5" fmla="*/ 1216 w 2943770"/>
                <a:gd name="connsiteY5" fmla="*/ 41098 h 550686"/>
                <a:gd name="connsiteX6" fmla="*/ 5980 w 2943770"/>
                <a:gd name="connsiteY6" fmla="*/ 0 h 550686"/>
                <a:gd name="connsiteX0" fmla="*/ 5980 w 2943770"/>
                <a:gd name="connsiteY0" fmla="*/ 0 h 550686"/>
                <a:gd name="connsiteX1" fmla="*/ 2204868 w 2943770"/>
                <a:gd name="connsiteY1" fmla="*/ 507206 h 550686"/>
                <a:gd name="connsiteX2" fmla="*/ 2936452 w 2943770"/>
                <a:gd name="connsiteY2" fmla="*/ 113740 h 550686"/>
                <a:gd name="connsiteX3" fmla="*/ 2941215 w 2943770"/>
                <a:gd name="connsiteY3" fmla="*/ 142314 h 550686"/>
                <a:gd name="connsiteX4" fmla="*/ 2218363 w 2943770"/>
                <a:gd name="connsiteY4" fmla="*/ 550686 h 550686"/>
                <a:gd name="connsiteX5" fmla="*/ 1216 w 2943770"/>
                <a:gd name="connsiteY5" fmla="*/ 41098 h 550686"/>
                <a:gd name="connsiteX6" fmla="*/ 5980 w 2943770"/>
                <a:gd name="connsiteY6" fmla="*/ 0 h 550686"/>
                <a:gd name="connsiteX0" fmla="*/ 5980 w 2943770"/>
                <a:gd name="connsiteY0" fmla="*/ 0 h 548305"/>
                <a:gd name="connsiteX1" fmla="*/ 2204868 w 2943770"/>
                <a:gd name="connsiteY1" fmla="*/ 507206 h 548305"/>
                <a:gd name="connsiteX2" fmla="*/ 2936452 w 2943770"/>
                <a:gd name="connsiteY2" fmla="*/ 113740 h 548305"/>
                <a:gd name="connsiteX3" fmla="*/ 2941215 w 2943770"/>
                <a:gd name="connsiteY3" fmla="*/ 142314 h 548305"/>
                <a:gd name="connsiteX4" fmla="*/ 2215982 w 2943770"/>
                <a:gd name="connsiteY4" fmla="*/ 548305 h 548305"/>
                <a:gd name="connsiteX5" fmla="*/ 1216 w 2943770"/>
                <a:gd name="connsiteY5" fmla="*/ 41098 h 548305"/>
                <a:gd name="connsiteX6" fmla="*/ 5980 w 2943770"/>
                <a:gd name="connsiteY6" fmla="*/ 0 h 548305"/>
                <a:gd name="connsiteX0" fmla="*/ 5980 w 2943770"/>
                <a:gd name="connsiteY0" fmla="*/ 0 h 548305"/>
                <a:gd name="connsiteX1" fmla="*/ 2219156 w 2943770"/>
                <a:gd name="connsiteY1" fmla="*/ 509587 h 548305"/>
                <a:gd name="connsiteX2" fmla="*/ 2936452 w 2943770"/>
                <a:gd name="connsiteY2" fmla="*/ 113740 h 548305"/>
                <a:gd name="connsiteX3" fmla="*/ 2941215 w 2943770"/>
                <a:gd name="connsiteY3" fmla="*/ 142314 h 548305"/>
                <a:gd name="connsiteX4" fmla="*/ 2215982 w 2943770"/>
                <a:gd name="connsiteY4" fmla="*/ 548305 h 548305"/>
                <a:gd name="connsiteX5" fmla="*/ 1216 w 2943770"/>
                <a:gd name="connsiteY5" fmla="*/ 41098 h 548305"/>
                <a:gd name="connsiteX6" fmla="*/ 5980 w 2943770"/>
                <a:gd name="connsiteY6" fmla="*/ 0 h 548305"/>
                <a:gd name="connsiteX0" fmla="*/ 4853 w 2945025"/>
                <a:gd name="connsiteY0" fmla="*/ 0 h 550686"/>
                <a:gd name="connsiteX1" fmla="*/ 2220411 w 2945025"/>
                <a:gd name="connsiteY1" fmla="*/ 511968 h 550686"/>
                <a:gd name="connsiteX2" fmla="*/ 2937707 w 2945025"/>
                <a:gd name="connsiteY2" fmla="*/ 116121 h 550686"/>
                <a:gd name="connsiteX3" fmla="*/ 2942470 w 2945025"/>
                <a:gd name="connsiteY3" fmla="*/ 144695 h 550686"/>
                <a:gd name="connsiteX4" fmla="*/ 2217237 w 2945025"/>
                <a:gd name="connsiteY4" fmla="*/ 550686 h 550686"/>
                <a:gd name="connsiteX5" fmla="*/ 2471 w 2945025"/>
                <a:gd name="connsiteY5" fmla="*/ 43479 h 550686"/>
                <a:gd name="connsiteX6" fmla="*/ 4853 w 2945025"/>
                <a:gd name="connsiteY6" fmla="*/ 0 h 550686"/>
                <a:gd name="connsiteX0" fmla="*/ 4853 w 2945025"/>
                <a:gd name="connsiteY0" fmla="*/ 0 h 550686"/>
                <a:gd name="connsiteX1" fmla="*/ 2220411 w 2945025"/>
                <a:gd name="connsiteY1" fmla="*/ 511968 h 550686"/>
                <a:gd name="connsiteX2" fmla="*/ 2937707 w 2945025"/>
                <a:gd name="connsiteY2" fmla="*/ 116121 h 550686"/>
                <a:gd name="connsiteX3" fmla="*/ 2942470 w 2945025"/>
                <a:gd name="connsiteY3" fmla="*/ 144695 h 550686"/>
                <a:gd name="connsiteX4" fmla="*/ 2217237 w 2945025"/>
                <a:gd name="connsiteY4" fmla="*/ 550686 h 550686"/>
                <a:gd name="connsiteX5" fmla="*/ 2471 w 2945025"/>
                <a:gd name="connsiteY5" fmla="*/ 38716 h 550686"/>
                <a:gd name="connsiteX6" fmla="*/ 4853 w 2945025"/>
                <a:gd name="connsiteY6" fmla="*/ 0 h 550686"/>
                <a:gd name="connsiteX0" fmla="*/ 4853 w 2945025"/>
                <a:gd name="connsiteY0" fmla="*/ 0 h 550686"/>
                <a:gd name="connsiteX1" fmla="*/ 2220411 w 2945025"/>
                <a:gd name="connsiteY1" fmla="*/ 511968 h 550686"/>
                <a:gd name="connsiteX2" fmla="*/ 2937707 w 2945025"/>
                <a:gd name="connsiteY2" fmla="*/ 116121 h 550686"/>
                <a:gd name="connsiteX3" fmla="*/ 2942470 w 2945025"/>
                <a:gd name="connsiteY3" fmla="*/ 144695 h 550686"/>
                <a:gd name="connsiteX4" fmla="*/ 2217237 w 2945025"/>
                <a:gd name="connsiteY4" fmla="*/ 550686 h 550686"/>
                <a:gd name="connsiteX5" fmla="*/ 2471 w 2945025"/>
                <a:gd name="connsiteY5" fmla="*/ 38716 h 550686"/>
                <a:gd name="connsiteX6" fmla="*/ 4853 w 2945025"/>
                <a:gd name="connsiteY6" fmla="*/ 0 h 550686"/>
                <a:gd name="connsiteX0" fmla="*/ 4853 w 2945025"/>
                <a:gd name="connsiteY0" fmla="*/ 0 h 550686"/>
                <a:gd name="connsiteX1" fmla="*/ 2210967 w 2945025"/>
                <a:gd name="connsiteY1" fmla="*/ 511968 h 550686"/>
                <a:gd name="connsiteX2" fmla="*/ 2937707 w 2945025"/>
                <a:gd name="connsiteY2" fmla="*/ 116121 h 550686"/>
                <a:gd name="connsiteX3" fmla="*/ 2942470 w 2945025"/>
                <a:gd name="connsiteY3" fmla="*/ 144695 h 550686"/>
                <a:gd name="connsiteX4" fmla="*/ 2217237 w 2945025"/>
                <a:gd name="connsiteY4" fmla="*/ 550686 h 550686"/>
                <a:gd name="connsiteX5" fmla="*/ 2471 w 2945025"/>
                <a:gd name="connsiteY5" fmla="*/ 38716 h 550686"/>
                <a:gd name="connsiteX6" fmla="*/ 4853 w 2945025"/>
                <a:gd name="connsiteY6" fmla="*/ 0 h 550686"/>
                <a:gd name="connsiteX0" fmla="*/ 4853 w 2942687"/>
                <a:gd name="connsiteY0" fmla="*/ 0 h 550686"/>
                <a:gd name="connsiteX1" fmla="*/ 2210967 w 2942687"/>
                <a:gd name="connsiteY1" fmla="*/ 511968 h 550686"/>
                <a:gd name="connsiteX2" fmla="*/ 2934559 w 2942687"/>
                <a:gd name="connsiteY2" fmla="*/ 109825 h 550686"/>
                <a:gd name="connsiteX3" fmla="*/ 2942470 w 2942687"/>
                <a:gd name="connsiteY3" fmla="*/ 144695 h 550686"/>
                <a:gd name="connsiteX4" fmla="*/ 2217237 w 2942687"/>
                <a:gd name="connsiteY4" fmla="*/ 550686 h 550686"/>
                <a:gd name="connsiteX5" fmla="*/ 2471 w 2942687"/>
                <a:gd name="connsiteY5" fmla="*/ 38716 h 550686"/>
                <a:gd name="connsiteX6" fmla="*/ 4853 w 2942687"/>
                <a:gd name="connsiteY6" fmla="*/ 0 h 550686"/>
                <a:gd name="connsiteX0" fmla="*/ 4853 w 2942687"/>
                <a:gd name="connsiteY0" fmla="*/ 0 h 550686"/>
                <a:gd name="connsiteX1" fmla="*/ 2213274 w 2942687"/>
                <a:gd name="connsiteY1" fmla="*/ 523504 h 550686"/>
                <a:gd name="connsiteX2" fmla="*/ 2934559 w 2942687"/>
                <a:gd name="connsiteY2" fmla="*/ 109825 h 550686"/>
                <a:gd name="connsiteX3" fmla="*/ 2942470 w 2942687"/>
                <a:gd name="connsiteY3" fmla="*/ 144695 h 550686"/>
                <a:gd name="connsiteX4" fmla="*/ 2217237 w 2942687"/>
                <a:gd name="connsiteY4" fmla="*/ 550686 h 550686"/>
                <a:gd name="connsiteX5" fmla="*/ 2471 w 2942687"/>
                <a:gd name="connsiteY5" fmla="*/ 38716 h 550686"/>
                <a:gd name="connsiteX6" fmla="*/ 4853 w 2942687"/>
                <a:gd name="connsiteY6" fmla="*/ 0 h 550686"/>
                <a:gd name="connsiteX0" fmla="*/ 4853 w 2942687"/>
                <a:gd name="connsiteY0" fmla="*/ 0 h 555301"/>
                <a:gd name="connsiteX1" fmla="*/ 2213274 w 2942687"/>
                <a:gd name="connsiteY1" fmla="*/ 523504 h 555301"/>
                <a:gd name="connsiteX2" fmla="*/ 2934559 w 2942687"/>
                <a:gd name="connsiteY2" fmla="*/ 109825 h 555301"/>
                <a:gd name="connsiteX3" fmla="*/ 2942470 w 2942687"/>
                <a:gd name="connsiteY3" fmla="*/ 144695 h 555301"/>
                <a:gd name="connsiteX4" fmla="*/ 2217238 w 2942687"/>
                <a:gd name="connsiteY4" fmla="*/ 555301 h 555301"/>
                <a:gd name="connsiteX5" fmla="*/ 2471 w 2942687"/>
                <a:gd name="connsiteY5" fmla="*/ 38716 h 555301"/>
                <a:gd name="connsiteX6" fmla="*/ 4853 w 2942687"/>
                <a:gd name="connsiteY6" fmla="*/ 0 h 55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2687" h="555301">
                  <a:moveTo>
                    <a:pt x="4853" y="0"/>
                  </a:moveTo>
                  <a:lnTo>
                    <a:pt x="2213274" y="523504"/>
                  </a:lnTo>
                  <a:cubicBezTo>
                    <a:pt x="2543729" y="353150"/>
                    <a:pt x="2816597" y="168656"/>
                    <a:pt x="2934559" y="109825"/>
                  </a:cubicBezTo>
                  <a:cubicBezTo>
                    <a:pt x="2952509" y="120051"/>
                    <a:pt x="2933829" y="123068"/>
                    <a:pt x="2942470" y="144695"/>
                  </a:cubicBezTo>
                  <a:lnTo>
                    <a:pt x="2217238" y="555301"/>
                  </a:lnTo>
                  <a:lnTo>
                    <a:pt x="2471" y="38716"/>
                  </a:lnTo>
                  <a:cubicBezTo>
                    <a:pt x="1677" y="-383"/>
                    <a:pt x="-3878" y="39099"/>
                    <a:pt x="4853" y="0"/>
                  </a:cubicBezTo>
                  <a:close/>
                </a:path>
              </a:pathLst>
            </a:cu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24" name="Rectangle 2"/>
            <p:cNvSpPr/>
            <p:nvPr/>
          </p:nvSpPr>
          <p:spPr>
            <a:xfrm>
              <a:off x="3302246" y="1155568"/>
              <a:ext cx="2239504" cy="5556865"/>
            </a:xfrm>
            <a:custGeom>
              <a:avLst/>
              <a:gdLst>
                <a:gd name="connsiteX0" fmla="*/ 0 w 2210276"/>
                <a:gd name="connsiteY0" fmla="*/ 0 h 3948906"/>
                <a:gd name="connsiteX1" fmla="*/ 2210276 w 2210276"/>
                <a:gd name="connsiteY1" fmla="*/ 0 h 3948906"/>
                <a:gd name="connsiteX2" fmla="*/ 2210276 w 2210276"/>
                <a:gd name="connsiteY2" fmla="*/ 3948906 h 3948906"/>
                <a:gd name="connsiteX3" fmla="*/ 0 w 2210276"/>
                <a:gd name="connsiteY3" fmla="*/ 3948906 h 3948906"/>
                <a:gd name="connsiteX4" fmla="*/ 0 w 2210276"/>
                <a:gd name="connsiteY4" fmla="*/ 0 h 3948906"/>
                <a:gd name="connsiteX0" fmla="*/ 0 w 2210276"/>
                <a:gd name="connsiteY0" fmla="*/ 366713 h 4315619"/>
                <a:gd name="connsiteX1" fmla="*/ 2203132 w 2210276"/>
                <a:gd name="connsiteY1" fmla="*/ 0 h 4315619"/>
                <a:gd name="connsiteX2" fmla="*/ 2210276 w 2210276"/>
                <a:gd name="connsiteY2" fmla="*/ 4315619 h 4315619"/>
                <a:gd name="connsiteX3" fmla="*/ 0 w 2210276"/>
                <a:gd name="connsiteY3" fmla="*/ 4315619 h 4315619"/>
                <a:gd name="connsiteX4" fmla="*/ 0 w 2210276"/>
                <a:gd name="connsiteY4" fmla="*/ 366713 h 4315619"/>
                <a:gd name="connsiteX0" fmla="*/ 0 w 2210276"/>
                <a:gd name="connsiteY0" fmla="*/ 366713 h 4315619"/>
                <a:gd name="connsiteX1" fmla="*/ 2207895 w 2210276"/>
                <a:gd name="connsiteY1" fmla="*/ 0 h 4315619"/>
                <a:gd name="connsiteX2" fmla="*/ 2210276 w 2210276"/>
                <a:gd name="connsiteY2" fmla="*/ 4315619 h 4315619"/>
                <a:gd name="connsiteX3" fmla="*/ 0 w 2210276"/>
                <a:gd name="connsiteY3" fmla="*/ 4315619 h 4315619"/>
                <a:gd name="connsiteX4" fmla="*/ 0 w 2210276"/>
                <a:gd name="connsiteY4" fmla="*/ 366713 h 4315619"/>
                <a:gd name="connsiteX0" fmla="*/ 0 w 2217420"/>
                <a:gd name="connsiteY0" fmla="*/ 366713 h 4315619"/>
                <a:gd name="connsiteX1" fmla="*/ 2215039 w 2217420"/>
                <a:gd name="connsiteY1" fmla="*/ 0 h 4315619"/>
                <a:gd name="connsiteX2" fmla="*/ 2217420 w 2217420"/>
                <a:gd name="connsiteY2" fmla="*/ 4315619 h 4315619"/>
                <a:gd name="connsiteX3" fmla="*/ 7144 w 2217420"/>
                <a:gd name="connsiteY3" fmla="*/ 4315619 h 4315619"/>
                <a:gd name="connsiteX4" fmla="*/ 0 w 2217420"/>
                <a:gd name="connsiteY4" fmla="*/ 366713 h 4315619"/>
                <a:gd name="connsiteX0" fmla="*/ 0 w 2217420"/>
                <a:gd name="connsiteY0" fmla="*/ 366713 h 4315619"/>
                <a:gd name="connsiteX1" fmla="*/ 2215039 w 2217420"/>
                <a:gd name="connsiteY1" fmla="*/ 0 h 4315619"/>
                <a:gd name="connsiteX2" fmla="*/ 2217420 w 2217420"/>
                <a:gd name="connsiteY2" fmla="*/ 4315619 h 4315619"/>
                <a:gd name="connsiteX3" fmla="*/ 11906 w 2217420"/>
                <a:gd name="connsiteY3" fmla="*/ 4315619 h 4315619"/>
                <a:gd name="connsiteX4" fmla="*/ 0 w 2217420"/>
                <a:gd name="connsiteY4" fmla="*/ 366713 h 4315619"/>
                <a:gd name="connsiteX0" fmla="*/ 0 w 2217420"/>
                <a:gd name="connsiteY0" fmla="*/ 366713 h 4315619"/>
                <a:gd name="connsiteX1" fmla="*/ 2215039 w 2217420"/>
                <a:gd name="connsiteY1" fmla="*/ 0 h 4315619"/>
                <a:gd name="connsiteX2" fmla="*/ 2217420 w 2217420"/>
                <a:gd name="connsiteY2" fmla="*/ 4315619 h 4315619"/>
                <a:gd name="connsiteX3" fmla="*/ 7144 w 2217420"/>
                <a:gd name="connsiteY3" fmla="*/ 4315619 h 4315619"/>
                <a:gd name="connsiteX4" fmla="*/ 0 w 2217420"/>
                <a:gd name="connsiteY4" fmla="*/ 366713 h 4315619"/>
                <a:gd name="connsiteX0" fmla="*/ 0 w 2217420"/>
                <a:gd name="connsiteY0" fmla="*/ 366713 h 4765334"/>
                <a:gd name="connsiteX1" fmla="*/ 2215039 w 2217420"/>
                <a:gd name="connsiteY1" fmla="*/ 0 h 4765334"/>
                <a:gd name="connsiteX2" fmla="*/ 2217420 w 2217420"/>
                <a:gd name="connsiteY2" fmla="*/ 4765334 h 4765334"/>
                <a:gd name="connsiteX3" fmla="*/ 7144 w 2217420"/>
                <a:gd name="connsiteY3" fmla="*/ 4315619 h 4765334"/>
                <a:gd name="connsiteX4" fmla="*/ 0 w 2217420"/>
                <a:gd name="connsiteY4" fmla="*/ 366713 h 4765334"/>
                <a:gd name="connsiteX0" fmla="*/ 0 w 2217420"/>
                <a:gd name="connsiteY0" fmla="*/ 325455 h 4765334"/>
                <a:gd name="connsiteX1" fmla="*/ 2215039 w 2217420"/>
                <a:gd name="connsiteY1" fmla="*/ 0 h 4765334"/>
                <a:gd name="connsiteX2" fmla="*/ 2217420 w 2217420"/>
                <a:gd name="connsiteY2" fmla="*/ 4765334 h 4765334"/>
                <a:gd name="connsiteX3" fmla="*/ 7144 w 2217420"/>
                <a:gd name="connsiteY3" fmla="*/ 4315619 h 4765334"/>
                <a:gd name="connsiteX4" fmla="*/ 0 w 2217420"/>
                <a:gd name="connsiteY4" fmla="*/ 325455 h 4765334"/>
                <a:gd name="connsiteX0" fmla="*/ 0 w 2217420"/>
                <a:gd name="connsiteY0" fmla="*/ 329581 h 4769460"/>
                <a:gd name="connsiteX1" fmla="*/ 2215039 w 2217420"/>
                <a:gd name="connsiteY1" fmla="*/ 0 h 4769460"/>
                <a:gd name="connsiteX2" fmla="*/ 2217420 w 2217420"/>
                <a:gd name="connsiteY2" fmla="*/ 4769460 h 4769460"/>
                <a:gd name="connsiteX3" fmla="*/ 7144 w 2217420"/>
                <a:gd name="connsiteY3" fmla="*/ 4319745 h 4769460"/>
                <a:gd name="connsiteX4" fmla="*/ 0 w 2217420"/>
                <a:gd name="connsiteY4" fmla="*/ 329581 h 4769460"/>
                <a:gd name="connsiteX0" fmla="*/ 0 w 2217420"/>
                <a:gd name="connsiteY0" fmla="*/ 319267 h 4769460"/>
                <a:gd name="connsiteX1" fmla="*/ 2215039 w 2217420"/>
                <a:gd name="connsiteY1" fmla="*/ 0 h 4769460"/>
                <a:gd name="connsiteX2" fmla="*/ 2217420 w 2217420"/>
                <a:gd name="connsiteY2" fmla="*/ 4769460 h 4769460"/>
                <a:gd name="connsiteX3" fmla="*/ 7144 w 2217420"/>
                <a:gd name="connsiteY3" fmla="*/ 4319745 h 4769460"/>
                <a:gd name="connsiteX4" fmla="*/ 0 w 2217420"/>
                <a:gd name="connsiteY4" fmla="*/ 319267 h 4769460"/>
                <a:gd name="connsiteX0" fmla="*/ 0 w 2219802"/>
                <a:gd name="connsiteY0" fmla="*/ 319267 h 4769460"/>
                <a:gd name="connsiteX1" fmla="*/ 2217421 w 2219802"/>
                <a:gd name="connsiteY1" fmla="*/ 0 h 4769460"/>
                <a:gd name="connsiteX2" fmla="*/ 2219802 w 2219802"/>
                <a:gd name="connsiteY2" fmla="*/ 4769460 h 4769460"/>
                <a:gd name="connsiteX3" fmla="*/ 9526 w 2219802"/>
                <a:gd name="connsiteY3" fmla="*/ 4319745 h 4769460"/>
                <a:gd name="connsiteX4" fmla="*/ 0 w 2219802"/>
                <a:gd name="connsiteY4" fmla="*/ 319267 h 4769460"/>
                <a:gd name="connsiteX0" fmla="*/ 0 w 2222676"/>
                <a:gd name="connsiteY0" fmla="*/ 321330 h 4771523"/>
                <a:gd name="connsiteX1" fmla="*/ 2222183 w 2222676"/>
                <a:gd name="connsiteY1" fmla="*/ 0 h 4771523"/>
                <a:gd name="connsiteX2" fmla="*/ 2219802 w 2222676"/>
                <a:gd name="connsiteY2" fmla="*/ 4771523 h 4771523"/>
                <a:gd name="connsiteX3" fmla="*/ 9526 w 2222676"/>
                <a:gd name="connsiteY3" fmla="*/ 4321808 h 4771523"/>
                <a:gd name="connsiteX4" fmla="*/ 0 w 2222676"/>
                <a:gd name="connsiteY4" fmla="*/ 321330 h 4771523"/>
                <a:gd name="connsiteX0" fmla="*/ 0 w 2222870"/>
                <a:gd name="connsiteY0" fmla="*/ 321330 h 4765334"/>
                <a:gd name="connsiteX1" fmla="*/ 2222183 w 2222870"/>
                <a:gd name="connsiteY1" fmla="*/ 0 h 4765334"/>
                <a:gd name="connsiteX2" fmla="*/ 2222183 w 2222870"/>
                <a:gd name="connsiteY2" fmla="*/ 4765334 h 4765334"/>
                <a:gd name="connsiteX3" fmla="*/ 9526 w 2222870"/>
                <a:gd name="connsiteY3" fmla="*/ 4321808 h 4765334"/>
                <a:gd name="connsiteX4" fmla="*/ 0 w 2222870"/>
                <a:gd name="connsiteY4" fmla="*/ 321330 h 4765334"/>
                <a:gd name="connsiteX0" fmla="*/ 0 w 2222870"/>
                <a:gd name="connsiteY0" fmla="*/ 321330 h 4765334"/>
                <a:gd name="connsiteX1" fmla="*/ 2222183 w 2222870"/>
                <a:gd name="connsiteY1" fmla="*/ 0 h 4765334"/>
                <a:gd name="connsiteX2" fmla="*/ 2222183 w 2222870"/>
                <a:gd name="connsiteY2" fmla="*/ 4765334 h 4765334"/>
                <a:gd name="connsiteX3" fmla="*/ 9526 w 2222870"/>
                <a:gd name="connsiteY3" fmla="*/ 4321808 h 4765334"/>
                <a:gd name="connsiteX4" fmla="*/ 0 w 2222870"/>
                <a:gd name="connsiteY4" fmla="*/ 321330 h 4765334"/>
                <a:gd name="connsiteX0" fmla="*/ 0 w 2222870"/>
                <a:gd name="connsiteY0" fmla="*/ 321330 h 4769459"/>
                <a:gd name="connsiteX1" fmla="*/ 2222183 w 2222870"/>
                <a:gd name="connsiteY1" fmla="*/ 0 h 4769459"/>
                <a:gd name="connsiteX2" fmla="*/ 2222183 w 2222870"/>
                <a:gd name="connsiteY2" fmla="*/ 4769459 h 4769459"/>
                <a:gd name="connsiteX3" fmla="*/ 9526 w 2222870"/>
                <a:gd name="connsiteY3" fmla="*/ 4321808 h 4769459"/>
                <a:gd name="connsiteX4" fmla="*/ 0 w 2222870"/>
                <a:gd name="connsiteY4" fmla="*/ 321330 h 4769459"/>
                <a:gd name="connsiteX0" fmla="*/ 0 w 2222870"/>
                <a:gd name="connsiteY0" fmla="*/ 321330 h 4769459"/>
                <a:gd name="connsiteX1" fmla="*/ 2222183 w 2222870"/>
                <a:gd name="connsiteY1" fmla="*/ 0 h 4769459"/>
                <a:gd name="connsiteX2" fmla="*/ 2222183 w 2222870"/>
                <a:gd name="connsiteY2" fmla="*/ 4769459 h 4769459"/>
                <a:gd name="connsiteX3" fmla="*/ 9526 w 2222870"/>
                <a:gd name="connsiteY3" fmla="*/ 4321808 h 4769459"/>
                <a:gd name="connsiteX4" fmla="*/ 0 w 2222870"/>
                <a:gd name="connsiteY4" fmla="*/ 321330 h 4769459"/>
                <a:gd name="connsiteX0" fmla="*/ 0 w 2222870"/>
                <a:gd name="connsiteY0" fmla="*/ 323393 h 4771522"/>
                <a:gd name="connsiteX1" fmla="*/ 2222183 w 2222870"/>
                <a:gd name="connsiteY1" fmla="*/ 0 h 4771522"/>
                <a:gd name="connsiteX2" fmla="*/ 2222183 w 2222870"/>
                <a:gd name="connsiteY2" fmla="*/ 4771522 h 4771522"/>
                <a:gd name="connsiteX3" fmla="*/ 9526 w 2222870"/>
                <a:gd name="connsiteY3" fmla="*/ 4323871 h 4771522"/>
                <a:gd name="connsiteX4" fmla="*/ 0 w 2222870"/>
                <a:gd name="connsiteY4" fmla="*/ 323393 h 4771522"/>
                <a:gd name="connsiteX0" fmla="*/ 0 w 2225057"/>
                <a:gd name="connsiteY0" fmla="*/ 323393 h 4771522"/>
                <a:gd name="connsiteX1" fmla="*/ 2224564 w 2225057"/>
                <a:gd name="connsiteY1" fmla="*/ 0 h 4771522"/>
                <a:gd name="connsiteX2" fmla="*/ 2222183 w 2225057"/>
                <a:gd name="connsiteY2" fmla="*/ 4771522 h 4771522"/>
                <a:gd name="connsiteX3" fmla="*/ 9526 w 2225057"/>
                <a:gd name="connsiteY3" fmla="*/ 4323871 h 4771522"/>
                <a:gd name="connsiteX4" fmla="*/ 0 w 2225057"/>
                <a:gd name="connsiteY4" fmla="*/ 323393 h 4771522"/>
                <a:gd name="connsiteX0" fmla="*/ 0 w 2226945"/>
                <a:gd name="connsiteY0" fmla="*/ 323393 h 4771522"/>
                <a:gd name="connsiteX1" fmla="*/ 2224564 w 2226945"/>
                <a:gd name="connsiteY1" fmla="*/ 0 h 4771522"/>
                <a:gd name="connsiteX2" fmla="*/ 2226945 w 2226945"/>
                <a:gd name="connsiteY2" fmla="*/ 4771522 h 4771522"/>
                <a:gd name="connsiteX3" fmla="*/ 9526 w 2226945"/>
                <a:gd name="connsiteY3" fmla="*/ 4323871 h 4771522"/>
                <a:gd name="connsiteX4" fmla="*/ 0 w 2226945"/>
                <a:gd name="connsiteY4" fmla="*/ 323393 h 4771522"/>
                <a:gd name="connsiteX0" fmla="*/ 0 w 2229326"/>
                <a:gd name="connsiteY0" fmla="*/ 323393 h 4769459"/>
                <a:gd name="connsiteX1" fmla="*/ 2224564 w 2229326"/>
                <a:gd name="connsiteY1" fmla="*/ 0 h 4769459"/>
                <a:gd name="connsiteX2" fmla="*/ 2229326 w 2229326"/>
                <a:gd name="connsiteY2" fmla="*/ 4769459 h 4769459"/>
                <a:gd name="connsiteX3" fmla="*/ 9526 w 2229326"/>
                <a:gd name="connsiteY3" fmla="*/ 4323871 h 4769459"/>
                <a:gd name="connsiteX4" fmla="*/ 0 w 2229326"/>
                <a:gd name="connsiteY4" fmla="*/ 323393 h 4769459"/>
                <a:gd name="connsiteX0" fmla="*/ 0 w 2226945"/>
                <a:gd name="connsiteY0" fmla="*/ 323393 h 4769459"/>
                <a:gd name="connsiteX1" fmla="*/ 2224564 w 2226945"/>
                <a:gd name="connsiteY1" fmla="*/ 0 h 4769459"/>
                <a:gd name="connsiteX2" fmla="*/ 2226945 w 2226945"/>
                <a:gd name="connsiteY2" fmla="*/ 4769459 h 4769459"/>
                <a:gd name="connsiteX3" fmla="*/ 9526 w 2226945"/>
                <a:gd name="connsiteY3" fmla="*/ 4323871 h 4769459"/>
                <a:gd name="connsiteX4" fmla="*/ 0 w 2226945"/>
                <a:gd name="connsiteY4" fmla="*/ 323393 h 4769459"/>
                <a:gd name="connsiteX0" fmla="*/ 0 w 2226945"/>
                <a:gd name="connsiteY0" fmla="*/ 323393 h 4769459"/>
                <a:gd name="connsiteX1" fmla="*/ 2224564 w 2226945"/>
                <a:gd name="connsiteY1" fmla="*/ 0 h 4769459"/>
                <a:gd name="connsiteX2" fmla="*/ 2226945 w 2226945"/>
                <a:gd name="connsiteY2" fmla="*/ 4769459 h 4769459"/>
                <a:gd name="connsiteX3" fmla="*/ 9526 w 2226945"/>
                <a:gd name="connsiteY3" fmla="*/ 4323871 h 4769459"/>
                <a:gd name="connsiteX4" fmla="*/ 0 w 2226945"/>
                <a:gd name="connsiteY4" fmla="*/ 323393 h 4769459"/>
                <a:gd name="connsiteX0" fmla="*/ 0 w 2226945"/>
                <a:gd name="connsiteY0" fmla="*/ 323393 h 4769459"/>
                <a:gd name="connsiteX1" fmla="*/ 2224564 w 2226945"/>
                <a:gd name="connsiteY1" fmla="*/ 0 h 4769459"/>
                <a:gd name="connsiteX2" fmla="*/ 2226945 w 2226945"/>
                <a:gd name="connsiteY2" fmla="*/ 4769459 h 4769459"/>
                <a:gd name="connsiteX3" fmla="*/ 9526 w 2226945"/>
                <a:gd name="connsiteY3" fmla="*/ 4323871 h 4769459"/>
                <a:gd name="connsiteX4" fmla="*/ 0 w 2226945"/>
                <a:gd name="connsiteY4" fmla="*/ 323393 h 4769459"/>
                <a:gd name="connsiteX0" fmla="*/ 0 w 2226945"/>
                <a:gd name="connsiteY0" fmla="*/ 323393 h 4769459"/>
                <a:gd name="connsiteX1" fmla="*/ 2224564 w 2226945"/>
                <a:gd name="connsiteY1" fmla="*/ 0 h 4769459"/>
                <a:gd name="connsiteX2" fmla="*/ 2226945 w 2226945"/>
                <a:gd name="connsiteY2" fmla="*/ 4769459 h 4769459"/>
                <a:gd name="connsiteX3" fmla="*/ 9526 w 2226945"/>
                <a:gd name="connsiteY3" fmla="*/ 4323871 h 4769459"/>
                <a:gd name="connsiteX4" fmla="*/ 0 w 2226945"/>
                <a:gd name="connsiteY4" fmla="*/ 323393 h 4769459"/>
                <a:gd name="connsiteX0" fmla="*/ 0 w 2229326"/>
                <a:gd name="connsiteY0" fmla="*/ 323393 h 4773584"/>
                <a:gd name="connsiteX1" fmla="*/ 2224564 w 2229326"/>
                <a:gd name="connsiteY1" fmla="*/ 0 h 4773584"/>
                <a:gd name="connsiteX2" fmla="*/ 2229326 w 2229326"/>
                <a:gd name="connsiteY2" fmla="*/ 4773584 h 4773584"/>
                <a:gd name="connsiteX3" fmla="*/ 9526 w 2229326"/>
                <a:gd name="connsiteY3" fmla="*/ 4323871 h 4773584"/>
                <a:gd name="connsiteX4" fmla="*/ 0 w 2229326"/>
                <a:gd name="connsiteY4" fmla="*/ 323393 h 4773584"/>
                <a:gd name="connsiteX0" fmla="*/ 0 w 2226944"/>
                <a:gd name="connsiteY0" fmla="*/ 323393 h 4771521"/>
                <a:gd name="connsiteX1" fmla="*/ 2224564 w 2226944"/>
                <a:gd name="connsiteY1" fmla="*/ 0 h 4771521"/>
                <a:gd name="connsiteX2" fmla="*/ 2226944 w 2226944"/>
                <a:gd name="connsiteY2" fmla="*/ 4771521 h 4771521"/>
                <a:gd name="connsiteX3" fmla="*/ 9526 w 2226944"/>
                <a:gd name="connsiteY3" fmla="*/ 4323871 h 4771521"/>
                <a:gd name="connsiteX4" fmla="*/ 0 w 2226944"/>
                <a:gd name="connsiteY4" fmla="*/ 323393 h 4771521"/>
                <a:gd name="connsiteX0" fmla="*/ 0 w 2236469"/>
                <a:gd name="connsiteY0" fmla="*/ 319268 h 4771521"/>
                <a:gd name="connsiteX1" fmla="*/ 2234089 w 2236469"/>
                <a:gd name="connsiteY1" fmla="*/ 0 h 4771521"/>
                <a:gd name="connsiteX2" fmla="*/ 2236469 w 2236469"/>
                <a:gd name="connsiteY2" fmla="*/ 4771521 h 4771521"/>
                <a:gd name="connsiteX3" fmla="*/ 19051 w 2236469"/>
                <a:gd name="connsiteY3" fmla="*/ 4323871 h 4771521"/>
                <a:gd name="connsiteX4" fmla="*/ 0 w 2236469"/>
                <a:gd name="connsiteY4" fmla="*/ 319268 h 4771521"/>
                <a:gd name="connsiteX0" fmla="*/ 0 w 2231706"/>
                <a:gd name="connsiteY0" fmla="*/ 319268 h 4771521"/>
                <a:gd name="connsiteX1" fmla="*/ 2229326 w 2231706"/>
                <a:gd name="connsiteY1" fmla="*/ 0 h 4771521"/>
                <a:gd name="connsiteX2" fmla="*/ 2231706 w 2231706"/>
                <a:gd name="connsiteY2" fmla="*/ 4771521 h 4771521"/>
                <a:gd name="connsiteX3" fmla="*/ 14288 w 2231706"/>
                <a:gd name="connsiteY3" fmla="*/ 4323871 h 4771521"/>
                <a:gd name="connsiteX4" fmla="*/ 0 w 2231706"/>
                <a:gd name="connsiteY4" fmla="*/ 319268 h 4771521"/>
                <a:gd name="connsiteX0" fmla="*/ 0 w 2231706"/>
                <a:gd name="connsiteY0" fmla="*/ 319268 h 4771521"/>
                <a:gd name="connsiteX1" fmla="*/ 2229326 w 2231706"/>
                <a:gd name="connsiteY1" fmla="*/ 0 h 4771521"/>
                <a:gd name="connsiteX2" fmla="*/ 2231706 w 2231706"/>
                <a:gd name="connsiteY2" fmla="*/ 4771521 h 4771521"/>
                <a:gd name="connsiteX3" fmla="*/ 14288 w 2231706"/>
                <a:gd name="connsiteY3" fmla="*/ 4323871 h 4771521"/>
                <a:gd name="connsiteX4" fmla="*/ 0 w 2231706"/>
                <a:gd name="connsiteY4" fmla="*/ 319268 h 4771521"/>
                <a:gd name="connsiteX0" fmla="*/ 0 w 2234087"/>
                <a:gd name="connsiteY0" fmla="*/ 319268 h 4771521"/>
                <a:gd name="connsiteX1" fmla="*/ 2231707 w 2234087"/>
                <a:gd name="connsiteY1" fmla="*/ 0 h 4771521"/>
                <a:gd name="connsiteX2" fmla="*/ 2234087 w 2234087"/>
                <a:gd name="connsiteY2" fmla="*/ 4771521 h 4771521"/>
                <a:gd name="connsiteX3" fmla="*/ 16669 w 2234087"/>
                <a:gd name="connsiteY3" fmla="*/ 4323871 h 4771521"/>
                <a:gd name="connsiteX4" fmla="*/ 0 w 2234087"/>
                <a:gd name="connsiteY4" fmla="*/ 319268 h 4771521"/>
                <a:gd name="connsiteX0" fmla="*/ 0 w 2229325"/>
                <a:gd name="connsiteY0" fmla="*/ 319268 h 4771521"/>
                <a:gd name="connsiteX1" fmla="*/ 2226945 w 2229325"/>
                <a:gd name="connsiteY1" fmla="*/ 0 h 4771521"/>
                <a:gd name="connsiteX2" fmla="*/ 2229325 w 2229325"/>
                <a:gd name="connsiteY2" fmla="*/ 4771521 h 4771521"/>
                <a:gd name="connsiteX3" fmla="*/ 11907 w 2229325"/>
                <a:gd name="connsiteY3" fmla="*/ 4323871 h 4771521"/>
                <a:gd name="connsiteX4" fmla="*/ 0 w 2229325"/>
                <a:gd name="connsiteY4" fmla="*/ 319268 h 4771521"/>
                <a:gd name="connsiteX0" fmla="*/ 0 w 2229325"/>
                <a:gd name="connsiteY0" fmla="*/ 319268 h 4771521"/>
                <a:gd name="connsiteX1" fmla="*/ 2226945 w 2229325"/>
                <a:gd name="connsiteY1" fmla="*/ 0 h 4771521"/>
                <a:gd name="connsiteX2" fmla="*/ 2229325 w 2229325"/>
                <a:gd name="connsiteY2" fmla="*/ 4771521 h 4771521"/>
                <a:gd name="connsiteX3" fmla="*/ 7145 w 2229325"/>
                <a:gd name="connsiteY3" fmla="*/ 4319746 h 4771521"/>
                <a:gd name="connsiteX4" fmla="*/ 0 w 2229325"/>
                <a:gd name="connsiteY4" fmla="*/ 319268 h 4771521"/>
                <a:gd name="connsiteX0" fmla="*/ 0 w 2224562"/>
                <a:gd name="connsiteY0" fmla="*/ 319268 h 4771521"/>
                <a:gd name="connsiteX1" fmla="*/ 2222182 w 2224562"/>
                <a:gd name="connsiteY1" fmla="*/ 0 h 4771521"/>
                <a:gd name="connsiteX2" fmla="*/ 2224562 w 2224562"/>
                <a:gd name="connsiteY2" fmla="*/ 4771521 h 4771521"/>
                <a:gd name="connsiteX3" fmla="*/ 2382 w 2224562"/>
                <a:gd name="connsiteY3" fmla="*/ 4319746 h 4771521"/>
                <a:gd name="connsiteX4" fmla="*/ 0 w 2224562"/>
                <a:gd name="connsiteY4" fmla="*/ 319268 h 4771521"/>
                <a:gd name="connsiteX0" fmla="*/ 0 w 2224562"/>
                <a:gd name="connsiteY0" fmla="*/ 319268 h 4771521"/>
                <a:gd name="connsiteX1" fmla="*/ 2222182 w 2224562"/>
                <a:gd name="connsiteY1" fmla="*/ 0 h 4771521"/>
                <a:gd name="connsiteX2" fmla="*/ 2224562 w 2224562"/>
                <a:gd name="connsiteY2" fmla="*/ 4771521 h 4771521"/>
                <a:gd name="connsiteX3" fmla="*/ 2382 w 2224562"/>
                <a:gd name="connsiteY3" fmla="*/ 4319746 h 4771521"/>
                <a:gd name="connsiteX4" fmla="*/ 0 w 2224562"/>
                <a:gd name="connsiteY4" fmla="*/ 319268 h 4771521"/>
                <a:gd name="connsiteX0" fmla="*/ 0 w 2222505"/>
                <a:gd name="connsiteY0" fmla="*/ 319268 h 4771521"/>
                <a:gd name="connsiteX1" fmla="*/ 2222182 w 2222505"/>
                <a:gd name="connsiteY1" fmla="*/ 0 h 4771521"/>
                <a:gd name="connsiteX2" fmla="*/ 2215334 w 2222505"/>
                <a:gd name="connsiteY2" fmla="*/ 4771521 h 4771521"/>
                <a:gd name="connsiteX3" fmla="*/ 2382 w 2222505"/>
                <a:gd name="connsiteY3" fmla="*/ 4319746 h 4771521"/>
                <a:gd name="connsiteX4" fmla="*/ 0 w 2222505"/>
                <a:gd name="connsiteY4" fmla="*/ 319268 h 4771521"/>
                <a:gd name="connsiteX0" fmla="*/ 0 w 2220553"/>
                <a:gd name="connsiteY0" fmla="*/ 321010 h 4773263"/>
                <a:gd name="connsiteX1" fmla="*/ 2220171 w 2220553"/>
                <a:gd name="connsiteY1" fmla="*/ 0 h 4773263"/>
                <a:gd name="connsiteX2" fmla="*/ 2215334 w 2220553"/>
                <a:gd name="connsiteY2" fmla="*/ 4773263 h 4773263"/>
                <a:gd name="connsiteX3" fmla="*/ 2382 w 2220553"/>
                <a:gd name="connsiteY3" fmla="*/ 4321488 h 4773263"/>
                <a:gd name="connsiteX4" fmla="*/ 0 w 2220553"/>
                <a:gd name="connsiteY4" fmla="*/ 321010 h 477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0553" h="4773263">
                  <a:moveTo>
                    <a:pt x="0" y="321010"/>
                  </a:moveTo>
                  <a:lnTo>
                    <a:pt x="2220171" y="0"/>
                  </a:lnTo>
                  <a:cubicBezTo>
                    <a:pt x="2222552" y="1438540"/>
                    <a:pt x="2212953" y="3334723"/>
                    <a:pt x="2215334" y="4773263"/>
                  </a:cubicBezTo>
                  <a:lnTo>
                    <a:pt x="2382" y="4321488"/>
                  </a:lnTo>
                  <a:cubicBezTo>
                    <a:pt x="1" y="3005186"/>
                    <a:pt x="2381" y="1637312"/>
                    <a:pt x="0" y="321010"/>
                  </a:cubicBezTo>
                  <a:close/>
                </a:path>
              </a:pathLst>
            </a:custGeom>
            <a:gradFill>
              <a:gsLst>
                <a:gs pos="0">
                  <a:sysClr val="windowText" lastClr="000000">
                    <a:lumMod val="85000"/>
                    <a:lumOff val="1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ysClr val="window" lastClr="FFFFFF"/>
                </a:solidFill>
                <a:latin typeface="Calibri" panose="020F0502020204030204"/>
              </a:endParaRPr>
            </a:p>
            <a:p>
              <a:pPr algn="ctr">
                <a:defRPr/>
              </a:pPr>
              <a:endParaRPr lang="en-US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25" name="Rectangle 3"/>
            <p:cNvSpPr/>
            <p:nvPr/>
          </p:nvSpPr>
          <p:spPr>
            <a:xfrm>
              <a:off x="3297923" y="803480"/>
              <a:ext cx="2240688" cy="710865"/>
            </a:xfrm>
            <a:custGeom>
              <a:avLst/>
              <a:gdLst>
                <a:gd name="connsiteX0" fmla="*/ 0 w 121444"/>
                <a:gd name="connsiteY0" fmla="*/ 0 h 252412"/>
                <a:gd name="connsiteX1" fmla="*/ 121444 w 121444"/>
                <a:gd name="connsiteY1" fmla="*/ 0 h 252412"/>
                <a:gd name="connsiteX2" fmla="*/ 121444 w 121444"/>
                <a:gd name="connsiteY2" fmla="*/ 252412 h 252412"/>
                <a:gd name="connsiteX3" fmla="*/ 0 w 121444"/>
                <a:gd name="connsiteY3" fmla="*/ 252412 h 252412"/>
                <a:gd name="connsiteX4" fmla="*/ 0 w 121444"/>
                <a:gd name="connsiteY4" fmla="*/ 0 h 252412"/>
                <a:gd name="connsiteX0" fmla="*/ 0 w 2228850"/>
                <a:gd name="connsiteY0" fmla="*/ 442913 h 695325"/>
                <a:gd name="connsiteX1" fmla="*/ 2228850 w 2228850"/>
                <a:gd name="connsiteY1" fmla="*/ 0 h 695325"/>
                <a:gd name="connsiteX2" fmla="*/ 121444 w 2228850"/>
                <a:gd name="connsiteY2" fmla="*/ 695325 h 695325"/>
                <a:gd name="connsiteX3" fmla="*/ 0 w 2228850"/>
                <a:gd name="connsiteY3" fmla="*/ 695325 h 695325"/>
                <a:gd name="connsiteX4" fmla="*/ 0 w 2228850"/>
                <a:gd name="connsiteY4" fmla="*/ 442913 h 695325"/>
                <a:gd name="connsiteX0" fmla="*/ 0 w 2228850"/>
                <a:gd name="connsiteY0" fmla="*/ 442913 h 695325"/>
                <a:gd name="connsiteX1" fmla="*/ 2228850 w 2228850"/>
                <a:gd name="connsiteY1" fmla="*/ 0 h 695325"/>
                <a:gd name="connsiteX2" fmla="*/ 2219326 w 2228850"/>
                <a:gd name="connsiteY2" fmla="*/ 326231 h 695325"/>
                <a:gd name="connsiteX3" fmla="*/ 0 w 2228850"/>
                <a:gd name="connsiteY3" fmla="*/ 695325 h 695325"/>
                <a:gd name="connsiteX4" fmla="*/ 0 w 2228850"/>
                <a:gd name="connsiteY4" fmla="*/ 442913 h 695325"/>
                <a:gd name="connsiteX0" fmla="*/ 0 w 2224087"/>
                <a:gd name="connsiteY0" fmla="*/ 442913 h 695325"/>
                <a:gd name="connsiteX1" fmla="*/ 2224087 w 2224087"/>
                <a:gd name="connsiteY1" fmla="*/ 0 h 695325"/>
                <a:gd name="connsiteX2" fmla="*/ 2219326 w 2224087"/>
                <a:gd name="connsiteY2" fmla="*/ 326231 h 695325"/>
                <a:gd name="connsiteX3" fmla="*/ 0 w 2224087"/>
                <a:gd name="connsiteY3" fmla="*/ 695325 h 695325"/>
                <a:gd name="connsiteX4" fmla="*/ 0 w 2224087"/>
                <a:gd name="connsiteY4" fmla="*/ 442913 h 695325"/>
                <a:gd name="connsiteX0" fmla="*/ 0 w 2224087"/>
                <a:gd name="connsiteY0" fmla="*/ 442913 h 695325"/>
                <a:gd name="connsiteX1" fmla="*/ 2224087 w 2224087"/>
                <a:gd name="connsiteY1" fmla="*/ 0 h 695325"/>
                <a:gd name="connsiteX2" fmla="*/ 2219326 w 2224087"/>
                <a:gd name="connsiteY2" fmla="*/ 319087 h 695325"/>
                <a:gd name="connsiteX3" fmla="*/ 0 w 2224087"/>
                <a:gd name="connsiteY3" fmla="*/ 695325 h 695325"/>
                <a:gd name="connsiteX4" fmla="*/ 0 w 2224087"/>
                <a:gd name="connsiteY4" fmla="*/ 442913 h 695325"/>
                <a:gd name="connsiteX0" fmla="*/ 0 w 2224088"/>
                <a:gd name="connsiteY0" fmla="*/ 442913 h 695325"/>
                <a:gd name="connsiteX1" fmla="*/ 2224087 w 2224088"/>
                <a:gd name="connsiteY1" fmla="*/ 0 h 695325"/>
                <a:gd name="connsiteX2" fmla="*/ 2224088 w 2224088"/>
                <a:gd name="connsiteY2" fmla="*/ 326230 h 695325"/>
                <a:gd name="connsiteX3" fmla="*/ 0 w 2224088"/>
                <a:gd name="connsiteY3" fmla="*/ 695325 h 695325"/>
                <a:gd name="connsiteX4" fmla="*/ 0 w 2224088"/>
                <a:gd name="connsiteY4" fmla="*/ 442913 h 695325"/>
                <a:gd name="connsiteX0" fmla="*/ 0 w 2224088"/>
                <a:gd name="connsiteY0" fmla="*/ 442913 h 695325"/>
                <a:gd name="connsiteX1" fmla="*/ 2224087 w 2224088"/>
                <a:gd name="connsiteY1" fmla="*/ 0 h 695325"/>
                <a:gd name="connsiteX2" fmla="*/ 2224088 w 2224088"/>
                <a:gd name="connsiteY2" fmla="*/ 338136 h 695325"/>
                <a:gd name="connsiteX3" fmla="*/ 0 w 2224088"/>
                <a:gd name="connsiteY3" fmla="*/ 695325 h 695325"/>
                <a:gd name="connsiteX4" fmla="*/ 0 w 2224088"/>
                <a:gd name="connsiteY4" fmla="*/ 442913 h 695325"/>
                <a:gd name="connsiteX0" fmla="*/ 0 w 2224088"/>
                <a:gd name="connsiteY0" fmla="*/ 442913 h 709612"/>
                <a:gd name="connsiteX1" fmla="*/ 2224087 w 2224088"/>
                <a:gd name="connsiteY1" fmla="*/ 0 h 709612"/>
                <a:gd name="connsiteX2" fmla="*/ 2224088 w 2224088"/>
                <a:gd name="connsiteY2" fmla="*/ 338136 h 709612"/>
                <a:gd name="connsiteX3" fmla="*/ 4763 w 2224088"/>
                <a:gd name="connsiteY3" fmla="*/ 709612 h 709612"/>
                <a:gd name="connsiteX4" fmla="*/ 0 w 2224088"/>
                <a:gd name="connsiteY4" fmla="*/ 442913 h 709612"/>
                <a:gd name="connsiteX0" fmla="*/ 0 w 2224088"/>
                <a:gd name="connsiteY0" fmla="*/ 442913 h 709612"/>
                <a:gd name="connsiteX1" fmla="*/ 2224087 w 2224088"/>
                <a:gd name="connsiteY1" fmla="*/ 0 h 709612"/>
                <a:gd name="connsiteX2" fmla="*/ 2224088 w 2224088"/>
                <a:gd name="connsiteY2" fmla="*/ 338136 h 709612"/>
                <a:gd name="connsiteX3" fmla="*/ 4763 w 2224088"/>
                <a:gd name="connsiteY3" fmla="*/ 709612 h 709612"/>
                <a:gd name="connsiteX4" fmla="*/ 0 w 2224088"/>
                <a:gd name="connsiteY4" fmla="*/ 442913 h 709612"/>
                <a:gd name="connsiteX0" fmla="*/ 2669 w 2226757"/>
                <a:gd name="connsiteY0" fmla="*/ 442913 h 704849"/>
                <a:gd name="connsiteX1" fmla="*/ 2226756 w 2226757"/>
                <a:gd name="connsiteY1" fmla="*/ 0 h 704849"/>
                <a:gd name="connsiteX2" fmla="*/ 2226757 w 2226757"/>
                <a:gd name="connsiteY2" fmla="*/ 338136 h 704849"/>
                <a:gd name="connsiteX3" fmla="*/ 288 w 2226757"/>
                <a:gd name="connsiteY3" fmla="*/ 704849 h 704849"/>
                <a:gd name="connsiteX4" fmla="*/ 2669 w 2226757"/>
                <a:gd name="connsiteY4" fmla="*/ 442913 h 704849"/>
                <a:gd name="connsiteX0" fmla="*/ 459 w 2224547"/>
                <a:gd name="connsiteY0" fmla="*/ 442913 h 704849"/>
                <a:gd name="connsiteX1" fmla="*/ 2224546 w 2224547"/>
                <a:gd name="connsiteY1" fmla="*/ 0 h 704849"/>
                <a:gd name="connsiteX2" fmla="*/ 2224547 w 2224547"/>
                <a:gd name="connsiteY2" fmla="*/ 338136 h 704849"/>
                <a:gd name="connsiteX3" fmla="*/ 459 w 2224547"/>
                <a:gd name="connsiteY3" fmla="*/ 704849 h 704849"/>
                <a:gd name="connsiteX4" fmla="*/ 459 w 2224547"/>
                <a:gd name="connsiteY4" fmla="*/ 442913 h 704849"/>
                <a:gd name="connsiteX0" fmla="*/ 0 w 2224088"/>
                <a:gd name="connsiteY0" fmla="*/ 442913 h 704849"/>
                <a:gd name="connsiteX1" fmla="*/ 2224087 w 2224088"/>
                <a:gd name="connsiteY1" fmla="*/ 0 h 704849"/>
                <a:gd name="connsiteX2" fmla="*/ 2224088 w 2224088"/>
                <a:gd name="connsiteY2" fmla="*/ 338136 h 704849"/>
                <a:gd name="connsiteX3" fmla="*/ 4722 w 2224088"/>
                <a:gd name="connsiteY3" fmla="*/ 704849 h 704849"/>
                <a:gd name="connsiteX4" fmla="*/ 0 w 2224088"/>
                <a:gd name="connsiteY4" fmla="*/ 442913 h 704849"/>
                <a:gd name="connsiteX0" fmla="*/ 0 w 2221727"/>
                <a:gd name="connsiteY0" fmla="*/ 442913 h 704849"/>
                <a:gd name="connsiteX1" fmla="*/ 2221726 w 2221727"/>
                <a:gd name="connsiteY1" fmla="*/ 0 h 704849"/>
                <a:gd name="connsiteX2" fmla="*/ 2221727 w 2221727"/>
                <a:gd name="connsiteY2" fmla="*/ 338136 h 704849"/>
                <a:gd name="connsiteX3" fmla="*/ 2361 w 2221727"/>
                <a:gd name="connsiteY3" fmla="*/ 704849 h 704849"/>
                <a:gd name="connsiteX4" fmla="*/ 0 w 2221727"/>
                <a:gd name="connsiteY4" fmla="*/ 442913 h 704849"/>
                <a:gd name="connsiteX0" fmla="*/ 458 w 2222185"/>
                <a:gd name="connsiteY0" fmla="*/ 442913 h 704849"/>
                <a:gd name="connsiteX1" fmla="*/ 2222184 w 2222185"/>
                <a:gd name="connsiteY1" fmla="*/ 0 h 704849"/>
                <a:gd name="connsiteX2" fmla="*/ 2222185 w 2222185"/>
                <a:gd name="connsiteY2" fmla="*/ 338136 h 704849"/>
                <a:gd name="connsiteX3" fmla="*/ 458 w 2222185"/>
                <a:gd name="connsiteY3" fmla="*/ 704849 h 704849"/>
                <a:gd name="connsiteX4" fmla="*/ 458 w 2222185"/>
                <a:gd name="connsiteY4" fmla="*/ 442913 h 704849"/>
                <a:gd name="connsiteX0" fmla="*/ 0 w 2226449"/>
                <a:gd name="connsiteY0" fmla="*/ 442913 h 704849"/>
                <a:gd name="connsiteX1" fmla="*/ 2226448 w 2226449"/>
                <a:gd name="connsiteY1" fmla="*/ 0 h 704849"/>
                <a:gd name="connsiteX2" fmla="*/ 2226449 w 2226449"/>
                <a:gd name="connsiteY2" fmla="*/ 338136 h 704849"/>
                <a:gd name="connsiteX3" fmla="*/ 4722 w 2226449"/>
                <a:gd name="connsiteY3" fmla="*/ 704849 h 704849"/>
                <a:gd name="connsiteX4" fmla="*/ 0 w 2226449"/>
                <a:gd name="connsiteY4" fmla="*/ 442913 h 704849"/>
                <a:gd name="connsiteX0" fmla="*/ 0 w 2226449"/>
                <a:gd name="connsiteY0" fmla="*/ 442913 h 704849"/>
                <a:gd name="connsiteX1" fmla="*/ 2226448 w 2226449"/>
                <a:gd name="connsiteY1" fmla="*/ 0 h 704849"/>
                <a:gd name="connsiteX2" fmla="*/ 2226449 w 2226449"/>
                <a:gd name="connsiteY2" fmla="*/ 338136 h 704849"/>
                <a:gd name="connsiteX3" fmla="*/ 4722 w 2226449"/>
                <a:gd name="connsiteY3" fmla="*/ 704849 h 704849"/>
                <a:gd name="connsiteX4" fmla="*/ 0 w 2226449"/>
                <a:gd name="connsiteY4" fmla="*/ 442913 h 704849"/>
                <a:gd name="connsiteX0" fmla="*/ 460 w 2222186"/>
                <a:gd name="connsiteY0" fmla="*/ 445274 h 704849"/>
                <a:gd name="connsiteX1" fmla="*/ 2222185 w 2222186"/>
                <a:gd name="connsiteY1" fmla="*/ 0 h 704849"/>
                <a:gd name="connsiteX2" fmla="*/ 2222186 w 2222186"/>
                <a:gd name="connsiteY2" fmla="*/ 338136 h 704849"/>
                <a:gd name="connsiteX3" fmla="*/ 459 w 2222186"/>
                <a:gd name="connsiteY3" fmla="*/ 704849 h 704849"/>
                <a:gd name="connsiteX4" fmla="*/ 460 w 2222186"/>
                <a:gd name="connsiteY4" fmla="*/ 445274 h 704849"/>
                <a:gd name="connsiteX0" fmla="*/ 0 w 2224087"/>
                <a:gd name="connsiteY0" fmla="*/ 445275 h 704849"/>
                <a:gd name="connsiteX1" fmla="*/ 2224086 w 2224087"/>
                <a:gd name="connsiteY1" fmla="*/ 0 h 704849"/>
                <a:gd name="connsiteX2" fmla="*/ 2224087 w 2224087"/>
                <a:gd name="connsiteY2" fmla="*/ 338136 h 704849"/>
                <a:gd name="connsiteX3" fmla="*/ 2360 w 2224087"/>
                <a:gd name="connsiteY3" fmla="*/ 704849 h 704849"/>
                <a:gd name="connsiteX4" fmla="*/ 0 w 2224087"/>
                <a:gd name="connsiteY4" fmla="*/ 445275 h 704849"/>
                <a:gd name="connsiteX0" fmla="*/ 0 w 2224086"/>
                <a:gd name="connsiteY0" fmla="*/ 445275 h 704849"/>
                <a:gd name="connsiteX1" fmla="*/ 2224086 w 2224086"/>
                <a:gd name="connsiteY1" fmla="*/ 0 h 704849"/>
                <a:gd name="connsiteX2" fmla="*/ 2221726 w 2224086"/>
                <a:gd name="connsiteY2" fmla="*/ 338136 h 704849"/>
                <a:gd name="connsiteX3" fmla="*/ 2360 w 2224086"/>
                <a:gd name="connsiteY3" fmla="*/ 704849 h 704849"/>
                <a:gd name="connsiteX4" fmla="*/ 0 w 2224086"/>
                <a:gd name="connsiteY4" fmla="*/ 445275 h 704849"/>
                <a:gd name="connsiteX0" fmla="*/ 0 w 2224086"/>
                <a:gd name="connsiteY0" fmla="*/ 445275 h 704849"/>
                <a:gd name="connsiteX1" fmla="*/ 2224086 w 2224086"/>
                <a:gd name="connsiteY1" fmla="*/ 0 h 704849"/>
                <a:gd name="connsiteX2" fmla="*/ 2221726 w 2224086"/>
                <a:gd name="connsiteY2" fmla="*/ 338136 h 704849"/>
                <a:gd name="connsiteX3" fmla="*/ 2360 w 2224086"/>
                <a:gd name="connsiteY3" fmla="*/ 704849 h 704849"/>
                <a:gd name="connsiteX4" fmla="*/ 0 w 2224086"/>
                <a:gd name="connsiteY4" fmla="*/ 445275 h 704849"/>
                <a:gd name="connsiteX0" fmla="*/ 0 w 2226449"/>
                <a:gd name="connsiteY0" fmla="*/ 445275 h 704849"/>
                <a:gd name="connsiteX1" fmla="*/ 2224086 w 2226449"/>
                <a:gd name="connsiteY1" fmla="*/ 0 h 704849"/>
                <a:gd name="connsiteX2" fmla="*/ 2226449 w 2226449"/>
                <a:gd name="connsiteY2" fmla="*/ 338136 h 704849"/>
                <a:gd name="connsiteX3" fmla="*/ 2360 w 2226449"/>
                <a:gd name="connsiteY3" fmla="*/ 704849 h 704849"/>
                <a:gd name="connsiteX4" fmla="*/ 0 w 2226449"/>
                <a:gd name="connsiteY4" fmla="*/ 445275 h 704849"/>
                <a:gd name="connsiteX0" fmla="*/ 0 w 2224086"/>
                <a:gd name="connsiteY0" fmla="*/ 445275 h 704849"/>
                <a:gd name="connsiteX1" fmla="*/ 2224086 w 2224086"/>
                <a:gd name="connsiteY1" fmla="*/ 0 h 704849"/>
                <a:gd name="connsiteX2" fmla="*/ 2221726 w 2224086"/>
                <a:gd name="connsiteY2" fmla="*/ 338136 h 704849"/>
                <a:gd name="connsiteX3" fmla="*/ 2360 w 2224086"/>
                <a:gd name="connsiteY3" fmla="*/ 704849 h 704849"/>
                <a:gd name="connsiteX4" fmla="*/ 0 w 2224086"/>
                <a:gd name="connsiteY4" fmla="*/ 445275 h 704849"/>
                <a:gd name="connsiteX0" fmla="*/ 0 w 2224086"/>
                <a:gd name="connsiteY0" fmla="*/ 445275 h 704849"/>
                <a:gd name="connsiteX1" fmla="*/ 2224086 w 2224086"/>
                <a:gd name="connsiteY1" fmla="*/ 0 h 704849"/>
                <a:gd name="connsiteX2" fmla="*/ 2221726 w 2224086"/>
                <a:gd name="connsiteY2" fmla="*/ 338136 h 704849"/>
                <a:gd name="connsiteX3" fmla="*/ 2360 w 2224086"/>
                <a:gd name="connsiteY3" fmla="*/ 704849 h 704849"/>
                <a:gd name="connsiteX4" fmla="*/ 0 w 2224086"/>
                <a:gd name="connsiteY4" fmla="*/ 445275 h 704849"/>
                <a:gd name="connsiteX0" fmla="*/ 0 w 2221726"/>
                <a:gd name="connsiteY0" fmla="*/ 445275 h 704849"/>
                <a:gd name="connsiteX1" fmla="*/ 2220065 w 2221726"/>
                <a:gd name="connsiteY1" fmla="*/ 0 h 704849"/>
                <a:gd name="connsiteX2" fmla="*/ 2221726 w 2221726"/>
                <a:gd name="connsiteY2" fmla="*/ 338136 h 704849"/>
                <a:gd name="connsiteX3" fmla="*/ 2360 w 2221726"/>
                <a:gd name="connsiteY3" fmla="*/ 704849 h 704849"/>
                <a:gd name="connsiteX4" fmla="*/ 0 w 2221726"/>
                <a:gd name="connsiteY4" fmla="*/ 445275 h 70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726" h="704849">
                  <a:moveTo>
                    <a:pt x="0" y="445275"/>
                  </a:moveTo>
                  <a:lnTo>
                    <a:pt x="2220065" y="0"/>
                  </a:lnTo>
                  <a:cubicBezTo>
                    <a:pt x="2220065" y="108743"/>
                    <a:pt x="2221726" y="229393"/>
                    <a:pt x="2221726" y="338136"/>
                  </a:cubicBezTo>
                  <a:lnTo>
                    <a:pt x="2360" y="704849"/>
                  </a:lnTo>
                  <a:cubicBezTo>
                    <a:pt x="772" y="615949"/>
                    <a:pt x="1588" y="534175"/>
                    <a:pt x="0" y="445275"/>
                  </a:cubicBezTo>
                  <a:close/>
                </a:path>
              </a:pathLst>
            </a:custGeom>
            <a:gradFill>
              <a:gsLst>
                <a:gs pos="0">
                  <a:sysClr val="windowText" lastClr="000000">
                    <a:lumMod val="85000"/>
                    <a:lumOff val="1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26" name="Rectangle 5"/>
            <p:cNvSpPr/>
            <p:nvPr/>
          </p:nvSpPr>
          <p:spPr>
            <a:xfrm>
              <a:off x="5533829" y="1155256"/>
              <a:ext cx="751588" cy="5559580"/>
            </a:xfrm>
            <a:custGeom>
              <a:avLst/>
              <a:gdLst>
                <a:gd name="connsiteX0" fmla="*/ 0 w 733425"/>
                <a:gd name="connsiteY0" fmla="*/ 0 h 5500688"/>
                <a:gd name="connsiteX1" fmla="*/ 733425 w 733425"/>
                <a:gd name="connsiteY1" fmla="*/ 0 h 5500688"/>
                <a:gd name="connsiteX2" fmla="*/ 733425 w 733425"/>
                <a:gd name="connsiteY2" fmla="*/ 5500688 h 5500688"/>
                <a:gd name="connsiteX3" fmla="*/ 0 w 733425"/>
                <a:gd name="connsiteY3" fmla="*/ 5500688 h 5500688"/>
                <a:gd name="connsiteX4" fmla="*/ 0 w 733425"/>
                <a:gd name="connsiteY4" fmla="*/ 0 h 5500688"/>
                <a:gd name="connsiteX0" fmla="*/ 0 w 733425"/>
                <a:gd name="connsiteY0" fmla="*/ 0 h 5500688"/>
                <a:gd name="connsiteX1" fmla="*/ 726281 w 733425"/>
                <a:gd name="connsiteY1" fmla="*/ 400050 h 5500688"/>
                <a:gd name="connsiteX2" fmla="*/ 733425 w 733425"/>
                <a:gd name="connsiteY2" fmla="*/ 5500688 h 5500688"/>
                <a:gd name="connsiteX3" fmla="*/ 0 w 733425"/>
                <a:gd name="connsiteY3" fmla="*/ 5500688 h 5500688"/>
                <a:gd name="connsiteX4" fmla="*/ 0 w 733425"/>
                <a:gd name="connsiteY4" fmla="*/ 0 h 5500688"/>
                <a:gd name="connsiteX0" fmla="*/ 0 w 733425"/>
                <a:gd name="connsiteY0" fmla="*/ 0 h 5500688"/>
                <a:gd name="connsiteX1" fmla="*/ 728662 w 733425"/>
                <a:gd name="connsiteY1" fmla="*/ 411956 h 5500688"/>
                <a:gd name="connsiteX2" fmla="*/ 733425 w 733425"/>
                <a:gd name="connsiteY2" fmla="*/ 5500688 h 5500688"/>
                <a:gd name="connsiteX3" fmla="*/ 0 w 733425"/>
                <a:gd name="connsiteY3" fmla="*/ 5500688 h 5500688"/>
                <a:gd name="connsiteX4" fmla="*/ 0 w 733425"/>
                <a:gd name="connsiteY4" fmla="*/ 0 h 5500688"/>
                <a:gd name="connsiteX0" fmla="*/ 0 w 733425"/>
                <a:gd name="connsiteY0" fmla="*/ 0 h 5500688"/>
                <a:gd name="connsiteX1" fmla="*/ 728662 w 733425"/>
                <a:gd name="connsiteY1" fmla="*/ 411956 h 5500688"/>
                <a:gd name="connsiteX2" fmla="*/ 733425 w 733425"/>
                <a:gd name="connsiteY2" fmla="*/ 5500688 h 5500688"/>
                <a:gd name="connsiteX3" fmla="*/ 0 w 733425"/>
                <a:gd name="connsiteY3" fmla="*/ 5500688 h 5500688"/>
                <a:gd name="connsiteX4" fmla="*/ 0 w 733425"/>
                <a:gd name="connsiteY4" fmla="*/ 0 h 5500688"/>
                <a:gd name="connsiteX0" fmla="*/ 0 w 728930"/>
                <a:gd name="connsiteY0" fmla="*/ 0 h 5500688"/>
                <a:gd name="connsiteX1" fmla="*/ 728662 w 728930"/>
                <a:gd name="connsiteY1" fmla="*/ 411956 h 5500688"/>
                <a:gd name="connsiteX2" fmla="*/ 719137 w 728930"/>
                <a:gd name="connsiteY2" fmla="*/ 5079206 h 5500688"/>
                <a:gd name="connsiteX3" fmla="*/ 0 w 728930"/>
                <a:gd name="connsiteY3" fmla="*/ 5500688 h 5500688"/>
                <a:gd name="connsiteX4" fmla="*/ 0 w 728930"/>
                <a:gd name="connsiteY4" fmla="*/ 0 h 5500688"/>
                <a:gd name="connsiteX0" fmla="*/ 0 w 728930"/>
                <a:gd name="connsiteY0" fmla="*/ 0 h 5500688"/>
                <a:gd name="connsiteX1" fmla="*/ 728662 w 728930"/>
                <a:gd name="connsiteY1" fmla="*/ 411956 h 5500688"/>
                <a:gd name="connsiteX2" fmla="*/ 719137 w 728930"/>
                <a:gd name="connsiteY2" fmla="*/ 5091112 h 5500688"/>
                <a:gd name="connsiteX3" fmla="*/ 0 w 728930"/>
                <a:gd name="connsiteY3" fmla="*/ 5500688 h 5500688"/>
                <a:gd name="connsiteX4" fmla="*/ 0 w 728930"/>
                <a:gd name="connsiteY4" fmla="*/ 0 h 5500688"/>
                <a:gd name="connsiteX0" fmla="*/ 0 w 729349"/>
                <a:gd name="connsiteY0" fmla="*/ 0 h 5500688"/>
                <a:gd name="connsiteX1" fmla="*/ 728662 w 729349"/>
                <a:gd name="connsiteY1" fmla="*/ 411956 h 5500688"/>
                <a:gd name="connsiteX2" fmla="*/ 728662 w 729349"/>
                <a:gd name="connsiteY2" fmla="*/ 5093494 h 5500688"/>
                <a:gd name="connsiteX3" fmla="*/ 0 w 729349"/>
                <a:gd name="connsiteY3" fmla="*/ 5500688 h 5500688"/>
                <a:gd name="connsiteX4" fmla="*/ 0 w 729349"/>
                <a:gd name="connsiteY4" fmla="*/ 0 h 5500688"/>
                <a:gd name="connsiteX0" fmla="*/ 0 w 729349"/>
                <a:gd name="connsiteY0" fmla="*/ 0 h 5505451"/>
                <a:gd name="connsiteX1" fmla="*/ 728662 w 729349"/>
                <a:gd name="connsiteY1" fmla="*/ 416719 h 5505451"/>
                <a:gd name="connsiteX2" fmla="*/ 728662 w 729349"/>
                <a:gd name="connsiteY2" fmla="*/ 5098257 h 5505451"/>
                <a:gd name="connsiteX3" fmla="*/ 0 w 729349"/>
                <a:gd name="connsiteY3" fmla="*/ 5505451 h 5505451"/>
                <a:gd name="connsiteX4" fmla="*/ 0 w 729349"/>
                <a:gd name="connsiteY4" fmla="*/ 0 h 5505451"/>
                <a:gd name="connsiteX0" fmla="*/ 0 w 733809"/>
                <a:gd name="connsiteY0" fmla="*/ 0 h 5505451"/>
                <a:gd name="connsiteX1" fmla="*/ 733424 w 733809"/>
                <a:gd name="connsiteY1" fmla="*/ 416719 h 5505451"/>
                <a:gd name="connsiteX2" fmla="*/ 728662 w 733809"/>
                <a:gd name="connsiteY2" fmla="*/ 5098257 h 5505451"/>
                <a:gd name="connsiteX3" fmla="*/ 0 w 733809"/>
                <a:gd name="connsiteY3" fmla="*/ 5505451 h 5505451"/>
                <a:gd name="connsiteX4" fmla="*/ 0 w 733809"/>
                <a:gd name="connsiteY4" fmla="*/ 0 h 5505451"/>
                <a:gd name="connsiteX0" fmla="*/ 0 w 738454"/>
                <a:gd name="connsiteY0" fmla="*/ 0 h 5505451"/>
                <a:gd name="connsiteX1" fmla="*/ 738186 w 738454"/>
                <a:gd name="connsiteY1" fmla="*/ 414337 h 5505451"/>
                <a:gd name="connsiteX2" fmla="*/ 728662 w 738454"/>
                <a:gd name="connsiteY2" fmla="*/ 5098257 h 5505451"/>
                <a:gd name="connsiteX3" fmla="*/ 0 w 738454"/>
                <a:gd name="connsiteY3" fmla="*/ 5505451 h 5505451"/>
                <a:gd name="connsiteX4" fmla="*/ 0 w 738454"/>
                <a:gd name="connsiteY4" fmla="*/ 0 h 5505451"/>
                <a:gd name="connsiteX0" fmla="*/ 0 w 738571"/>
                <a:gd name="connsiteY0" fmla="*/ 0 h 5505451"/>
                <a:gd name="connsiteX1" fmla="*/ 738186 w 738571"/>
                <a:gd name="connsiteY1" fmla="*/ 414337 h 5505451"/>
                <a:gd name="connsiteX2" fmla="*/ 733424 w 738571"/>
                <a:gd name="connsiteY2" fmla="*/ 5095876 h 5505451"/>
                <a:gd name="connsiteX3" fmla="*/ 0 w 738571"/>
                <a:gd name="connsiteY3" fmla="*/ 5505451 h 5505451"/>
                <a:gd name="connsiteX4" fmla="*/ 0 w 738571"/>
                <a:gd name="connsiteY4" fmla="*/ 0 h 5505451"/>
                <a:gd name="connsiteX0" fmla="*/ 0 w 742949"/>
                <a:gd name="connsiteY0" fmla="*/ 0 h 5505451"/>
                <a:gd name="connsiteX1" fmla="*/ 738186 w 742949"/>
                <a:gd name="connsiteY1" fmla="*/ 414337 h 5505451"/>
                <a:gd name="connsiteX2" fmla="*/ 742949 w 742949"/>
                <a:gd name="connsiteY2" fmla="*/ 5095876 h 5505451"/>
                <a:gd name="connsiteX3" fmla="*/ 0 w 742949"/>
                <a:gd name="connsiteY3" fmla="*/ 5505451 h 5505451"/>
                <a:gd name="connsiteX4" fmla="*/ 0 w 742949"/>
                <a:gd name="connsiteY4" fmla="*/ 0 h 5505451"/>
                <a:gd name="connsiteX0" fmla="*/ 0 w 738571"/>
                <a:gd name="connsiteY0" fmla="*/ 0 h 5505451"/>
                <a:gd name="connsiteX1" fmla="*/ 738186 w 738571"/>
                <a:gd name="connsiteY1" fmla="*/ 414337 h 5505451"/>
                <a:gd name="connsiteX2" fmla="*/ 733424 w 738571"/>
                <a:gd name="connsiteY2" fmla="*/ 5100639 h 5505451"/>
                <a:gd name="connsiteX3" fmla="*/ 0 w 738571"/>
                <a:gd name="connsiteY3" fmla="*/ 5505451 h 5505451"/>
                <a:gd name="connsiteX4" fmla="*/ 0 w 738571"/>
                <a:gd name="connsiteY4" fmla="*/ 0 h 5505451"/>
                <a:gd name="connsiteX0" fmla="*/ 2361 w 738571"/>
                <a:gd name="connsiteY0" fmla="*/ 0 h 5512535"/>
                <a:gd name="connsiteX1" fmla="*/ 738186 w 738571"/>
                <a:gd name="connsiteY1" fmla="*/ 421421 h 5512535"/>
                <a:gd name="connsiteX2" fmla="*/ 733424 w 738571"/>
                <a:gd name="connsiteY2" fmla="*/ 5107723 h 5512535"/>
                <a:gd name="connsiteX3" fmla="*/ 0 w 738571"/>
                <a:gd name="connsiteY3" fmla="*/ 5512535 h 5512535"/>
                <a:gd name="connsiteX4" fmla="*/ 2361 w 738571"/>
                <a:gd name="connsiteY4" fmla="*/ 0 h 5512535"/>
                <a:gd name="connsiteX0" fmla="*/ 2361 w 738571"/>
                <a:gd name="connsiteY0" fmla="*/ 0 h 5512535"/>
                <a:gd name="connsiteX1" fmla="*/ 738186 w 738571"/>
                <a:gd name="connsiteY1" fmla="*/ 421421 h 5512535"/>
                <a:gd name="connsiteX2" fmla="*/ 733424 w 738571"/>
                <a:gd name="connsiteY2" fmla="*/ 5107723 h 5512535"/>
                <a:gd name="connsiteX3" fmla="*/ 0 w 738571"/>
                <a:gd name="connsiteY3" fmla="*/ 5512535 h 5512535"/>
                <a:gd name="connsiteX4" fmla="*/ 2361 w 738571"/>
                <a:gd name="connsiteY4" fmla="*/ 0 h 5512535"/>
                <a:gd name="connsiteX0" fmla="*/ 2361 w 738571"/>
                <a:gd name="connsiteY0" fmla="*/ 0 h 5512535"/>
                <a:gd name="connsiteX1" fmla="*/ 738186 w 738571"/>
                <a:gd name="connsiteY1" fmla="*/ 421421 h 5512535"/>
                <a:gd name="connsiteX2" fmla="*/ 733424 w 738571"/>
                <a:gd name="connsiteY2" fmla="*/ 5107723 h 5512535"/>
                <a:gd name="connsiteX3" fmla="*/ 0 w 738571"/>
                <a:gd name="connsiteY3" fmla="*/ 5512535 h 5512535"/>
                <a:gd name="connsiteX4" fmla="*/ 2361 w 738571"/>
                <a:gd name="connsiteY4" fmla="*/ 0 h 5512535"/>
                <a:gd name="connsiteX0" fmla="*/ 2361 w 738571"/>
                <a:gd name="connsiteY0" fmla="*/ 0 h 5512535"/>
                <a:gd name="connsiteX1" fmla="*/ 738186 w 738571"/>
                <a:gd name="connsiteY1" fmla="*/ 421422 h 5512535"/>
                <a:gd name="connsiteX2" fmla="*/ 733424 w 738571"/>
                <a:gd name="connsiteY2" fmla="*/ 5107723 h 5512535"/>
                <a:gd name="connsiteX3" fmla="*/ 0 w 738571"/>
                <a:gd name="connsiteY3" fmla="*/ 5512535 h 5512535"/>
                <a:gd name="connsiteX4" fmla="*/ 2361 w 738571"/>
                <a:gd name="connsiteY4" fmla="*/ 0 h 5512535"/>
                <a:gd name="connsiteX0" fmla="*/ 2361 w 740865"/>
                <a:gd name="connsiteY0" fmla="*/ 0 h 5512535"/>
                <a:gd name="connsiteX1" fmla="*/ 740548 w 740865"/>
                <a:gd name="connsiteY1" fmla="*/ 421423 h 5512535"/>
                <a:gd name="connsiteX2" fmla="*/ 733424 w 740865"/>
                <a:gd name="connsiteY2" fmla="*/ 5107723 h 5512535"/>
                <a:gd name="connsiteX3" fmla="*/ 0 w 740865"/>
                <a:gd name="connsiteY3" fmla="*/ 5512535 h 5512535"/>
                <a:gd name="connsiteX4" fmla="*/ 2361 w 740865"/>
                <a:gd name="connsiteY4" fmla="*/ 0 h 5512535"/>
                <a:gd name="connsiteX0" fmla="*/ 2361 w 740865"/>
                <a:gd name="connsiteY0" fmla="*/ 0 h 5512535"/>
                <a:gd name="connsiteX1" fmla="*/ 740548 w 740865"/>
                <a:gd name="connsiteY1" fmla="*/ 421423 h 5512535"/>
                <a:gd name="connsiteX2" fmla="*/ 733424 w 740865"/>
                <a:gd name="connsiteY2" fmla="*/ 5107724 h 5512535"/>
                <a:gd name="connsiteX3" fmla="*/ 0 w 740865"/>
                <a:gd name="connsiteY3" fmla="*/ 5512535 h 5512535"/>
                <a:gd name="connsiteX4" fmla="*/ 2361 w 740865"/>
                <a:gd name="connsiteY4" fmla="*/ 0 h 5512535"/>
                <a:gd name="connsiteX0" fmla="*/ 2361 w 740933"/>
                <a:gd name="connsiteY0" fmla="*/ 0 h 5512535"/>
                <a:gd name="connsiteX1" fmla="*/ 740548 w 740933"/>
                <a:gd name="connsiteY1" fmla="*/ 421423 h 5512535"/>
                <a:gd name="connsiteX2" fmla="*/ 735785 w 740933"/>
                <a:gd name="connsiteY2" fmla="*/ 5098280 h 5512535"/>
                <a:gd name="connsiteX3" fmla="*/ 0 w 740933"/>
                <a:gd name="connsiteY3" fmla="*/ 5512535 h 5512535"/>
                <a:gd name="connsiteX4" fmla="*/ 2361 w 740933"/>
                <a:gd name="connsiteY4" fmla="*/ 0 h 5512535"/>
                <a:gd name="connsiteX0" fmla="*/ 2361 w 741039"/>
                <a:gd name="connsiteY0" fmla="*/ 0 h 5512535"/>
                <a:gd name="connsiteX1" fmla="*/ 740548 w 741039"/>
                <a:gd name="connsiteY1" fmla="*/ 421423 h 5512535"/>
                <a:gd name="connsiteX2" fmla="*/ 738146 w 741039"/>
                <a:gd name="connsiteY2" fmla="*/ 5095919 h 5512535"/>
                <a:gd name="connsiteX3" fmla="*/ 0 w 741039"/>
                <a:gd name="connsiteY3" fmla="*/ 5512535 h 5512535"/>
                <a:gd name="connsiteX4" fmla="*/ 2361 w 741039"/>
                <a:gd name="connsiteY4" fmla="*/ 0 h 5512535"/>
                <a:gd name="connsiteX0" fmla="*/ 2361 w 745228"/>
                <a:gd name="connsiteY0" fmla="*/ 0 h 5512535"/>
                <a:gd name="connsiteX1" fmla="*/ 740548 w 745228"/>
                <a:gd name="connsiteY1" fmla="*/ 421423 h 5512535"/>
                <a:gd name="connsiteX2" fmla="*/ 745228 w 745228"/>
                <a:gd name="connsiteY2" fmla="*/ 5093559 h 5512535"/>
                <a:gd name="connsiteX3" fmla="*/ 0 w 745228"/>
                <a:gd name="connsiteY3" fmla="*/ 5512535 h 5512535"/>
                <a:gd name="connsiteX4" fmla="*/ 2361 w 745228"/>
                <a:gd name="connsiteY4" fmla="*/ 0 h 5512535"/>
                <a:gd name="connsiteX0" fmla="*/ 2361 w 745228"/>
                <a:gd name="connsiteY0" fmla="*/ 0 h 5512535"/>
                <a:gd name="connsiteX1" fmla="*/ 740548 w 745228"/>
                <a:gd name="connsiteY1" fmla="*/ 421423 h 5512535"/>
                <a:gd name="connsiteX2" fmla="*/ 745228 w 745228"/>
                <a:gd name="connsiteY2" fmla="*/ 5093559 h 5512535"/>
                <a:gd name="connsiteX3" fmla="*/ 0 w 745228"/>
                <a:gd name="connsiteY3" fmla="*/ 5512535 h 5512535"/>
                <a:gd name="connsiteX4" fmla="*/ 2361 w 745228"/>
                <a:gd name="connsiteY4" fmla="*/ 0 h 5512535"/>
                <a:gd name="connsiteX0" fmla="*/ 2361 w 745228"/>
                <a:gd name="connsiteY0" fmla="*/ 0 h 5512535"/>
                <a:gd name="connsiteX1" fmla="*/ 740548 w 745228"/>
                <a:gd name="connsiteY1" fmla="*/ 421423 h 5512535"/>
                <a:gd name="connsiteX2" fmla="*/ 745228 w 745228"/>
                <a:gd name="connsiteY2" fmla="*/ 5093559 h 5512535"/>
                <a:gd name="connsiteX3" fmla="*/ 0 w 745228"/>
                <a:gd name="connsiteY3" fmla="*/ 5512535 h 5512535"/>
                <a:gd name="connsiteX4" fmla="*/ 2361 w 745228"/>
                <a:gd name="connsiteY4" fmla="*/ 0 h 551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228" h="5512535">
                  <a:moveTo>
                    <a:pt x="2361" y="0"/>
                  </a:moveTo>
                  <a:lnTo>
                    <a:pt x="740548" y="421423"/>
                  </a:lnTo>
                  <a:cubicBezTo>
                    <a:pt x="742929" y="2121636"/>
                    <a:pt x="742847" y="3393346"/>
                    <a:pt x="745228" y="5093559"/>
                  </a:cubicBezTo>
                  <a:lnTo>
                    <a:pt x="0" y="5512535"/>
                  </a:lnTo>
                  <a:lnTo>
                    <a:pt x="2361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65000"/>
                    <a:lumOff val="35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27" name="Rectangle 5"/>
            <p:cNvSpPr/>
            <p:nvPr/>
          </p:nvSpPr>
          <p:spPr>
            <a:xfrm>
              <a:off x="5627958" y="1281681"/>
              <a:ext cx="595520" cy="4551780"/>
            </a:xfrm>
            <a:custGeom>
              <a:avLst/>
              <a:gdLst>
                <a:gd name="connsiteX0" fmla="*/ 0 w 733425"/>
                <a:gd name="connsiteY0" fmla="*/ 0 h 5500688"/>
                <a:gd name="connsiteX1" fmla="*/ 733425 w 733425"/>
                <a:gd name="connsiteY1" fmla="*/ 0 h 5500688"/>
                <a:gd name="connsiteX2" fmla="*/ 733425 w 733425"/>
                <a:gd name="connsiteY2" fmla="*/ 5500688 h 5500688"/>
                <a:gd name="connsiteX3" fmla="*/ 0 w 733425"/>
                <a:gd name="connsiteY3" fmla="*/ 5500688 h 5500688"/>
                <a:gd name="connsiteX4" fmla="*/ 0 w 733425"/>
                <a:gd name="connsiteY4" fmla="*/ 0 h 5500688"/>
                <a:gd name="connsiteX0" fmla="*/ 0 w 733425"/>
                <a:gd name="connsiteY0" fmla="*/ 0 h 5500688"/>
                <a:gd name="connsiteX1" fmla="*/ 726281 w 733425"/>
                <a:gd name="connsiteY1" fmla="*/ 400050 h 5500688"/>
                <a:gd name="connsiteX2" fmla="*/ 733425 w 733425"/>
                <a:gd name="connsiteY2" fmla="*/ 5500688 h 5500688"/>
                <a:gd name="connsiteX3" fmla="*/ 0 w 733425"/>
                <a:gd name="connsiteY3" fmla="*/ 5500688 h 5500688"/>
                <a:gd name="connsiteX4" fmla="*/ 0 w 733425"/>
                <a:gd name="connsiteY4" fmla="*/ 0 h 5500688"/>
                <a:gd name="connsiteX0" fmla="*/ 0 w 733425"/>
                <a:gd name="connsiteY0" fmla="*/ 0 h 5500688"/>
                <a:gd name="connsiteX1" fmla="*/ 728662 w 733425"/>
                <a:gd name="connsiteY1" fmla="*/ 411956 h 5500688"/>
                <a:gd name="connsiteX2" fmla="*/ 733425 w 733425"/>
                <a:gd name="connsiteY2" fmla="*/ 5500688 h 5500688"/>
                <a:gd name="connsiteX3" fmla="*/ 0 w 733425"/>
                <a:gd name="connsiteY3" fmla="*/ 5500688 h 5500688"/>
                <a:gd name="connsiteX4" fmla="*/ 0 w 733425"/>
                <a:gd name="connsiteY4" fmla="*/ 0 h 5500688"/>
                <a:gd name="connsiteX0" fmla="*/ 0 w 733425"/>
                <a:gd name="connsiteY0" fmla="*/ 0 h 5500688"/>
                <a:gd name="connsiteX1" fmla="*/ 728662 w 733425"/>
                <a:gd name="connsiteY1" fmla="*/ 411956 h 5500688"/>
                <a:gd name="connsiteX2" fmla="*/ 733425 w 733425"/>
                <a:gd name="connsiteY2" fmla="*/ 5500688 h 5500688"/>
                <a:gd name="connsiteX3" fmla="*/ 0 w 733425"/>
                <a:gd name="connsiteY3" fmla="*/ 5500688 h 5500688"/>
                <a:gd name="connsiteX4" fmla="*/ 0 w 733425"/>
                <a:gd name="connsiteY4" fmla="*/ 0 h 5500688"/>
                <a:gd name="connsiteX0" fmla="*/ 0 w 728930"/>
                <a:gd name="connsiteY0" fmla="*/ 0 h 5500688"/>
                <a:gd name="connsiteX1" fmla="*/ 728662 w 728930"/>
                <a:gd name="connsiteY1" fmla="*/ 411956 h 5500688"/>
                <a:gd name="connsiteX2" fmla="*/ 719137 w 728930"/>
                <a:gd name="connsiteY2" fmla="*/ 5079206 h 5500688"/>
                <a:gd name="connsiteX3" fmla="*/ 0 w 728930"/>
                <a:gd name="connsiteY3" fmla="*/ 5500688 h 5500688"/>
                <a:gd name="connsiteX4" fmla="*/ 0 w 728930"/>
                <a:gd name="connsiteY4" fmla="*/ 0 h 5500688"/>
                <a:gd name="connsiteX0" fmla="*/ 0 w 728930"/>
                <a:gd name="connsiteY0" fmla="*/ 0 h 5500688"/>
                <a:gd name="connsiteX1" fmla="*/ 728662 w 728930"/>
                <a:gd name="connsiteY1" fmla="*/ 411956 h 5500688"/>
                <a:gd name="connsiteX2" fmla="*/ 719137 w 728930"/>
                <a:gd name="connsiteY2" fmla="*/ 5091112 h 5500688"/>
                <a:gd name="connsiteX3" fmla="*/ 0 w 728930"/>
                <a:gd name="connsiteY3" fmla="*/ 5500688 h 5500688"/>
                <a:gd name="connsiteX4" fmla="*/ 0 w 728930"/>
                <a:gd name="connsiteY4" fmla="*/ 0 h 5500688"/>
                <a:gd name="connsiteX0" fmla="*/ 0 w 729349"/>
                <a:gd name="connsiteY0" fmla="*/ 0 h 5500688"/>
                <a:gd name="connsiteX1" fmla="*/ 728662 w 729349"/>
                <a:gd name="connsiteY1" fmla="*/ 411956 h 5500688"/>
                <a:gd name="connsiteX2" fmla="*/ 728662 w 729349"/>
                <a:gd name="connsiteY2" fmla="*/ 5093494 h 5500688"/>
                <a:gd name="connsiteX3" fmla="*/ 0 w 729349"/>
                <a:gd name="connsiteY3" fmla="*/ 5500688 h 5500688"/>
                <a:gd name="connsiteX4" fmla="*/ 0 w 729349"/>
                <a:gd name="connsiteY4" fmla="*/ 0 h 5500688"/>
                <a:gd name="connsiteX0" fmla="*/ 0 w 729349"/>
                <a:gd name="connsiteY0" fmla="*/ 0 h 5505451"/>
                <a:gd name="connsiteX1" fmla="*/ 728662 w 729349"/>
                <a:gd name="connsiteY1" fmla="*/ 416719 h 5505451"/>
                <a:gd name="connsiteX2" fmla="*/ 728662 w 729349"/>
                <a:gd name="connsiteY2" fmla="*/ 5098257 h 5505451"/>
                <a:gd name="connsiteX3" fmla="*/ 0 w 729349"/>
                <a:gd name="connsiteY3" fmla="*/ 5505451 h 5505451"/>
                <a:gd name="connsiteX4" fmla="*/ 0 w 729349"/>
                <a:gd name="connsiteY4" fmla="*/ 0 h 5505451"/>
                <a:gd name="connsiteX0" fmla="*/ 0 w 729349"/>
                <a:gd name="connsiteY0" fmla="*/ 0 h 5534653"/>
                <a:gd name="connsiteX1" fmla="*/ 728662 w 729349"/>
                <a:gd name="connsiteY1" fmla="*/ 445921 h 5534653"/>
                <a:gd name="connsiteX2" fmla="*/ 728662 w 729349"/>
                <a:gd name="connsiteY2" fmla="*/ 5127459 h 5534653"/>
                <a:gd name="connsiteX3" fmla="*/ 0 w 729349"/>
                <a:gd name="connsiteY3" fmla="*/ 5534653 h 5534653"/>
                <a:gd name="connsiteX4" fmla="*/ 0 w 729349"/>
                <a:gd name="connsiteY4" fmla="*/ 0 h 5534653"/>
                <a:gd name="connsiteX0" fmla="*/ 0 w 861505"/>
                <a:gd name="connsiteY0" fmla="*/ 0 h 5534653"/>
                <a:gd name="connsiteX1" fmla="*/ 861475 w 861505"/>
                <a:gd name="connsiteY1" fmla="*/ 419640 h 5534653"/>
                <a:gd name="connsiteX2" fmla="*/ 728662 w 861505"/>
                <a:gd name="connsiteY2" fmla="*/ 5127459 h 5534653"/>
                <a:gd name="connsiteX3" fmla="*/ 0 w 861505"/>
                <a:gd name="connsiteY3" fmla="*/ 5534653 h 5534653"/>
                <a:gd name="connsiteX4" fmla="*/ 0 w 861505"/>
                <a:gd name="connsiteY4" fmla="*/ 0 h 5534653"/>
                <a:gd name="connsiteX0" fmla="*/ 0 w 861615"/>
                <a:gd name="connsiteY0" fmla="*/ 0 h 5534653"/>
                <a:gd name="connsiteX1" fmla="*/ 861475 w 861615"/>
                <a:gd name="connsiteY1" fmla="*/ 419640 h 5534653"/>
                <a:gd name="connsiteX2" fmla="*/ 837635 w 861615"/>
                <a:gd name="connsiteY2" fmla="*/ 5241346 h 5534653"/>
                <a:gd name="connsiteX3" fmla="*/ 0 w 861615"/>
                <a:gd name="connsiteY3" fmla="*/ 5534653 h 5534653"/>
                <a:gd name="connsiteX4" fmla="*/ 0 w 861615"/>
                <a:gd name="connsiteY4" fmla="*/ 0 h 5534653"/>
                <a:gd name="connsiteX0" fmla="*/ 0 w 861601"/>
                <a:gd name="connsiteY0" fmla="*/ 0 h 5534653"/>
                <a:gd name="connsiteX1" fmla="*/ 861475 w 861601"/>
                <a:gd name="connsiteY1" fmla="*/ 419640 h 5534653"/>
                <a:gd name="connsiteX2" fmla="*/ 834229 w 861601"/>
                <a:gd name="connsiteY2" fmla="*/ 5241347 h 5534653"/>
                <a:gd name="connsiteX3" fmla="*/ 0 w 861601"/>
                <a:gd name="connsiteY3" fmla="*/ 5534653 h 5534653"/>
                <a:gd name="connsiteX4" fmla="*/ 0 w 861601"/>
                <a:gd name="connsiteY4" fmla="*/ 0 h 5534653"/>
                <a:gd name="connsiteX0" fmla="*/ 0 w 861601"/>
                <a:gd name="connsiteY0" fmla="*/ 0 h 5534653"/>
                <a:gd name="connsiteX1" fmla="*/ 861475 w 861601"/>
                <a:gd name="connsiteY1" fmla="*/ 419640 h 5534653"/>
                <a:gd name="connsiteX2" fmla="*/ 834229 w 861601"/>
                <a:gd name="connsiteY2" fmla="*/ 5241347 h 5534653"/>
                <a:gd name="connsiteX3" fmla="*/ 0 w 861601"/>
                <a:gd name="connsiteY3" fmla="*/ 5534653 h 5534653"/>
                <a:gd name="connsiteX4" fmla="*/ 0 w 861601"/>
                <a:gd name="connsiteY4" fmla="*/ 0 h 5534653"/>
                <a:gd name="connsiteX0" fmla="*/ 0 w 861601"/>
                <a:gd name="connsiteY0" fmla="*/ 0 h 5534653"/>
                <a:gd name="connsiteX1" fmla="*/ 861475 w 861601"/>
                <a:gd name="connsiteY1" fmla="*/ 419640 h 5534653"/>
                <a:gd name="connsiteX2" fmla="*/ 834229 w 861601"/>
                <a:gd name="connsiteY2" fmla="*/ 5241347 h 5534653"/>
                <a:gd name="connsiteX3" fmla="*/ 0 w 861601"/>
                <a:gd name="connsiteY3" fmla="*/ 5534653 h 5534653"/>
                <a:gd name="connsiteX4" fmla="*/ 0 w 861601"/>
                <a:gd name="connsiteY4" fmla="*/ 0 h 5534653"/>
                <a:gd name="connsiteX0" fmla="*/ 0 w 854822"/>
                <a:gd name="connsiteY0" fmla="*/ 0 h 5534653"/>
                <a:gd name="connsiteX1" fmla="*/ 854665 w 854822"/>
                <a:gd name="connsiteY1" fmla="*/ 416721 h 5534653"/>
                <a:gd name="connsiteX2" fmla="*/ 834229 w 854822"/>
                <a:gd name="connsiteY2" fmla="*/ 5241347 h 5534653"/>
                <a:gd name="connsiteX3" fmla="*/ 0 w 854822"/>
                <a:gd name="connsiteY3" fmla="*/ 5534653 h 5534653"/>
                <a:gd name="connsiteX4" fmla="*/ 0 w 854822"/>
                <a:gd name="connsiteY4" fmla="*/ 0 h 5534653"/>
                <a:gd name="connsiteX0" fmla="*/ 0 w 844705"/>
                <a:gd name="connsiteY0" fmla="*/ 0 h 5534653"/>
                <a:gd name="connsiteX1" fmla="*/ 844448 w 844705"/>
                <a:gd name="connsiteY1" fmla="*/ 419640 h 5534653"/>
                <a:gd name="connsiteX2" fmla="*/ 834229 w 844705"/>
                <a:gd name="connsiteY2" fmla="*/ 5241347 h 5534653"/>
                <a:gd name="connsiteX3" fmla="*/ 0 w 844705"/>
                <a:gd name="connsiteY3" fmla="*/ 5534653 h 5534653"/>
                <a:gd name="connsiteX4" fmla="*/ 0 w 844705"/>
                <a:gd name="connsiteY4" fmla="*/ 0 h 5534653"/>
                <a:gd name="connsiteX0" fmla="*/ 0 w 844772"/>
                <a:gd name="connsiteY0" fmla="*/ 0 h 5534653"/>
                <a:gd name="connsiteX1" fmla="*/ 844448 w 844772"/>
                <a:gd name="connsiteY1" fmla="*/ 419640 h 5534653"/>
                <a:gd name="connsiteX2" fmla="*/ 837636 w 844772"/>
                <a:gd name="connsiteY2" fmla="*/ 5241347 h 5534653"/>
                <a:gd name="connsiteX3" fmla="*/ 0 w 844772"/>
                <a:gd name="connsiteY3" fmla="*/ 5534653 h 5534653"/>
                <a:gd name="connsiteX4" fmla="*/ 0 w 844772"/>
                <a:gd name="connsiteY4" fmla="*/ 0 h 5534653"/>
                <a:gd name="connsiteX0" fmla="*/ 0 w 845135"/>
                <a:gd name="connsiteY0" fmla="*/ 0 h 5534653"/>
                <a:gd name="connsiteX1" fmla="*/ 844448 w 845135"/>
                <a:gd name="connsiteY1" fmla="*/ 419640 h 5534653"/>
                <a:gd name="connsiteX2" fmla="*/ 844446 w 845135"/>
                <a:gd name="connsiteY2" fmla="*/ 5241347 h 5534653"/>
                <a:gd name="connsiteX3" fmla="*/ 0 w 845135"/>
                <a:gd name="connsiteY3" fmla="*/ 5534653 h 5534653"/>
                <a:gd name="connsiteX4" fmla="*/ 0 w 845135"/>
                <a:gd name="connsiteY4" fmla="*/ 0 h 5534653"/>
                <a:gd name="connsiteX0" fmla="*/ 0 w 844446"/>
                <a:gd name="connsiteY0" fmla="*/ 0 h 5534653"/>
                <a:gd name="connsiteX1" fmla="*/ 837637 w 844446"/>
                <a:gd name="connsiteY1" fmla="*/ 407960 h 5534653"/>
                <a:gd name="connsiteX2" fmla="*/ 844446 w 844446"/>
                <a:gd name="connsiteY2" fmla="*/ 5241347 h 5534653"/>
                <a:gd name="connsiteX3" fmla="*/ 0 w 844446"/>
                <a:gd name="connsiteY3" fmla="*/ 5534653 h 5534653"/>
                <a:gd name="connsiteX4" fmla="*/ 0 w 844446"/>
                <a:gd name="connsiteY4" fmla="*/ 0 h 55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446" h="5534653">
                  <a:moveTo>
                    <a:pt x="0" y="0"/>
                  </a:moveTo>
                  <a:lnTo>
                    <a:pt x="837637" y="407960"/>
                  </a:lnTo>
                  <a:cubicBezTo>
                    <a:pt x="840018" y="2108173"/>
                    <a:pt x="842065" y="3541134"/>
                    <a:pt x="844446" y="5241347"/>
                  </a:cubicBezTo>
                  <a:lnTo>
                    <a:pt x="0" y="55346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ysClr val="windowText" lastClr="000000">
                    <a:lumMod val="85000"/>
                    <a:lumOff val="15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28" name="Rectangle 30"/>
            <p:cNvSpPr/>
            <p:nvPr/>
          </p:nvSpPr>
          <p:spPr>
            <a:xfrm>
              <a:off x="3411787" y="5653707"/>
              <a:ext cx="1962535" cy="883002"/>
            </a:xfrm>
            <a:custGeom>
              <a:avLst/>
              <a:gdLst>
                <a:gd name="connsiteX0" fmla="*/ 0 w 62316"/>
                <a:gd name="connsiteY0" fmla="*/ 0 h 449287"/>
                <a:gd name="connsiteX1" fmla="*/ 62316 w 62316"/>
                <a:gd name="connsiteY1" fmla="*/ 0 h 449287"/>
                <a:gd name="connsiteX2" fmla="*/ 62316 w 62316"/>
                <a:gd name="connsiteY2" fmla="*/ 449287 h 449287"/>
                <a:gd name="connsiteX3" fmla="*/ 0 w 62316"/>
                <a:gd name="connsiteY3" fmla="*/ 449287 h 449287"/>
                <a:gd name="connsiteX4" fmla="*/ 0 w 62316"/>
                <a:gd name="connsiteY4" fmla="*/ 0 h 449287"/>
                <a:gd name="connsiteX0" fmla="*/ 0 w 1938741"/>
                <a:gd name="connsiteY0" fmla="*/ 0 h 449287"/>
                <a:gd name="connsiteX1" fmla="*/ 1938741 w 1938741"/>
                <a:gd name="connsiteY1" fmla="*/ 342900 h 449287"/>
                <a:gd name="connsiteX2" fmla="*/ 62316 w 1938741"/>
                <a:gd name="connsiteY2" fmla="*/ 449287 h 449287"/>
                <a:gd name="connsiteX3" fmla="*/ 0 w 1938741"/>
                <a:gd name="connsiteY3" fmla="*/ 449287 h 449287"/>
                <a:gd name="connsiteX4" fmla="*/ 0 w 1938741"/>
                <a:gd name="connsiteY4" fmla="*/ 0 h 449287"/>
                <a:gd name="connsiteX0" fmla="*/ 0 w 1943503"/>
                <a:gd name="connsiteY0" fmla="*/ 0 h 873149"/>
                <a:gd name="connsiteX1" fmla="*/ 1938741 w 1943503"/>
                <a:gd name="connsiteY1" fmla="*/ 342900 h 873149"/>
                <a:gd name="connsiteX2" fmla="*/ 1943503 w 1943503"/>
                <a:gd name="connsiteY2" fmla="*/ 873149 h 873149"/>
                <a:gd name="connsiteX3" fmla="*/ 0 w 1943503"/>
                <a:gd name="connsiteY3" fmla="*/ 449287 h 873149"/>
                <a:gd name="connsiteX4" fmla="*/ 0 w 1943503"/>
                <a:gd name="connsiteY4" fmla="*/ 0 h 873149"/>
                <a:gd name="connsiteX0" fmla="*/ 0 w 1943962"/>
                <a:gd name="connsiteY0" fmla="*/ 0 h 873149"/>
                <a:gd name="connsiteX1" fmla="*/ 1943504 w 1943962"/>
                <a:gd name="connsiteY1" fmla="*/ 342900 h 873149"/>
                <a:gd name="connsiteX2" fmla="*/ 1943503 w 1943962"/>
                <a:gd name="connsiteY2" fmla="*/ 873149 h 873149"/>
                <a:gd name="connsiteX3" fmla="*/ 0 w 1943962"/>
                <a:gd name="connsiteY3" fmla="*/ 449287 h 873149"/>
                <a:gd name="connsiteX4" fmla="*/ 0 w 1943962"/>
                <a:gd name="connsiteY4" fmla="*/ 0 h 873149"/>
                <a:gd name="connsiteX0" fmla="*/ 0 w 1943962"/>
                <a:gd name="connsiteY0" fmla="*/ 0 h 873149"/>
                <a:gd name="connsiteX1" fmla="*/ 1943504 w 1943962"/>
                <a:gd name="connsiteY1" fmla="*/ 340518 h 873149"/>
                <a:gd name="connsiteX2" fmla="*/ 1943503 w 1943962"/>
                <a:gd name="connsiteY2" fmla="*/ 873149 h 873149"/>
                <a:gd name="connsiteX3" fmla="*/ 0 w 1943962"/>
                <a:gd name="connsiteY3" fmla="*/ 449287 h 873149"/>
                <a:gd name="connsiteX4" fmla="*/ 0 w 1943962"/>
                <a:gd name="connsiteY4" fmla="*/ 0 h 873149"/>
                <a:gd name="connsiteX0" fmla="*/ 0 w 1951106"/>
                <a:gd name="connsiteY0" fmla="*/ 0 h 875530"/>
                <a:gd name="connsiteX1" fmla="*/ 1950648 w 1951106"/>
                <a:gd name="connsiteY1" fmla="*/ 342899 h 875530"/>
                <a:gd name="connsiteX2" fmla="*/ 1950647 w 1951106"/>
                <a:gd name="connsiteY2" fmla="*/ 875530 h 875530"/>
                <a:gd name="connsiteX3" fmla="*/ 7144 w 1951106"/>
                <a:gd name="connsiteY3" fmla="*/ 451668 h 875530"/>
                <a:gd name="connsiteX4" fmla="*/ 0 w 1951106"/>
                <a:gd name="connsiteY4" fmla="*/ 0 h 875530"/>
                <a:gd name="connsiteX0" fmla="*/ 0 w 1951106"/>
                <a:gd name="connsiteY0" fmla="*/ 0 h 875530"/>
                <a:gd name="connsiteX1" fmla="*/ 1950648 w 1951106"/>
                <a:gd name="connsiteY1" fmla="*/ 342899 h 875530"/>
                <a:gd name="connsiteX2" fmla="*/ 1950647 w 1951106"/>
                <a:gd name="connsiteY2" fmla="*/ 875530 h 875530"/>
                <a:gd name="connsiteX3" fmla="*/ 7144 w 1951106"/>
                <a:gd name="connsiteY3" fmla="*/ 451668 h 875530"/>
                <a:gd name="connsiteX4" fmla="*/ 0 w 1951106"/>
                <a:gd name="connsiteY4" fmla="*/ 0 h 875530"/>
                <a:gd name="connsiteX0" fmla="*/ 0 w 1951106"/>
                <a:gd name="connsiteY0" fmla="*/ 0 h 875530"/>
                <a:gd name="connsiteX1" fmla="*/ 1950648 w 1951106"/>
                <a:gd name="connsiteY1" fmla="*/ 342899 h 875530"/>
                <a:gd name="connsiteX2" fmla="*/ 1950647 w 1951106"/>
                <a:gd name="connsiteY2" fmla="*/ 875530 h 875530"/>
                <a:gd name="connsiteX3" fmla="*/ 1 w 1951106"/>
                <a:gd name="connsiteY3" fmla="*/ 451668 h 875530"/>
                <a:gd name="connsiteX4" fmla="*/ 0 w 1951106"/>
                <a:gd name="connsiteY4" fmla="*/ 0 h 875530"/>
                <a:gd name="connsiteX0" fmla="*/ 0 w 1950815"/>
                <a:gd name="connsiteY0" fmla="*/ 0 h 875530"/>
                <a:gd name="connsiteX1" fmla="*/ 1950648 w 1950815"/>
                <a:gd name="connsiteY1" fmla="*/ 342899 h 875530"/>
                <a:gd name="connsiteX2" fmla="*/ 1943564 w 1950815"/>
                <a:gd name="connsiteY2" fmla="*/ 875530 h 875530"/>
                <a:gd name="connsiteX3" fmla="*/ 1 w 1950815"/>
                <a:gd name="connsiteY3" fmla="*/ 451668 h 875530"/>
                <a:gd name="connsiteX4" fmla="*/ 0 w 1950815"/>
                <a:gd name="connsiteY4" fmla="*/ 0 h 875530"/>
                <a:gd name="connsiteX0" fmla="*/ 0 w 1951056"/>
                <a:gd name="connsiteY0" fmla="*/ 0 h 875530"/>
                <a:gd name="connsiteX1" fmla="*/ 1950648 w 1951056"/>
                <a:gd name="connsiteY1" fmla="*/ 342899 h 875530"/>
                <a:gd name="connsiteX2" fmla="*/ 1943564 w 1951056"/>
                <a:gd name="connsiteY2" fmla="*/ 875530 h 875530"/>
                <a:gd name="connsiteX3" fmla="*/ 1 w 1951056"/>
                <a:gd name="connsiteY3" fmla="*/ 451668 h 875530"/>
                <a:gd name="connsiteX4" fmla="*/ 0 w 1951056"/>
                <a:gd name="connsiteY4" fmla="*/ 0 h 875530"/>
                <a:gd name="connsiteX0" fmla="*/ 0 w 1960229"/>
                <a:gd name="connsiteY0" fmla="*/ 0 h 875530"/>
                <a:gd name="connsiteX1" fmla="*/ 1960093 w 1960229"/>
                <a:gd name="connsiteY1" fmla="*/ 345259 h 875530"/>
                <a:gd name="connsiteX2" fmla="*/ 1943564 w 1960229"/>
                <a:gd name="connsiteY2" fmla="*/ 875530 h 875530"/>
                <a:gd name="connsiteX3" fmla="*/ 1 w 1960229"/>
                <a:gd name="connsiteY3" fmla="*/ 451668 h 875530"/>
                <a:gd name="connsiteX4" fmla="*/ 0 w 1960229"/>
                <a:gd name="connsiteY4" fmla="*/ 0 h 875530"/>
                <a:gd name="connsiteX0" fmla="*/ 0 w 1951057"/>
                <a:gd name="connsiteY0" fmla="*/ 0 h 875530"/>
                <a:gd name="connsiteX1" fmla="*/ 1950649 w 1951057"/>
                <a:gd name="connsiteY1" fmla="*/ 342899 h 875530"/>
                <a:gd name="connsiteX2" fmla="*/ 1943564 w 1951057"/>
                <a:gd name="connsiteY2" fmla="*/ 875530 h 875530"/>
                <a:gd name="connsiteX3" fmla="*/ 1 w 1951057"/>
                <a:gd name="connsiteY3" fmla="*/ 451668 h 875530"/>
                <a:gd name="connsiteX4" fmla="*/ 0 w 1951057"/>
                <a:gd name="connsiteY4" fmla="*/ 0 h 875530"/>
                <a:gd name="connsiteX0" fmla="*/ 0 w 1950649"/>
                <a:gd name="connsiteY0" fmla="*/ 0 h 875530"/>
                <a:gd name="connsiteX1" fmla="*/ 1950649 w 1950649"/>
                <a:gd name="connsiteY1" fmla="*/ 342899 h 875530"/>
                <a:gd name="connsiteX2" fmla="*/ 1943564 w 1950649"/>
                <a:gd name="connsiteY2" fmla="*/ 875530 h 875530"/>
                <a:gd name="connsiteX3" fmla="*/ 1 w 1950649"/>
                <a:gd name="connsiteY3" fmla="*/ 451668 h 875530"/>
                <a:gd name="connsiteX4" fmla="*/ 0 w 1950649"/>
                <a:gd name="connsiteY4" fmla="*/ 0 h 875530"/>
                <a:gd name="connsiteX0" fmla="*/ 0 w 1950649"/>
                <a:gd name="connsiteY0" fmla="*/ 0 h 875530"/>
                <a:gd name="connsiteX1" fmla="*/ 1950649 w 1950649"/>
                <a:gd name="connsiteY1" fmla="*/ 342899 h 875530"/>
                <a:gd name="connsiteX2" fmla="*/ 1943564 w 1950649"/>
                <a:gd name="connsiteY2" fmla="*/ 875530 h 875530"/>
                <a:gd name="connsiteX3" fmla="*/ 1 w 1950649"/>
                <a:gd name="connsiteY3" fmla="*/ 451668 h 875530"/>
                <a:gd name="connsiteX4" fmla="*/ 0 w 1950649"/>
                <a:gd name="connsiteY4" fmla="*/ 0 h 875530"/>
                <a:gd name="connsiteX0" fmla="*/ 0 w 1957732"/>
                <a:gd name="connsiteY0" fmla="*/ 0 h 875530"/>
                <a:gd name="connsiteX1" fmla="*/ 1957732 w 1957732"/>
                <a:gd name="connsiteY1" fmla="*/ 345259 h 875530"/>
                <a:gd name="connsiteX2" fmla="*/ 1943564 w 1957732"/>
                <a:gd name="connsiteY2" fmla="*/ 875530 h 875530"/>
                <a:gd name="connsiteX3" fmla="*/ 1 w 1957732"/>
                <a:gd name="connsiteY3" fmla="*/ 451668 h 875530"/>
                <a:gd name="connsiteX4" fmla="*/ 0 w 1957732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50648"/>
                <a:gd name="connsiteY0" fmla="*/ 0 h 875530"/>
                <a:gd name="connsiteX1" fmla="*/ 1950648 w 1950648"/>
                <a:gd name="connsiteY1" fmla="*/ 345259 h 875530"/>
                <a:gd name="connsiteX2" fmla="*/ 1943564 w 1950648"/>
                <a:gd name="connsiteY2" fmla="*/ 875530 h 875530"/>
                <a:gd name="connsiteX3" fmla="*/ 1 w 1950648"/>
                <a:gd name="connsiteY3" fmla="*/ 451668 h 875530"/>
                <a:gd name="connsiteX4" fmla="*/ 0 w 1950648"/>
                <a:gd name="connsiteY4" fmla="*/ 0 h 875530"/>
                <a:gd name="connsiteX0" fmla="*/ 0 w 1945926"/>
                <a:gd name="connsiteY0" fmla="*/ 0 h 875530"/>
                <a:gd name="connsiteX1" fmla="*/ 1945926 w 1945926"/>
                <a:gd name="connsiteY1" fmla="*/ 347620 h 875530"/>
                <a:gd name="connsiteX2" fmla="*/ 1943564 w 1945926"/>
                <a:gd name="connsiteY2" fmla="*/ 875530 h 875530"/>
                <a:gd name="connsiteX3" fmla="*/ 1 w 1945926"/>
                <a:gd name="connsiteY3" fmla="*/ 451668 h 875530"/>
                <a:gd name="connsiteX4" fmla="*/ 0 w 1945926"/>
                <a:gd name="connsiteY4" fmla="*/ 0 h 87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926" h="875530">
                  <a:moveTo>
                    <a:pt x="0" y="0"/>
                  </a:moveTo>
                  <a:lnTo>
                    <a:pt x="1945926" y="347620"/>
                  </a:lnTo>
                  <a:cubicBezTo>
                    <a:pt x="1940428" y="484233"/>
                    <a:pt x="1946703" y="547671"/>
                    <a:pt x="1943564" y="875530"/>
                  </a:cubicBezTo>
                  <a:lnTo>
                    <a:pt x="1" y="451668"/>
                  </a:lnTo>
                  <a:cubicBezTo>
                    <a:pt x="1" y="301112"/>
                    <a:pt x="0" y="15055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lumMod val="65000"/>
                    <a:lumOff val="35000"/>
                  </a:sysClr>
                </a:gs>
                <a:gs pos="89000">
                  <a:sysClr val="windowText" lastClr="000000">
                    <a:lumMod val="95000"/>
                    <a:lumOff val="5000"/>
                  </a:sys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29" name="Rectangle 43"/>
            <p:cNvSpPr/>
            <p:nvPr/>
          </p:nvSpPr>
          <p:spPr>
            <a:xfrm>
              <a:off x="3426476" y="1302956"/>
              <a:ext cx="1963470" cy="4541554"/>
            </a:xfrm>
            <a:custGeom>
              <a:avLst/>
              <a:gdLst>
                <a:gd name="connsiteX0" fmla="*/ 0 w 1281851"/>
                <a:gd name="connsiteY0" fmla="*/ 0 h 3856533"/>
                <a:gd name="connsiteX1" fmla="*/ 1281851 w 1281851"/>
                <a:gd name="connsiteY1" fmla="*/ 0 h 3856533"/>
                <a:gd name="connsiteX2" fmla="*/ 1281851 w 1281851"/>
                <a:gd name="connsiteY2" fmla="*/ 3856533 h 3856533"/>
                <a:gd name="connsiteX3" fmla="*/ 0 w 1281851"/>
                <a:gd name="connsiteY3" fmla="*/ 3856533 h 3856533"/>
                <a:gd name="connsiteX4" fmla="*/ 0 w 1281851"/>
                <a:gd name="connsiteY4" fmla="*/ 0 h 3856533"/>
                <a:gd name="connsiteX0" fmla="*/ 0 w 1921931"/>
                <a:gd name="connsiteY0" fmla="*/ 0 h 4161333"/>
                <a:gd name="connsiteX1" fmla="*/ 1281851 w 1921931"/>
                <a:gd name="connsiteY1" fmla="*/ 0 h 4161333"/>
                <a:gd name="connsiteX2" fmla="*/ 1921931 w 1921931"/>
                <a:gd name="connsiteY2" fmla="*/ 4161333 h 4161333"/>
                <a:gd name="connsiteX3" fmla="*/ 0 w 1921931"/>
                <a:gd name="connsiteY3" fmla="*/ 3856533 h 4161333"/>
                <a:gd name="connsiteX4" fmla="*/ 0 w 1921931"/>
                <a:gd name="connsiteY4" fmla="*/ 0 h 4161333"/>
                <a:gd name="connsiteX0" fmla="*/ 0 w 1937171"/>
                <a:gd name="connsiteY0" fmla="*/ 396240 h 4557573"/>
                <a:gd name="connsiteX1" fmla="*/ 1937171 w 1937171"/>
                <a:gd name="connsiteY1" fmla="*/ 0 h 4557573"/>
                <a:gd name="connsiteX2" fmla="*/ 1921931 w 1937171"/>
                <a:gd name="connsiteY2" fmla="*/ 4557573 h 4557573"/>
                <a:gd name="connsiteX3" fmla="*/ 0 w 1937171"/>
                <a:gd name="connsiteY3" fmla="*/ 4252773 h 4557573"/>
                <a:gd name="connsiteX4" fmla="*/ 0 w 1937171"/>
                <a:gd name="connsiteY4" fmla="*/ 396240 h 4557573"/>
                <a:gd name="connsiteX0" fmla="*/ 0 w 1944791"/>
                <a:gd name="connsiteY0" fmla="*/ 358140 h 4557573"/>
                <a:gd name="connsiteX1" fmla="*/ 1944791 w 1944791"/>
                <a:gd name="connsiteY1" fmla="*/ 0 h 4557573"/>
                <a:gd name="connsiteX2" fmla="*/ 1929551 w 1944791"/>
                <a:gd name="connsiteY2" fmla="*/ 4557573 h 4557573"/>
                <a:gd name="connsiteX3" fmla="*/ 7620 w 1944791"/>
                <a:gd name="connsiteY3" fmla="*/ 4252773 h 4557573"/>
                <a:gd name="connsiteX4" fmla="*/ 0 w 1944791"/>
                <a:gd name="connsiteY4" fmla="*/ 358140 h 4557573"/>
                <a:gd name="connsiteX0" fmla="*/ 0 w 1952411"/>
                <a:gd name="connsiteY0" fmla="*/ 350520 h 4549953"/>
                <a:gd name="connsiteX1" fmla="*/ 1952411 w 1952411"/>
                <a:gd name="connsiteY1" fmla="*/ 0 h 4549953"/>
                <a:gd name="connsiteX2" fmla="*/ 1929551 w 1952411"/>
                <a:gd name="connsiteY2" fmla="*/ 4549953 h 4549953"/>
                <a:gd name="connsiteX3" fmla="*/ 7620 w 1952411"/>
                <a:gd name="connsiteY3" fmla="*/ 4245153 h 4549953"/>
                <a:gd name="connsiteX4" fmla="*/ 0 w 1952411"/>
                <a:gd name="connsiteY4" fmla="*/ 350520 h 4549953"/>
                <a:gd name="connsiteX0" fmla="*/ 0 w 1952411"/>
                <a:gd name="connsiteY0" fmla="*/ 350520 h 4549953"/>
                <a:gd name="connsiteX1" fmla="*/ 1952411 w 1952411"/>
                <a:gd name="connsiteY1" fmla="*/ 0 h 4549953"/>
                <a:gd name="connsiteX2" fmla="*/ 1929551 w 1952411"/>
                <a:gd name="connsiteY2" fmla="*/ 4549953 h 4549953"/>
                <a:gd name="connsiteX3" fmla="*/ 7620 w 1952411"/>
                <a:gd name="connsiteY3" fmla="*/ 4245153 h 4549953"/>
                <a:gd name="connsiteX4" fmla="*/ 0 w 1952411"/>
                <a:gd name="connsiteY4" fmla="*/ 350520 h 4549953"/>
                <a:gd name="connsiteX0" fmla="*/ 0 w 1946061"/>
                <a:gd name="connsiteY0" fmla="*/ 344170 h 4543603"/>
                <a:gd name="connsiteX1" fmla="*/ 1946061 w 1946061"/>
                <a:gd name="connsiteY1" fmla="*/ 0 h 4543603"/>
                <a:gd name="connsiteX2" fmla="*/ 1929551 w 1946061"/>
                <a:gd name="connsiteY2" fmla="*/ 4543603 h 4543603"/>
                <a:gd name="connsiteX3" fmla="*/ 7620 w 1946061"/>
                <a:gd name="connsiteY3" fmla="*/ 4238803 h 4543603"/>
                <a:gd name="connsiteX4" fmla="*/ 0 w 1946061"/>
                <a:gd name="connsiteY4" fmla="*/ 344170 h 4543603"/>
                <a:gd name="connsiteX0" fmla="*/ 0 w 1936536"/>
                <a:gd name="connsiteY0" fmla="*/ 350520 h 4549953"/>
                <a:gd name="connsiteX1" fmla="*/ 1936536 w 1936536"/>
                <a:gd name="connsiteY1" fmla="*/ 0 h 4549953"/>
                <a:gd name="connsiteX2" fmla="*/ 1929551 w 1936536"/>
                <a:gd name="connsiteY2" fmla="*/ 4549953 h 4549953"/>
                <a:gd name="connsiteX3" fmla="*/ 7620 w 1936536"/>
                <a:gd name="connsiteY3" fmla="*/ 4245153 h 4549953"/>
                <a:gd name="connsiteX4" fmla="*/ 0 w 1936536"/>
                <a:gd name="connsiteY4" fmla="*/ 350520 h 4549953"/>
                <a:gd name="connsiteX0" fmla="*/ 0 w 1936536"/>
                <a:gd name="connsiteY0" fmla="*/ 350520 h 4557097"/>
                <a:gd name="connsiteX1" fmla="*/ 1936536 w 1936536"/>
                <a:gd name="connsiteY1" fmla="*/ 0 h 4557097"/>
                <a:gd name="connsiteX2" fmla="*/ 1931932 w 1936536"/>
                <a:gd name="connsiteY2" fmla="*/ 4557097 h 4557097"/>
                <a:gd name="connsiteX3" fmla="*/ 7620 w 1936536"/>
                <a:gd name="connsiteY3" fmla="*/ 4245153 h 4557097"/>
                <a:gd name="connsiteX4" fmla="*/ 0 w 1936536"/>
                <a:gd name="connsiteY4" fmla="*/ 350520 h 4557097"/>
                <a:gd name="connsiteX0" fmla="*/ 0 w 1934155"/>
                <a:gd name="connsiteY0" fmla="*/ 302895 h 4509472"/>
                <a:gd name="connsiteX1" fmla="*/ 1934155 w 1934155"/>
                <a:gd name="connsiteY1" fmla="*/ 0 h 4509472"/>
                <a:gd name="connsiteX2" fmla="*/ 1931932 w 1934155"/>
                <a:gd name="connsiteY2" fmla="*/ 4509472 h 4509472"/>
                <a:gd name="connsiteX3" fmla="*/ 7620 w 1934155"/>
                <a:gd name="connsiteY3" fmla="*/ 4197528 h 4509472"/>
                <a:gd name="connsiteX4" fmla="*/ 0 w 1934155"/>
                <a:gd name="connsiteY4" fmla="*/ 302895 h 4509472"/>
                <a:gd name="connsiteX0" fmla="*/ 0 w 1953205"/>
                <a:gd name="connsiteY0" fmla="*/ 302895 h 4509472"/>
                <a:gd name="connsiteX1" fmla="*/ 1953205 w 1953205"/>
                <a:gd name="connsiteY1" fmla="*/ 0 h 4509472"/>
                <a:gd name="connsiteX2" fmla="*/ 1931932 w 1953205"/>
                <a:gd name="connsiteY2" fmla="*/ 4509472 h 4509472"/>
                <a:gd name="connsiteX3" fmla="*/ 7620 w 1953205"/>
                <a:gd name="connsiteY3" fmla="*/ 4197528 h 4509472"/>
                <a:gd name="connsiteX4" fmla="*/ 0 w 1953205"/>
                <a:gd name="connsiteY4" fmla="*/ 302895 h 4509472"/>
                <a:gd name="connsiteX0" fmla="*/ 0 w 1953205"/>
                <a:gd name="connsiteY0" fmla="*/ 283845 h 4490422"/>
                <a:gd name="connsiteX1" fmla="*/ 1953205 w 1953205"/>
                <a:gd name="connsiteY1" fmla="*/ 0 h 4490422"/>
                <a:gd name="connsiteX2" fmla="*/ 1931932 w 1953205"/>
                <a:gd name="connsiteY2" fmla="*/ 4490422 h 4490422"/>
                <a:gd name="connsiteX3" fmla="*/ 7620 w 1953205"/>
                <a:gd name="connsiteY3" fmla="*/ 4178478 h 4490422"/>
                <a:gd name="connsiteX4" fmla="*/ 0 w 1953205"/>
                <a:gd name="connsiteY4" fmla="*/ 283845 h 4490422"/>
                <a:gd name="connsiteX0" fmla="*/ 0 w 2000830"/>
                <a:gd name="connsiteY0" fmla="*/ 245745 h 4452322"/>
                <a:gd name="connsiteX1" fmla="*/ 2000830 w 2000830"/>
                <a:gd name="connsiteY1" fmla="*/ 0 h 4452322"/>
                <a:gd name="connsiteX2" fmla="*/ 1931932 w 2000830"/>
                <a:gd name="connsiteY2" fmla="*/ 4452322 h 4452322"/>
                <a:gd name="connsiteX3" fmla="*/ 7620 w 2000830"/>
                <a:gd name="connsiteY3" fmla="*/ 4140378 h 4452322"/>
                <a:gd name="connsiteX4" fmla="*/ 0 w 2000830"/>
                <a:gd name="connsiteY4" fmla="*/ 245745 h 4452322"/>
                <a:gd name="connsiteX0" fmla="*/ 0 w 1943680"/>
                <a:gd name="connsiteY0" fmla="*/ 255270 h 4461847"/>
                <a:gd name="connsiteX1" fmla="*/ 1943680 w 1943680"/>
                <a:gd name="connsiteY1" fmla="*/ 0 h 4461847"/>
                <a:gd name="connsiteX2" fmla="*/ 1931932 w 1943680"/>
                <a:gd name="connsiteY2" fmla="*/ 4461847 h 4461847"/>
                <a:gd name="connsiteX3" fmla="*/ 7620 w 1943680"/>
                <a:gd name="connsiteY3" fmla="*/ 4149903 h 4461847"/>
                <a:gd name="connsiteX4" fmla="*/ 0 w 1943680"/>
                <a:gd name="connsiteY4" fmla="*/ 255270 h 4461847"/>
                <a:gd name="connsiteX0" fmla="*/ 0 w 1946855"/>
                <a:gd name="connsiteY0" fmla="*/ 296545 h 4503122"/>
                <a:gd name="connsiteX1" fmla="*/ 1946855 w 1946855"/>
                <a:gd name="connsiteY1" fmla="*/ 0 h 4503122"/>
                <a:gd name="connsiteX2" fmla="*/ 1931932 w 1946855"/>
                <a:gd name="connsiteY2" fmla="*/ 4503122 h 4503122"/>
                <a:gd name="connsiteX3" fmla="*/ 7620 w 1946855"/>
                <a:gd name="connsiteY3" fmla="*/ 4191178 h 4503122"/>
                <a:gd name="connsiteX4" fmla="*/ 0 w 1946855"/>
                <a:gd name="connsiteY4" fmla="*/ 296545 h 45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855" h="4503122">
                  <a:moveTo>
                    <a:pt x="0" y="296545"/>
                  </a:moveTo>
                  <a:lnTo>
                    <a:pt x="1946855" y="0"/>
                  </a:lnTo>
                  <a:cubicBezTo>
                    <a:pt x="1941352" y="1514534"/>
                    <a:pt x="1937435" y="2988588"/>
                    <a:pt x="1931932" y="4503122"/>
                  </a:cubicBezTo>
                  <a:lnTo>
                    <a:pt x="7620" y="4191178"/>
                  </a:lnTo>
                  <a:lnTo>
                    <a:pt x="0" y="296545"/>
                  </a:lnTo>
                  <a:close/>
                </a:path>
              </a:pathLst>
            </a:custGeom>
            <a:gradFill>
              <a:gsLst>
                <a:gs pos="46000">
                  <a:sysClr val="windowText" lastClr="000000">
                    <a:lumMod val="85000"/>
                    <a:lumOff val="15000"/>
                  </a:sysClr>
                </a:gs>
                <a:gs pos="100000">
                  <a:sysClr val="windowText" lastClr="000000">
                    <a:lumMod val="85000"/>
                    <a:lumOff val="15000"/>
                  </a:sysClr>
                </a:gs>
              </a:gsLst>
              <a:lin ang="0" scaled="1"/>
            </a:gradFill>
            <a:ln w="28575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30" name="Rectangle 43"/>
            <p:cNvSpPr/>
            <p:nvPr/>
          </p:nvSpPr>
          <p:spPr>
            <a:xfrm>
              <a:off x="3426474" y="1325371"/>
              <a:ext cx="1970280" cy="4507050"/>
            </a:xfrm>
            <a:custGeom>
              <a:avLst/>
              <a:gdLst>
                <a:gd name="connsiteX0" fmla="*/ 0 w 1281851"/>
                <a:gd name="connsiteY0" fmla="*/ 0 h 3856533"/>
                <a:gd name="connsiteX1" fmla="*/ 1281851 w 1281851"/>
                <a:gd name="connsiteY1" fmla="*/ 0 h 3856533"/>
                <a:gd name="connsiteX2" fmla="*/ 1281851 w 1281851"/>
                <a:gd name="connsiteY2" fmla="*/ 3856533 h 3856533"/>
                <a:gd name="connsiteX3" fmla="*/ 0 w 1281851"/>
                <a:gd name="connsiteY3" fmla="*/ 3856533 h 3856533"/>
                <a:gd name="connsiteX4" fmla="*/ 0 w 1281851"/>
                <a:gd name="connsiteY4" fmla="*/ 0 h 3856533"/>
                <a:gd name="connsiteX0" fmla="*/ 0 w 1921931"/>
                <a:gd name="connsiteY0" fmla="*/ 0 h 4161333"/>
                <a:gd name="connsiteX1" fmla="*/ 1281851 w 1921931"/>
                <a:gd name="connsiteY1" fmla="*/ 0 h 4161333"/>
                <a:gd name="connsiteX2" fmla="*/ 1921931 w 1921931"/>
                <a:gd name="connsiteY2" fmla="*/ 4161333 h 4161333"/>
                <a:gd name="connsiteX3" fmla="*/ 0 w 1921931"/>
                <a:gd name="connsiteY3" fmla="*/ 3856533 h 4161333"/>
                <a:gd name="connsiteX4" fmla="*/ 0 w 1921931"/>
                <a:gd name="connsiteY4" fmla="*/ 0 h 4161333"/>
                <a:gd name="connsiteX0" fmla="*/ 0 w 1937171"/>
                <a:gd name="connsiteY0" fmla="*/ 396240 h 4557573"/>
                <a:gd name="connsiteX1" fmla="*/ 1937171 w 1937171"/>
                <a:gd name="connsiteY1" fmla="*/ 0 h 4557573"/>
                <a:gd name="connsiteX2" fmla="*/ 1921931 w 1937171"/>
                <a:gd name="connsiteY2" fmla="*/ 4557573 h 4557573"/>
                <a:gd name="connsiteX3" fmla="*/ 0 w 1937171"/>
                <a:gd name="connsiteY3" fmla="*/ 4252773 h 4557573"/>
                <a:gd name="connsiteX4" fmla="*/ 0 w 1937171"/>
                <a:gd name="connsiteY4" fmla="*/ 396240 h 4557573"/>
                <a:gd name="connsiteX0" fmla="*/ 0 w 1944791"/>
                <a:gd name="connsiteY0" fmla="*/ 358140 h 4557573"/>
                <a:gd name="connsiteX1" fmla="*/ 1944791 w 1944791"/>
                <a:gd name="connsiteY1" fmla="*/ 0 h 4557573"/>
                <a:gd name="connsiteX2" fmla="*/ 1929551 w 1944791"/>
                <a:gd name="connsiteY2" fmla="*/ 4557573 h 4557573"/>
                <a:gd name="connsiteX3" fmla="*/ 7620 w 1944791"/>
                <a:gd name="connsiteY3" fmla="*/ 4252773 h 4557573"/>
                <a:gd name="connsiteX4" fmla="*/ 0 w 1944791"/>
                <a:gd name="connsiteY4" fmla="*/ 358140 h 4557573"/>
                <a:gd name="connsiteX0" fmla="*/ 0 w 1952411"/>
                <a:gd name="connsiteY0" fmla="*/ 350520 h 4549953"/>
                <a:gd name="connsiteX1" fmla="*/ 1952411 w 1952411"/>
                <a:gd name="connsiteY1" fmla="*/ 0 h 4549953"/>
                <a:gd name="connsiteX2" fmla="*/ 1929551 w 1952411"/>
                <a:gd name="connsiteY2" fmla="*/ 4549953 h 4549953"/>
                <a:gd name="connsiteX3" fmla="*/ 7620 w 1952411"/>
                <a:gd name="connsiteY3" fmla="*/ 4245153 h 4549953"/>
                <a:gd name="connsiteX4" fmla="*/ 0 w 1952411"/>
                <a:gd name="connsiteY4" fmla="*/ 350520 h 4549953"/>
                <a:gd name="connsiteX0" fmla="*/ 0 w 1952411"/>
                <a:gd name="connsiteY0" fmla="*/ 350520 h 4549953"/>
                <a:gd name="connsiteX1" fmla="*/ 1952411 w 1952411"/>
                <a:gd name="connsiteY1" fmla="*/ 0 h 4549953"/>
                <a:gd name="connsiteX2" fmla="*/ 1929551 w 1952411"/>
                <a:gd name="connsiteY2" fmla="*/ 4549953 h 4549953"/>
                <a:gd name="connsiteX3" fmla="*/ 7620 w 1952411"/>
                <a:gd name="connsiteY3" fmla="*/ 4245153 h 4549953"/>
                <a:gd name="connsiteX4" fmla="*/ 0 w 1952411"/>
                <a:gd name="connsiteY4" fmla="*/ 350520 h 4549953"/>
                <a:gd name="connsiteX0" fmla="*/ 0 w 1946061"/>
                <a:gd name="connsiteY0" fmla="*/ 344170 h 4543603"/>
                <a:gd name="connsiteX1" fmla="*/ 1946061 w 1946061"/>
                <a:gd name="connsiteY1" fmla="*/ 0 h 4543603"/>
                <a:gd name="connsiteX2" fmla="*/ 1929551 w 1946061"/>
                <a:gd name="connsiteY2" fmla="*/ 4543603 h 4543603"/>
                <a:gd name="connsiteX3" fmla="*/ 7620 w 1946061"/>
                <a:gd name="connsiteY3" fmla="*/ 4238803 h 4543603"/>
                <a:gd name="connsiteX4" fmla="*/ 0 w 1946061"/>
                <a:gd name="connsiteY4" fmla="*/ 344170 h 4543603"/>
                <a:gd name="connsiteX0" fmla="*/ 0 w 1936536"/>
                <a:gd name="connsiteY0" fmla="*/ 350520 h 4549953"/>
                <a:gd name="connsiteX1" fmla="*/ 1936536 w 1936536"/>
                <a:gd name="connsiteY1" fmla="*/ 0 h 4549953"/>
                <a:gd name="connsiteX2" fmla="*/ 1929551 w 1936536"/>
                <a:gd name="connsiteY2" fmla="*/ 4549953 h 4549953"/>
                <a:gd name="connsiteX3" fmla="*/ 7620 w 1936536"/>
                <a:gd name="connsiteY3" fmla="*/ 4245153 h 4549953"/>
                <a:gd name="connsiteX4" fmla="*/ 0 w 1936536"/>
                <a:gd name="connsiteY4" fmla="*/ 350520 h 4549953"/>
                <a:gd name="connsiteX0" fmla="*/ 0 w 1936536"/>
                <a:gd name="connsiteY0" fmla="*/ 350520 h 4557097"/>
                <a:gd name="connsiteX1" fmla="*/ 1936536 w 1936536"/>
                <a:gd name="connsiteY1" fmla="*/ 0 h 4557097"/>
                <a:gd name="connsiteX2" fmla="*/ 1931932 w 1936536"/>
                <a:gd name="connsiteY2" fmla="*/ 4557097 h 4557097"/>
                <a:gd name="connsiteX3" fmla="*/ 7620 w 1936536"/>
                <a:gd name="connsiteY3" fmla="*/ 4245153 h 4557097"/>
                <a:gd name="connsiteX4" fmla="*/ 0 w 1936536"/>
                <a:gd name="connsiteY4" fmla="*/ 350520 h 4557097"/>
                <a:gd name="connsiteX0" fmla="*/ 0 w 1936536"/>
                <a:gd name="connsiteY0" fmla="*/ 350520 h 4557097"/>
                <a:gd name="connsiteX1" fmla="*/ 1936536 w 1936536"/>
                <a:gd name="connsiteY1" fmla="*/ 0 h 4557097"/>
                <a:gd name="connsiteX2" fmla="*/ 1931932 w 1936536"/>
                <a:gd name="connsiteY2" fmla="*/ 4557097 h 4557097"/>
                <a:gd name="connsiteX3" fmla="*/ 0 w 1936536"/>
                <a:gd name="connsiteY3" fmla="*/ 350520 h 4557097"/>
                <a:gd name="connsiteX0" fmla="*/ 0 w 1936536"/>
                <a:gd name="connsiteY0" fmla="*/ 350520 h 4557097"/>
                <a:gd name="connsiteX1" fmla="*/ 1936536 w 1936536"/>
                <a:gd name="connsiteY1" fmla="*/ 0 h 4557097"/>
                <a:gd name="connsiteX2" fmla="*/ 1931932 w 1936536"/>
                <a:gd name="connsiteY2" fmla="*/ 4557097 h 4557097"/>
                <a:gd name="connsiteX3" fmla="*/ 0 w 1936536"/>
                <a:gd name="connsiteY3" fmla="*/ 350520 h 4557097"/>
                <a:gd name="connsiteX0" fmla="*/ 0 w 1936536"/>
                <a:gd name="connsiteY0" fmla="*/ 350520 h 4557097"/>
                <a:gd name="connsiteX1" fmla="*/ 1936536 w 1936536"/>
                <a:gd name="connsiteY1" fmla="*/ 0 h 4557097"/>
                <a:gd name="connsiteX2" fmla="*/ 1931932 w 1936536"/>
                <a:gd name="connsiteY2" fmla="*/ 4557097 h 4557097"/>
                <a:gd name="connsiteX3" fmla="*/ 0 w 1936536"/>
                <a:gd name="connsiteY3" fmla="*/ 350520 h 4557097"/>
                <a:gd name="connsiteX0" fmla="*/ 0 w 1936536"/>
                <a:gd name="connsiteY0" fmla="*/ 350520 h 4557097"/>
                <a:gd name="connsiteX1" fmla="*/ 1936536 w 1936536"/>
                <a:gd name="connsiteY1" fmla="*/ 0 h 4557097"/>
                <a:gd name="connsiteX2" fmla="*/ 1931932 w 1936536"/>
                <a:gd name="connsiteY2" fmla="*/ 4557097 h 4557097"/>
                <a:gd name="connsiteX3" fmla="*/ 0 w 1936536"/>
                <a:gd name="connsiteY3" fmla="*/ 350520 h 4557097"/>
                <a:gd name="connsiteX0" fmla="*/ 0 w 1936536"/>
                <a:gd name="connsiteY0" fmla="*/ 350520 h 4557097"/>
                <a:gd name="connsiteX1" fmla="*/ 1936536 w 1936536"/>
                <a:gd name="connsiteY1" fmla="*/ 0 h 4557097"/>
                <a:gd name="connsiteX2" fmla="*/ 1931932 w 1936536"/>
                <a:gd name="connsiteY2" fmla="*/ 4557097 h 4557097"/>
                <a:gd name="connsiteX3" fmla="*/ 0 w 1936536"/>
                <a:gd name="connsiteY3" fmla="*/ 350520 h 4557097"/>
                <a:gd name="connsiteX0" fmla="*/ 0 w 1936536"/>
                <a:gd name="connsiteY0" fmla="*/ 350520 h 4557097"/>
                <a:gd name="connsiteX1" fmla="*/ 1936536 w 1936536"/>
                <a:gd name="connsiteY1" fmla="*/ 0 h 4557097"/>
                <a:gd name="connsiteX2" fmla="*/ 1931932 w 1936536"/>
                <a:gd name="connsiteY2" fmla="*/ 4557097 h 4557097"/>
                <a:gd name="connsiteX3" fmla="*/ 0 w 1936536"/>
                <a:gd name="connsiteY3" fmla="*/ 350520 h 4557097"/>
                <a:gd name="connsiteX0" fmla="*/ 0 w 1919867"/>
                <a:gd name="connsiteY0" fmla="*/ 355283 h 4557097"/>
                <a:gd name="connsiteX1" fmla="*/ 1919867 w 1919867"/>
                <a:gd name="connsiteY1" fmla="*/ 0 h 4557097"/>
                <a:gd name="connsiteX2" fmla="*/ 1915263 w 1919867"/>
                <a:gd name="connsiteY2" fmla="*/ 4557097 h 4557097"/>
                <a:gd name="connsiteX3" fmla="*/ 0 w 1919867"/>
                <a:gd name="connsiteY3" fmla="*/ 355283 h 4557097"/>
                <a:gd name="connsiteX0" fmla="*/ 0 w 1912723"/>
                <a:gd name="connsiteY0" fmla="*/ 367189 h 4557097"/>
                <a:gd name="connsiteX1" fmla="*/ 1912723 w 1912723"/>
                <a:gd name="connsiteY1" fmla="*/ 0 h 4557097"/>
                <a:gd name="connsiteX2" fmla="*/ 1908119 w 1912723"/>
                <a:gd name="connsiteY2" fmla="*/ 4557097 h 4557097"/>
                <a:gd name="connsiteX3" fmla="*/ 0 w 1912723"/>
                <a:gd name="connsiteY3" fmla="*/ 367189 h 4557097"/>
                <a:gd name="connsiteX0" fmla="*/ 0 w 1912723"/>
                <a:gd name="connsiteY0" fmla="*/ 350520 h 4540428"/>
                <a:gd name="connsiteX1" fmla="*/ 1912723 w 1912723"/>
                <a:gd name="connsiteY1" fmla="*/ 0 h 4540428"/>
                <a:gd name="connsiteX2" fmla="*/ 1908119 w 1912723"/>
                <a:gd name="connsiteY2" fmla="*/ 4540428 h 4540428"/>
                <a:gd name="connsiteX3" fmla="*/ 0 w 1912723"/>
                <a:gd name="connsiteY3" fmla="*/ 350520 h 4540428"/>
                <a:gd name="connsiteX0" fmla="*/ 0 w 1909689"/>
                <a:gd name="connsiteY0" fmla="*/ 345758 h 4535666"/>
                <a:gd name="connsiteX1" fmla="*/ 1907961 w 1909689"/>
                <a:gd name="connsiteY1" fmla="*/ 0 h 4535666"/>
                <a:gd name="connsiteX2" fmla="*/ 1908119 w 1909689"/>
                <a:gd name="connsiteY2" fmla="*/ 4535666 h 4535666"/>
                <a:gd name="connsiteX3" fmla="*/ 0 w 1909689"/>
                <a:gd name="connsiteY3" fmla="*/ 345758 h 4535666"/>
                <a:gd name="connsiteX0" fmla="*/ 0 w 1909689"/>
                <a:gd name="connsiteY0" fmla="*/ 336233 h 4526141"/>
                <a:gd name="connsiteX1" fmla="*/ 1907961 w 1909689"/>
                <a:gd name="connsiteY1" fmla="*/ 0 h 4526141"/>
                <a:gd name="connsiteX2" fmla="*/ 1908119 w 1909689"/>
                <a:gd name="connsiteY2" fmla="*/ 4526141 h 4526141"/>
                <a:gd name="connsiteX3" fmla="*/ 0 w 1909689"/>
                <a:gd name="connsiteY3" fmla="*/ 336233 h 4526141"/>
                <a:gd name="connsiteX0" fmla="*/ 0 w 1909462"/>
                <a:gd name="connsiteY0" fmla="*/ 329089 h 4518997"/>
                <a:gd name="connsiteX1" fmla="*/ 1905580 w 1909462"/>
                <a:gd name="connsiteY1" fmla="*/ 0 h 4518997"/>
                <a:gd name="connsiteX2" fmla="*/ 1908119 w 1909462"/>
                <a:gd name="connsiteY2" fmla="*/ 4518997 h 4518997"/>
                <a:gd name="connsiteX3" fmla="*/ 0 w 1909462"/>
                <a:gd name="connsiteY3" fmla="*/ 329089 h 4518997"/>
                <a:gd name="connsiteX0" fmla="*/ 0 w 1909462"/>
                <a:gd name="connsiteY0" fmla="*/ 338614 h 4528522"/>
                <a:gd name="connsiteX1" fmla="*/ 1905580 w 1909462"/>
                <a:gd name="connsiteY1" fmla="*/ 0 h 4528522"/>
                <a:gd name="connsiteX2" fmla="*/ 1908119 w 1909462"/>
                <a:gd name="connsiteY2" fmla="*/ 4528522 h 4528522"/>
                <a:gd name="connsiteX3" fmla="*/ 0 w 1909462"/>
                <a:gd name="connsiteY3" fmla="*/ 338614 h 4528522"/>
                <a:gd name="connsiteX0" fmla="*/ 0 w 1909462"/>
                <a:gd name="connsiteY0" fmla="*/ 338614 h 4516616"/>
                <a:gd name="connsiteX1" fmla="*/ 1905580 w 1909462"/>
                <a:gd name="connsiteY1" fmla="*/ 0 h 4516616"/>
                <a:gd name="connsiteX2" fmla="*/ 1908119 w 1909462"/>
                <a:gd name="connsiteY2" fmla="*/ 4516616 h 4516616"/>
                <a:gd name="connsiteX3" fmla="*/ 0 w 1909462"/>
                <a:gd name="connsiteY3" fmla="*/ 338614 h 4516616"/>
                <a:gd name="connsiteX0" fmla="*/ 0 w 1912724"/>
                <a:gd name="connsiteY0" fmla="*/ 288608 h 4466610"/>
                <a:gd name="connsiteX1" fmla="*/ 1912724 w 1912724"/>
                <a:gd name="connsiteY1" fmla="*/ 0 h 4466610"/>
                <a:gd name="connsiteX2" fmla="*/ 1908119 w 1912724"/>
                <a:gd name="connsiteY2" fmla="*/ 4466610 h 4466610"/>
                <a:gd name="connsiteX3" fmla="*/ 0 w 1912724"/>
                <a:gd name="connsiteY3" fmla="*/ 288608 h 4466610"/>
                <a:gd name="connsiteX0" fmla="*/ 0 w 1917486"/>
                <a:gd name="connsiteY0" fmla="*/ 281464 h 4459466"/>
                <a:gd name="connsiteX1" fmla="*/ 1917486 w 1917486"/>
                <a:gd name="connsiteY1" fmla="*/ 0 h 4459466"/>
                <a:gd name="connsiteX2" fmla="*/ 1908119 w 1917486"/>
                <a:gd name="connsiteY2" fmla="*/ 4459466 h 4459466"/>
                <a:gd name="connsiteX3" fmla="*/ 0 w 1917486"/>
                <a:gd name="connsiteY3" fmla="*/ 281464 h 4459466"/>
                <a:gd name="connsiteX0" fmla="*/ 0 w 1917486"/>
                <a:gd name="connsiteY0" fmla="*/ 281464 h 4459466"/>
                <a:gd name="connsiteX1" fmla="*/ 1917486 w 1917486"/>
                <a:gd name="connsiteY1" fmla="*/ 0 h 4459466"/>
                <a:gd name="connsiteX2" fmla="*/ 1908119 w 1917486"/>
                <a:gd name="connsiteY2" fmla="*/ 4459466 h 4459466"/>
                <a:gd name="connsiteX3" fmla="*/ 0 w 1917486"/>
                <a:gd name="connsiteY3" fmla="*/ 281464 h 4459466"/>
                <a:gd name="connsiteX0" fmla="*/ 0 w 1917486"/>
                <a:gd name="connsiteY0" fmla="*/ 281464 h 4468910"/>
                <a:gd name="connsiteX1" fmla="*/ 1917486 w 1917486"/>
                <a:gd name="connsiteY1" fmla="*/ 0 h 4468910"/>
                <a:gd name="connsiteX2" fmla="*/ 1908119 w 1917486"/>
                <a:gd name="connsiteY2" fmla="*/ 4468910 h 4468910"/>
                <a:gd name="connsiteX3" fmla="*/ 0 w 1917486"/>
                <a:gd name="connsiteY3" fmla="*/ 281464 h 4468910"/>
                <a:gd name="connsiteX0" fmla="*/ 0 w 1917486"/>
                <a:gd name="connsiteY0" fmla="*/ 281464 h 4468910"/>
                <a:gd name="connsiteX1" fmla="*/ 1917486 w 1917486"/>
                <a:gd name="connsiteY1" fmla="*/ 0 h 4468910"/>
                <a:gd name="connsiteX2" fmla="*/ 1908119 w 1917486"/>
                <a:gd name="connsiteY2" fmla="*/ 4468910 h 4468910"/>
                <a:gd name="connsiteX3" fmla="*/ 0 w 1917486"/>
                <a:gd name="connsiteY3" fmla="*/ 281464 h 4468910"/>
                <a:gd name="connsiteX0" fmla="*/ 0 w 1917486"/>
                <a:gd name="connsiteY0" fmla="*/ 281464 h 4468910"/>
                <a:gd name="connsiteX1" fmla="*/ 1917486 w 1917486"/>
                <a:gd name="connsiteY1" fmla="*/ 0 h 4468910"/>
                <a:gd name="connsiteX2" fmla="*/ 1908119 w 1917486"/>
                <a:gd name="connsiteY2" fmla="*/ 4468910 h 4468910"/>
                <a:gd name="connsiteX3" fmla="*/ 0 w 1917486"/>
                <a:gd name="connsiteY3" fmla="*/ 281464 h 4468910"/>
                <a:gd name="connsiteX0" fmla="*/ 0 w 1917486"/>
                <a:gd name="connsiteY0" fmla="*/ 281464 h 4468910"/>
                <a:gd name="connsiteX1" fmla="*/ 1917486 w 1917486"/>
                <a:gd name="connsiteY1" fmla="*/ 0 h 4468910"/>
                <a:gd name="connsiteX2" fmla="*/ 1908119 w 1917486"/>
                <a:gd name="connsiteY2" fmla="*/ 4468910 h 4468910"/>
                <a:gd name="connsiteX3" fmla="*/ 0 w 1917486"/>
                <a:gd name="connsiteY3" fmla="*/ 281464 h 4468910"/>
                <a:gd name="connsiteX0" fmla="*/ 0 w 1917486"/>
                <a:gd name="connsiteY0" fmla="*/ 281464 h 4468910"/>
                <a:gd name="connsiteX1" fmla="*/ 1917486 w 1917486"/>
                <a:gd name="connsiteY1" fmla="*/ 0 h 4468910"/>
                <a:gd name="connsiteX2" fmla="*/ 1908119 w 1917486"/>
                <a:gd name="connsiteY2" fmla="*/ 4468910 h 4468910"/>
                <a:gd name="connsiteX3" fmla="*/ 0 w 1917486"/>
                <a:gd name="connsiteY3" fmla="*/ 281464 h 446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7486" h="4468910">
                  <a:moveTo>
                    <a:pt x="0" y="281464"/>
                  </a:moveTo>
                  <a:lnTo>
                    <a:pt x="1917486" y="0"/>
                  </a:lnTo>
                  <a:cubicBezTo>
                    <a:pt x="1911983" y="1514534"/>
                    <a:pt x="1913622" y="2954376"/>
                    <a:pt x="1908119" y="4468910"/>
                  </a:cubicBezTo>
                  <a:cubicBezTo>
                    <a:pt x="1512437" y="2457441"/>
                    <a:pt x="1229805" y="1093186"/>
                    <a:pt x="0" y="28146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ysClr val="window" lastClr="FFFFFF">
                    <a:alpha val="34000"/>
                  </a:sysClr>
                </a:gs>
                <a:gs pos="100000">
                  <a:sysClr val="windowText" lastClr="000000">
                    <a:lumMod val="85000"/>
                    <a:lumOff val="15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grpSp>
          <p:nvGrpSpPr>
            <p:cNvPr id="731" name="Group 730"/>
            <p:cNvGrpSpPr/>
            <p:nvPr/>
          </p:nvGrpSpPr>
          <p:grpSpPr>
            <a:xfrm>
              <a:off x="3147463" y="1782636"/>
              <a:ext cx="2350800" cy="3507527"/>
              <a:chOff x="243174" y="1389328"/>
              <a:chExt cx="2489861" cy="3507527"/>
            </a:xfrm>
          </p:grpSpPr>
          <p:cxnSp>
            <p:nvCxnSpPr>
              <p:cNvPr id="760" name="Straight Connector 759"/>
              <p:cNvCxnSpPr/>
              <p:nvPr/>
            </p:nvCxnSpPr>
            <p:spPr>
              <a:xfrm rot="360000">
                <a:off x="243174" y="3271255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61" name="Straight Connector 760"/>
              <p:cNvCxnSpPr/>
              <p:nvPr/>
            </p:nvCxnSpPr>
            <p:spPr>
              <a:xfrm rot="480000">
                <a:off x="243174" y="3592565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62" name="Straight Connector 761"/>
              <p:cNvCxnSpPr/>
              <p:nvPr/>
            </p:nvCxnSpPr>
            <p:spPr>
              <a:xfrm rot="540000">
                <a:off x="243174" y="3917533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63" name="Straight Connector 762"/>
              <p:cNvCxnSpPr/>
              <p:nvPr/>
            </p:nvCxnSpPr>
            <p:spPr>
              <a:xfrm rot="660000">
                <a:off x="243174" y="4235665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64" name="Straight Connector 763"/>
              <p:cNvCxnSpPr/>
              <p:nvPr/>
            </p:nvCxnSpPr>
            <p:spPr>
              <a:xfrm rot="720000">
                <a:off x="243174" y="4556495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65" name="Straight Connector 764"/>
              <p:cNvCxnSpPr/>
              <p:nvPr/>
            </p:nvCxnSpPr>
            <p:spPr>
              <a:xfrm rot="720000">
                <a:off x="243174" y="4896855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66" name="Straight Connector 765"/>
              <p:cNvCxnSpPr/>
              <p:nvPr/>
            </p:nvCxnSpPr>
            <p:spPr>
              <a:xfrm rot="21480000">
                <a:off x="253664" y="1389328"/>
                <a:ext cx="246888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243174" y="1693493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68" name="Straight Connector 767"/>
              <p:cNvCxnSpPr/>
              <p:nvPr/>
            </p:nvCxnSpPr>
            <p:spPr>
              <a:xfrm rot="60000">
                <a:off x="243174" y="2014803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69" name="Straight Connector 768"/>
              <p:cNvCxnSpPr/>
              <p:nvPr/>
            </p:nvCxnSpPr>
            <p:spPr>
              <a:xfrm rot="120000">
                <a:off x="243174" y="2326588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70" name="Straight Connector 769"/>
              <p:cNvCxnSpPr/>
              <p:nvPr/>
            </p:nvCxnSpPr>
            <p:spPr>
              <a:xfrm rot="240000">
                <a:off x="243174" y="2639963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  <p:cxnSp>
            <p:nvCxnSpPr>
              <p:cNvPr id="771" name="Straight Connector 770"/>
              <p:cNvCxnSpPr/>
              <p:nvPr/>
            </p:nvCxnSpPr>
            <p:spPr>
              <a:xfrm rot="300000">
                <a:off x="243174" y="2958100"/>
                <a:ext cx="248986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0888878" lon="2128608" rev="21423457"/>
                </a:camera>
                <a:lightRig rig="threePt" dir="t"/>
              </a:scene3d>
            </p:spPr>
          </p:cxnSp>
        </p:grpSp>
        <p:grpSp>
          <p:nvGrpSpPr>
            <p:cNvPr id="732" name="Group 731"/>
            <p:cNvGrpSpPr/>
            <p:nvPr/>
          </p:nvGrpSpPr>
          <p:grpSpPr>
            <a:xfrm>
              <a:off x="5143982" y="1432546"/>
              <a:ext cx="108750" cy="4268545"/>
              <a:chOff x="2370149" y="1030445"/>
              <a:chExt cx="107830" cy="4232429"/>
            </a:xfrm>
          </p:grpSpPr>
          <p:sp>
            <p:nvSpPr>
              <p:cNvPr id="747" name="Oval 746"/>
              <p:cNvSpPr/>
              <p:nvPr/>
            </p:nvSpPr>
            <p:spPr>
              <a:xfrm>
                <a:off x="2370149" y="1030445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 fov="4800000">
                  <a:rot lat="21496848" lon="2088569" rev="21531082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2370149" y="1374162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2370149" y="1717879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2370149" y="2061596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2370149" y="2405313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2370149" y="2749030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2370149" y="3092747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2370149" y="3436464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2370149" y="3780181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6" name="Oval 755"/>
              <p:cNvSpPr/>
              <p:nvPr/>
            </p:nvSpPr>
            <p:spPr>
              <a:xfrm>
                <a:off x="2370149" y="4123898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7" name="Oval 756"/>
              <p:cNvSpPr/>
              <p:nvPr/>
            </p:nvSpPr>
            <p:spPr>
              <a:xfrm>
                <a:off x="2370149" y="4467615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8" name="Oval 757"/>
              <p:cNvSpPr/>
              <p:nvPr/>
            </p:nvSpPr>
            <p:spPr>
              <a:xfrm>
                <a:off x="2370149" y="4811332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2370149" y="5155044"/>
                <a:ext cx="107830" cy="107830"/>
              </a:xfrm>
              <a:prstGeom prst="ellipse">
                <a:avLst/>
              </a:prstGeom>
              <a:solidFill>
                <a:srgbClr val="000000"/>
              </a:solidFill>
              <a:ln w="19050" cap="flat" cmpd="sng" algn="ctr">
                <a:solidFill>
                  <a:srgbClr val="00B0F0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  <a:scene3d>
                <a:camera prst="perspectiveHeroicExtremeLeftFacing">
                  <a:rot lat="21496313" lon="2087918" rev="21530256"/>
                </a:camera>
                <a:lightRig rig="threePt" dir="t"/>
              </a:scene3d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33" name="Rectangle 4"/>
            <p:cNvSpPr/>
            <p:nvPr/>
          </p:nvSpPr>
          <p:spPr>
            <a:xfrm>
              <a:off x="5533849" y="803481"/>
              <a:ext cx="748619" cy="763680"/>
            </a:xfrm>
            <a:custGeom>
              <a:avLst/>
              <a:gdLst>
                <a:gd name="connsiteX0" fmla="*/ 0 w 63500"/>
                <a:gd name="connsiteY0" fmla="*/ 0 h 326232"/>
                <a:gd name="connsiteX1" fmla="*/ 63500 w 63500"/>
                <a:gd name="connsiteY1" fmla="*/ 0 h 326232"/>
                <a:gd name="connsiteX2" fmla="*/ 63500 w 63500"/>
                <a:gd name="connsiteY2" fmla="*/ 326232 h 326232"/>
                <a:gd name="connsiteX3" fmla="*/ 0 w 63500"/>
                <a:gd name="connsiteY3" fmla="*/ 326232 h 326232"/>
                <a:gd name="connsiteX4" fmla="*/ 0 w 63500"/>
                <a:gd name="connsiteY4" fmla="*/ 0 h 326232"/>
                <a:gd name="connsiteX0" fmla="*/ 0 w 727869"/>
                <a:gd name="connsiteY0" fmla="*/ 0 h 519113"/>
                <a:gd name="connsiteX1" fmla="*/ 727869 w 727869"/>
                <a:gd name="connsiteY1" fmla="*/ 519113 h 519113"/>
                <a:gd name="connsiteX2" fmla="*/ 63500 w 727869"/>
                <a:gd name="connsiteY2" fmla="*/ 326232 h 519113"/>
                <a:gd name="connsiteX3" fmla="*/ 0 w 727869"/>
                <a:gd name="connsiteY3" fmla="*/ 326232 h 519113"/>
                <a:gd name="connsiteX4" fmla="*/ 0 w 727869"/>
                <a:gd name="connsiteY4" fmla="*/ 0 h 519113"/>
                <a:gd name="connsiteX0" fmla="*/ 0 w 727869"/>
                <a:gd name="connsiteY0" fmla="*/ 0 h 740570"/>
                <a:gd name="connsiteX1" fmla="*/ 727869 w 727869"/>
                <a:gd name="connsiteY1" fmla="*/ 519113 h 740570"/>
                <a:gd name="connsiteX2" fmla="*/ 718344 w 727869"/>
                <a:gd name="connsiteY2" fmla="*/ 740570 h 740570"/>
                <a:gd name="connsiteX3" fmla="*/ 0 w 727869"/>
                <a:gd name="connsiteY3" fmla="*/ 326232 h 740570"/>
                <a:gd name="connsiteX4" fmla="*/ 0 w 727869"/>
                <a:gd name="connsiteY4" fmla="*/ 0 h 740570"/>
                <a:gd name="connsiteX0" fmla="*/ 0 w 725487"/>
                <a:gd name="connsiteY0" fmla="*/ 0 h 740570"/>
                <a:gd name="connsiteX1" fmla="*/ 725487 w 725487"/>
                <a:gd name="connsiteY1" fmla="*/ 519113 h 740570"/>
                <a:gd name="connsiteX2" fmla="*/ 718344 w 725487"/>
                <a:gd name="connsiteY2" fmla="*/ 740570 h 740570"/>
                <a:gd name="connsiteX3" fmla="*/ 0 w 725487"/>
                <a:gd name="connsiteY3" fmla="*/ 326232 h 740570"/>
                <a:gd name="connsiteX4" fmla="*/ 0 w 725487"/>
                <a:gd name="connsiteY4" fmla="*/ 0 h 740570"/>
                <a:gd name="connsiteX0" fmla="*/ 0 w 725487"/>
                <a:gd name="connsiteY0" fmla="*/ 0 h 742951"/>
                <a:gd name="connsiteX1" fmla="*/ 725487 w 725487"/>
                <a:gd name="connsiteY1" fmla="*/ 519113 h 742951"/>
                <a:gd name="connsiteX2" fmla="*/ 723106 w 725487"/>
                <a:gd name="connsiteY2" fmla="*/ 742951 h 742951"/>
                <a:gd name="connsiteX3" fmla="*/ 0 w 725487"/>
                <a:gd name="connsiteY3" fmla="*/ 326232 h 742951"/>
                <a:gd name="connsiteX4" fmla="*/ 0 w 725487"/>
                <a:gd name="connsiteY4" fmla="*/ 0 h 742951"/>
                <a:gd name="connsiteX0" fmla="*/ 0 w 725487"/>
                <a:gd name="connsiteY0" fmla="*/ 0 h 742951"/>
                <a:gd name="connsiteX1" fmla="*/ 725487 w 725487"/>
                <a:gd name="connsiteY1" fmla="*/ 519113 h 742951"/>
                <a:gd name="connsiteX2" fmla="*/ 723106 w 725487"/>
                <a:gd name="connsiteY2" fmla="*/ 742951 h 742951"/>
                <a:gd name="connsiteX3" fmla="*/ 2382 w 725487"/>
                <a:gd name="connsiteY3" fmla="*/ 345282 h 742951"/>
                <a:gd name="connsiteX4" fmla="*/ 0 w 725487"/>
                <a:gd name="connsiteY4" fmla="*/ 0 h 742951"/>
                <a:gd name="connsiteX0" fmla="*/ 0 w 730317"/>
                <a:gd name="connsiteY0" fmla="*/ 0 h 754857"/>
                <a:gd name="connsiteX1" fmla="*/ 725487 w 730317"/>
                <a:gd name="connsiteY1" fmla="*/ 519113 h 754857"/>
                <a:gd name="connsiteX2" fmla="*/ 730249 w 730317"/>
                <a:gd name="connsiteY2" fmla="*/ 754857 h 754857"/>
                <a:gd name="connsiteX3" fmla="*/ 2382 w 730317"/>
                <a:gd name="connsiteY3" fmla="*/ 345282 h 754857"/>
                <a:gd name="connsiteX4" fmla="*/ 0 w 730317"/>
                <a:gd name="connsiteY4" fmla="*/ 0 h 754857"/>
                <a:gd name="connsiteX0" fmla="*/ 0 w 730317"/>
                <a:gd name="connsiteY0" fmla="*/ 0 h 754857"/>
                <a:gd name="connsiteX1" fmla="*/ 725487 w 730317"/>
                <a:gd name="connsiteY1" fmla="*/ 519113 h 754857"/>
                <a:gd name="connsiteX2" fmla="*/ 730249 w 730317"/>
                <a:gd name="connsiteY2" fmla="*/ 754857 h 754857"/>
                <a:gd name="connsiteX3" fmla="*/ 2382 w 730317"/>
                <a:gd name="connsiteY3" fmla="*/ 345282 h 754857"/>
                <a:gd name="connsiteX4" fmla="*/ 0 w 730317"/>
                <a:gd name="connsiteY4" fmla="*/ 0 h 754857"/>
                <a:gd name="connsiteX0" fmla="*/ 0 w 730478"/>
                <a:gd name="connsiteY0" fmla="*/ 0 h 754857"/>
                <a:gd name="connsiteX1" fmla="*/ 730249 w 730478"/>
                <a:gd name="connsiteY1" fmla="*/ 521495 h 754857"/>
                <a:gd name="connsiteX2" fmla="*/ 730249 w 730478"/>
                <a:gd name="connsiteY2" fmla="*/ 754857 h 754857"/>
                <a:gd name="connsiteX3" fmla="*/ 2382 w 730478"/>
                <a:gd name="connsiteY3" fmla="*/ 345282 h 754857"/>
                <a:gd name="connsiteX4" fmla="*/ 0 w 730478"/>
                <a:gd name="connsiteY4" fmla="*/ 0 h 754857"/>
                <a:gd name="connsiteX0" fmla="*/ 0 w 730478"/>
                <a:gd name="connsiteY0" fmla="*/ 0 h 754857"/>
                <a:gd name="connsiteX1" fmla="*/ 730249 w 730478"/>
                <a:gd name="connsiteY1" fmla="*/ 521495 h 754857"/>
                <a:gd name="connsiteX2" fmla="*/ 730249 w 730478"/>
                <a:gd name="connsiteY2" fmla="*/ 754857 h 754857"/>
                <a:gd name="connsiteX3" fmla="*/ 21 w 730478"/>
                <a:gd name="connsiteY3" fmla="*/ 338199 h 754857"/>
                <a:gd name="connsiteX4" fmla="*/ 0 w 730478"/>
                <a:gd name="connsiteY4" fmla="*/ 0 h 754857"/>
                <a:gd name="connsiteX0" fmla="*/ 0 w 737383"/>
                <a:gd name="connsiteY0" fmla="*/ 0 h 754857"/>
                <a:gd name="connsiteX1" fmla="*/ 730249 w 737383"/>
                <a:gd name="connsiteY1" fmla="*/ 521495 h 754857"/>
                <a:gd name="connsiteX2" fmla="*/ 737332 w 737383"/>
                <a:gd name="connsiteY2" fmla="*/ 754857 h 754857"/>
                <a:gd name="connsiteX3" fmla="*/ 21 w 737383"/>
                <a:gd name="connsiteY3" fmla="*/ 338199 h 754857"/>
                <a:gd name="connsiteX4" fmla="*/ 0 w 737383"/>
                <a:gd name="connsiteY4" fmla="*/ 0 h 754857"/>
                <a:gd name="connsiteX0" fmla="*/ 0 w 744415"/>
                <a:gd name="connsiteY0" fmla="*/ 0 h 754857"/>
                <a:gd name="connsiteX1" fmla="*/ 744415 w 744415"/>
                <a:gd name="connsiteY1" fmla="*/ 521496 h 754857"/>
                <a:gd name="connsiteX2" fmla="*/ 737332 w 744415"/>
                <a:gd name="connsiteY2" fmla="*/ 754857 h 754857"/>
                <a:gd name="connsiteX3" fmla="*/ 21 w 744415"/>
                <a:gd name="connsiteY3" fmla="*/ 338199 h 754857"/>
                <a:gd name="connsiteX4" fmla="*/ 0 w 744415"/>
                <a:gd name="connsiteY4" fmla="*/ 0 h 754857"/>
                <a:gd name="connsiteX0" fmla="*/ 0 w 737561"/>
                <a:gd name="connsiteY0" fmla="*/ 0 h 754857"/>
                <a:gd name="connsiteX1" fmla="*/ 737331 w 737561"/>
                <a:gd name="connsiteY1" fmla="*/ 519135 h 754857"/>
                <a:gd name="connsiteX2" fmla="*/ 737332 w 737561"/>
                <a:gd name="connsiteY2" fmla="*/ 754857 h 754857"/>
                <a:gd name="connsiteX3" fmla="*/ 21 w 737561"/>
                <a:gd name="connsiteY3" fmla="*/ 338199 h 754857"/>
                <a:gd name="connsiteX4" fmla="*/ 0 w 737561"/>
                <a:gd name="connsiteY4" fmla="*/ 0 h 754857"/>
                <a:gd name="connsiteX0" fmla="*/ 0 w 737561"/>
                <a:gd name="connsiteY0" fmla="*/ 0 h 754857"/>
                <a:gd name="connsiteX1" fmla="*/ 737331 w 737561"/>
                <a:gd name="connsiteY1" fmla="*/ 519135 h 754857"/>
                <a:gd name="connsiteX2" fmla="*/ 737332 w 737561"/>
                <a:gd name="connsiteY2" fmla="*/ 754857 h 754857"/>
                <a:gd name="connsiteX3" fmla="*/ 21 w 737561"/>
                <a:gd name="connsiteY3" fmla="*/ 333476 h 754857"/>
                <a:gd name="connsiteX4" fmla="*/ 0 w 737561"/>
                <a:gd name="connsiteY4" fmla="*/ 0 h 754857"/>
                <a:gd name="connsiteX0" fmla="*/ 0 w 737561"/>
                <a:gd name="connsiteY0" fmla="*/ 0 h 754857"/>
                <a:gd name="connsiteX1" fmla="*/ 737331 w 737561"/>
                <a:gd name="connsiteY1" fmla="*/ 519135 h 754857"/>
                <a:gd name="connsiteX2" fmla="*/ 737332 w 737561"/>
                <a:gd name="connsiteY2" fmla="*/ 754857 h 754857"/>
                <a:gd name="connsiteX3" fmla="*/ 21 w 737561"/>
                <a:gd name="connsiteY3" fmla="*/ 333476 h 754857"/>
                <a:gd name="connsiteX4" fmla="*/ 0 w 737561"/>
                <a:gd name="connsiteY4" fmla="*/ 0 h 754857"/>
                <a:gd name="connsiteX0" fmla="*/ 2340 w 739901"/>
                <a:gd name="connsiteY0" fmla="*/ 0 h 754857"/>
                <a:gd name="connsiteX1" fmla="*/ 739671 w 739901"/>
                <a:gd name="connsiteY1" fmla="*/ 519135 h 754857"/>
                <a:gd name="connsiteX2" fmla="*/ 739672 w 739901"/>
                <a:gd name="connsiteY2" fmla="*/ 754857 h 754857"/>
                <a:gd name="connsiteX3" fmla="*/ 0 w 739901"/>
                <a:gd name="connsiteY3" fmla="*/ 331114 h 754857"/>
                <a:gd name="connsiteX4" fmla="*/ 2340 w 739901"/>
                <a:gd name="connsiteY4" fmla="*/ 0 h 754857"/>
                <a:gd name="connsiteX0" fmla="*/ 0 w 739922"/>
                <a:gd name="connsiteY0" fmla="*/ 0 h 754857"/>
                <a:gd name="connsiteX1" fmla="*/ 739692 w 739922"/>
                <a:gd name="connsiteY1" fmla="*/ 519135 h 754857"/>
                <a:gd name="connsiteX2" fmla="*/ 739693 w 739922"/>
                <a:gd name="connsiteY2" fmla="*/ 754857 h 754857"/>
                <a:gd name="connsiteX3" fmla="*/ 21 w 739922"/>
                <a:gd name="connsiteY3" fmla="*/ 331114 h 754857"/>
                <a:gd name="connsiteX4" fmla="*/ 0 w 739922"/>
                <a:gd name="connsiteY4" fmla="*/ 0 h 754857"/>
                <a:gd name="connsiteX0" fmla="*/ 0 w 739922"/>
                <a:gd name="connsiteY0" fmla="*/ 0 h 754857"/>
                <a:gd name="connsiteX1" fmla="*/ 739692 w 739922"/>
                <a:gd name="connsiteY1" fmla="*/ 519135 h 754857"/>
                <a:gd name="connsiteX2" fmla="*/ 739693 w 739922"/>
                <a:gd name="connsiteY2" fmla="*/ 754857 h 754857"/>
                <a:gd name="connsiteX3" fmla="*/ 21 w 739922"/>
                <a:gd name="connsiteY3" fmla="*/ 331114 h 754857"/>
                <a:gd name="connsiteX4" fmla="*/ 0 w 739922"/>
                <a:gd name="connsiteY4" fmla="*/ 0 h 754857"/>
                <a:gd name="connsiteX0" fmla="*/ 0 w 739922"/>
                <a:gd name="connsiteY0" fmla="*/ 0 h 754857"/>
                <a:gd name="connsiteX1" fmla="*/ 739692 w 739922"/>
                <a:gd name="connsiteY1" fmla="*/ 519135 h 754857"/>
                <a:gd name="connsiteX2" fmla="*/ 739693 w 739922"/>
                <a:gd name="connsiteY2" fmla="*/ 754857 h 754857"/>
                <a:gd name="connsiteX3" fmla="*/ 21 w 739922"/>
                <a:gd name="connsiteY3" fmla="*/ 331114 h 754857"/>
                <a:gd name="connsiteX4" fmla="*/ 0 w 739922"/>
                <a:gd name="connsiteY4" fmla="*/ 0 h 754857"/>
                <a:gd name="connsiteX0" fmla="*/ 0 w 739922"/>
                <a:gd name="connsiteY0" fmla="*/ 0 h 754857"/>
                <a:gd name="connsiteX1" fmla="*/ 739692 w 739922"/>
                <a:gd name="connsiteY1" fmla="*/ 519135 h 754857"/>
                <a:gd name="connsiteX2" fmla="*/ 739693 w 739922"/>
                <a:gd name="connsiteY2" fmla="*/ 754857 h 754857"/>
                <a:gd name="connsiteX3" fmla="*/ 21 w 739922"/>
                <a:gd name="connsiteY3" fmla="*/ 331114 h 754857"/>
                <a:gd name="connsiteX4" fmla="*/ 0 w 739922"/>
                <a:gd name="connsiteY4" fmla="*/ 0 h 754857"/>
                <a:gd name="connsiteX0" fmla="*/ 4701 w 744623"/>
                <a:gd name="connsiteY0" fmla="*/ 0 h 754857"/>
                <a:gd name="connsiteX1" fmla="*/ 744393 w 744623"/>
                <a:gd name="connsiteY1" fmla="*/ 519135 h 754857"/>
                <a:gd name="connsiteX2" fmla="*/ 744394 w 744623"/>
                <a:gd name="connsiteY2" fmla="*/ 754857 h 754857"/>
                <a:gd name="connsiteX3" fmla="*/ 0 w 744623"/>
                <a:gd name="connsiteY3" fmla="*/ 335836 h 754857"/>
                <a:gd name="connsiteX4" fmla="*/ 4701 w 744623"/>
                <a:gd name="connsiteY4" fmla="*/ 0 h 754857"/>
                <a:gd name="connsiteX0" fmla="*/ 2341 w 742263"/>
                <a:gd name="connsiteY0" fmla="*/ 0 h 754857"/>
                <a:gd name="connsiteX1" fmla="*/ 742033 w 742263"/>
                <a:gd name="connsiteY1" fmla="*/ 519135 h 754857"/>
                <a:gd name="connsiteX2" fmla="*/ 742034 w 742263"/>
                <a:gd name="connsiteY2" fmla="*/ 754857 h 754857"/>
                <a:gd name="connsiteX3" fmla="*/ 1 w 742263"/>
                <a:gd name="connsiteY3" fmla="*/ 331114 h 754857"/>
                <a:gd name="connsiteX4" fmla="*/ 2341 w 742263"/>
                <a:gd name="connsiteY4" fmla="*/ 0 h 754857"/>
                <a:gd name="connsiteX0" fmla="*/ 0 w 742283"/>
                <a:gd name="connsiteY0" fmla="*/ 0 h 754857"/>
                <a:gd name="connsiteX1" fmla="*/ 742053 w 742283"/>
                <a:gd name="connsiteY1" fmla="*/ 519135 h 754857"/>
                <a:gd name="connsiteX2" fmla="*/ 742054 w 742283"/>
                <a:gd name="connsiteY2" fmla="*/ 754857 h 754857"/>
                <a:gd name="connsiteX3" fmla="*/ 21 w 742283"/>
                <a:gd name="connsiteY3" fmla="*/ 331114 h 754857"/>
                <a:gd name="connsiteX4" fmla="*/ 0 w 742283"/>
                <a:gd name="connsiteY4" fmla="*/ 0 h 754857"/>
                <a:gd name="connsiteX0" fmla="*/ 0 w 742283"/>
                <a:gd name="connsiteY0" fmla="*/ 0 h 754857"/>
                <a:gd name="connsiteX1" fmla="*/ 742053 w 742283"/>
                <a:gd name="connsiteY1" fmla="*/ 519135 h 754857"/>
                <a:gd name="connsiteX2" fmla="*/ 742054 w 742283"/>
                <a:gd name="connsiteY2" fmla="*/ 754857 h 754857"/>
                <a:gd name="connsiteX3" fmla="*/ 2382 w 742283"/>
                <a:gd name="connsiteY3" fmla="*/ 335837 h 754857"/>
                <a:gd name="connsiteX4" fmla="*/ 0 w 742283"/>
                <a:gd name="connsiteY4" fmla="*/ 0 h 754857"/>
                <a:gd name="connsiteX0" fmla="*/ 0 w 742283"/>
                <a:gd name="connsiteY0" fmla="*/ 0 h 754857"/>
                <a:gd name="connsiteX1" fmla="*/ 742053 w 742283"/>
                <a:gd name="connsiteY1" fmla="*/ 519135 h 754857"/>
                <a:gd name="connsiteX2" fmla="*/ 742054 w 742283"/>
                <a:gd name="connsiteY2" fmla="*/ 754857 h 754857"/>
                <a:gd name="connsiteX3" fmla="*/ 21 w 742283"/>
                <a:gd name="connsiteY3" fmla="*/ 333476 h 754857"/>
                <a:gd name="connsiteX4" fmla="*/ 0 w 742283"/>
                <a:gd name="connsiteY4" fmla="*/ 0 h 754857"/>
                <a:gd name="connsiteX0" fmla="*/ 0 w 742053"/>
                <a:gd name="connsiteY0" fmla="*/ 0 h 761941"/>
                <a:gd name="connsiteX1" fmla="*/ 742053 w 742053"/>
                <a:gd name="connsiteY1" fmla="*/ 519135 h 761941"/>
                <a:gd name="connsiteX2" fmla="*/ 739693 w 742053"/>
                <a:gd name="connsiteY2" fmla="*/ 761941 h 761941"/>
                <a:gd name="connsiteX3" fmla="*/ 21 w 742053"/>
                <a:gd name="connsiteY3" fmla="*/ 333476 h 761941"/>
                <a:gd name="connsiteX4" fmla="*/ 0 w 742053"/>
                <a:gd name="connsiteY4" fmla="*/ 0 h 761941"/>
                <a:gd name="connsiteX0" fmla="*/ 0 w 742053"/>
                <a:gd name="connsiteY0" fmla="*/ 0 h 761941"/>
                <a:gd name="connsiteX1" fmla="*/ 742053 w 742053"/>
                <a:gd name="connsiteY1" fmla="*/ 519135 h 761941"/>
                <a:gd name="connsiteX2" fmla="*/ 739693 w 742053"/>
                <a:gd name="connsiteY2" fmla="*/ 761941 h 761941"/>
                <a:gd name="connsiteX3" fmla="*/ 2382 w 742053"/>
                <a:gd name="connsiteY3" fmla="*/ 338198 h 761941"/>
                <a:gd name="connsiteX4" fmla="*/ 0 w 742053"/>
                <a:gd name="connsiteY4" fmla="*/ 0 h 761941"/>
                <a:gd name="connsiteX0" fmla="*/ 0 w 742053"/>
                <a:gd name="connsiteY0" fmla="*/ 0 h 761941"/>
                <a:gd name="connsiteX1" fmla="*/ 742053 w 742053"/>
                <a:gd name="connsiteY1" fmla="*/ 519135 h 761941"/>
                <a:gd name="connsiteX2" fmla="*/ 739693 w 742053"/>
                <a:gd name="connsiteY2" fmla="*/ 761941 h 761941"/>
                <a:gd name="connsiteX3" fmla="*/ 2382 w 742053"/>
                <a:gd name="connsiteY3" fmla="*/ 338198 h 761941"/>
                <a:gd name="connsiteX4" fmla="*/ 0 w 742053"/>
                <a:gd name="connsiteY4" fmla="*/ 0 h 761941"/>
                <a:gd name="connsiteX0" fmla="*/ 0 w 742283"/>
                <a:gd name="connsiteY0" fmla="*/ 0 h 757218"/>
                <a:gd name="connsiteX1" fmla="*/ 742053 w 742283"/>
                <a:gd name="connsiteY1" fmla="*/ 519135 h 757218"/>
                <a:gd name="connsiteX2" fmla="*/ 742055 w 742283"/>
                <a:gd name="connsiteY2" fmla="*/ 757218 h 757218"/>
                <a:gd name="connsiteX3" fmla="*/ 2382 w 742283"/>
                <a:gd name="connsiteY3" fmla="*/ 338198 h 757218"/>
                <a:gd name="connsiteX4" fmla="*/ 0 w 742283"/>
                <a:gd name="connsiteY4" fmla="*/ 0 h 757218"/>
                <a:gd name="connsiteX0" fmla="*/ 0 w 742283"/>
                <a:gd name="connsiteY0" fmla="*/ 0 h 757218"/>
                <a:gd name="connsiteX1" fmla="*/ 742053 w 742283"/>
                <a:gd name="connsiteY1" fmla="*/ 519135 h 757218"/>
                <a:gd name="connsiteX2" fmla="*/ 742055 w 742283"/>
                <a:gd name="connsiteY2" fmla="*/ 757218 h 757218"/>
                <a:gd name="connsiteX3" fmla="*/ 372 w 742283"/>
                <a:gd name="connsiteY3" fmla="*/ 338198 h 757218"/>
                <a:gd name="connsiteX4" fmla="*/ 0 w 742283"/>
                <a:gd name="connsiteY4" fmla="*/ 0 h 75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283" h="757218">
                  <a:moveTo>
                    <a:pt x="0" y="0"/>
                  </a:moveTo>
                  <a:lnTo>
                    <a:pt x="742053" y="519135"/>
                  </a:lnTo>
                  <a:cubicBezTo>
                    <a:pt x="741259" y="593748"/>
                    <a:pt x="742849" y="682605"/>
                    <a:pt x="742055" y="757218"/>
                  </a:cubicBezTo>
                  <a:lnTo>
                    <a:pt x="372" y="338198"/>
                  </a:lnTo>
                  <a:cubicBezTo>
                    <a:pt x="365" y="227039"/>
                    <a:pt x="7" y="111159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ysClr val="windowText" lastClr="000000">
                    <a:lumMod val="65000"/>
                    <a:lumOff val="35000"/>
                  </a:sysClr>
                </a:gs>
                <a:gs pos="0">
                  <a:sysClr val="windowText" lastClr="000000">
                    <a:lumMod val="85000"/>
                    <a:lumOff val="15000"/>
                  </a:sys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34" name="Rectangle 87"/>
            <p:cNvSpPr/>
            <p:nvPr/>
          </p:nvSpPr>
          <p:spPr>
            <a:xfrm>
              <a:off x="3948851" y="1684374"/>
              <a:ext cx="412122" cy="134893"/>
            </a:xfrm>
            <a:custGeom>
              <a:avLst/>
              <a:gdLst>
                <a:gd name="connsiteX0" fmla="*/ 0 w 412636"/>
                <a:gd name="connsiteY0" fmla="*/ 0 h 78626"/>
                <a:gd name="connsiteX1" fmla="*/ 412636 w 412636"/>
                <a:gd name="connsiteY1" fmla="*/ 0 h 78626"/>
                <a:gd name="connsiteX2" fmla="*/ 412636 w 412636"/>
                <a:gd name="connsiteY2" fmla="*/ 78626 h 78626"/>
                <a:gd name="connsiteX3" fmla="*/ 0 w 412636"/>
                <a:gd name="connsiteY3" fmla="*/ 78626 h 78626"/>
                <a:gd name="connsiteX4" fmla="*/ 0 w 412636"/>
                <a:gd name="connsiteY4" fmla="*/ 0 h 78626"/>
                <a:gd name="connsiteX0" fmla="*/ 0 w 412636"/>
                <a:gd name="connsiteY0" fmla="*/ 49576 h 128202"/>
                <a:gd name="connsiteX1" fmla="*/ 412636 w 412636"/>
                <a:gd name="connsiteY1" fmla="*/ 0 h 128202"/>
                <a:gd name="connsiteX2" fmla="*/ 412636 w 412636"/>
                <a:gd name="connsiteY2" fmla="*/ 128202 h 128202"/>
                <a:gd name="connsiteX3" fmla="*/ 0 w 412636"/>
                <a:gd name="connsiteY3" fmla="*/ 128202 h 128202"/>
                <a:gd name="connsiteX4" fmla="*/ 0 w 412636"/>
                <a:gd name="connsiteY4" fmla="*/ 49576 h 128202"/>
                <a:gd name="connsiteX0" fmla="*/ 0 w 412636"/>
                <a:gd name="connsiteY0" fmla="*/ 49576 h 128202"/>
                <a:gd name="connsiteX1" fmla="*/ 412636 w 412636"/>
                <a:gd name="connsiteY1" fmla="*/ 0 h 128202"/>
                <a:gd name="connsiteX2" fmla="*/ 409882 w 412636"/>
                <a:gd name="connsiteY2" fmla="*/ 75872 h 128202"/>
                <a:gd name="connsiteX3" fmla="*/ 0 w 412636"/>
                <a:gd name="connsiteY3" fmla="*/ 128202 h 128202"/>
                <a:gd name="connsiteX4" fmla="*/ 0 w 412636"/>
                <a:gd name="connsiteY4" fmla="*/ 49576 h 128202"/>
                <a:gd name="connsiteX0" fmla="*/ 0 w 410406"/>
                <a:gd name="connsiteY0" fmla="*/ 56267 h 134893"/>
                <a:gd name="connsiteX1" fmla="*/ 410406 w 410406"/>
                <a:gd name="connsiteY1" fmla="*/ 0 h 134893"/>
                <a:gd name="connsiteX2" fmla="*/ 409882 w 410406"/>
                <a:gd name="connsiteY2" fmla="*/ 82563 h 134893"/>
                <a:gd name="connsiteX3" fmla="*/ 0 w 410406"/>
                <a:gd name="connsiteY3" fmla="*/ 134893 h 134893"/>
                <a:gd name="connsiteX4" fmla="*/ 0 w 410406"/>
                <a:gd name="connsiteY4" fmla="*/ 56267 h 134893"/>
                <a:gd name="connsiteX0" fmla="*/ 0 w 412122"/>
                <a:gd name="connsiteY0" fmla="*/ 56267 h 134893"/>
                <a:gd name="connsiteX1" fmla="*/ 410406 w 412122"/>
                <a:gd name="connsiteY1" fmla="*/ 0 h 134893"/>
                <a:gd name="connsiteX2" fmla="*/ 412112 w 412122"/>
                <a:gd name="connsiteY2" fmla="*/ 78103 h 134893"/>
                <a:gd name="connsiteX3" fmla="*/ 0 w 412122"/>
                <a:gd name="connsiteY3" fmla="*/ 134893 h 134893"/>
                <a:gd name="connsiteX4" fmla="*/ 0 w 412122"/>
                <a:gd name="connsiteY4" fmla="*/ 56267 h 13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22" h="134893">
                  <a:moveTo>
                    <a:pt x="0" y="56267"/>
                  </a:moveTo>
                  <a:lnTo>
                    <a:pt x="410406" y="0"/>
                  </a:lnTo>
                  <a:cubicBezTo>
                    <a:pt x="410231" y="27521"/>
                    <a:pt x="412287" y="50582"/>
                    <a:pt x="412112" y="78103"/>
                  </a:cubicBezTo>
                  <a:lnTo>
                    <a:pt x="0" y="134893"/>
                  </a:lnTo>
                  <a:lnTo>
                    <a:pt x="0" y="5626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35" name="Rectangle 88"/>
            <p:cNvSpPr/>
            <p:nvPr/>
          </p:nvSpPr>
          <p:spPr>
            <a:xfrm>
              <a:off x="3948332" y="1986357"/>
              <a:ext cx="413160" cy="124622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60" h="124622">
                  <a:moveTo>
                    <a:pt x="0" y="43614"/>
                  </a:moveTo>
                  <a:lnTo>
                    <a:pt x="413160" y="0"/>
                  </a:lnTo>
                  <a:lnTo>
                    <a:pt x="412635" y="84792"/>
                  </a:lnTo>
                  <a:lnTo>
                    <a:pt x="0" y="124622"/>
                  </a:lnTo>
                  <a:lnTo>
                    <a:pt x="0" y="4361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36" name="Rectangle 88"/>
            <p:cNvSpPr/>
            <p:nvPr/>
          </p:nvSpPr>
          <p:spPr>
            <a:xfrm>
              <a:off x="3948332" y="2308704"/>
              <a:ext cx="413160" cy="124622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60" h="124622">
                  <a:moveTo>
                    <a:pt x="0" y="39804"/>
                  </a:moveTo>
                  <a:lnTo>
                    <a:pt x="413160" y="0"/>
                  </a:lnTo>
                  <a:lnTo>
                    <a:pt x="412635" y="90507"/>
                  </a:lnTo>
                  <a:lnTo>
                    <a:pt x="0" y="124622"/>
                  </a:lnTo>
                  <a:lnTo>
                    <a:pt x="0" y="398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37" name="Rectangle 88"/>
            <p:cNvSpPr/>
            <p:nvPr/>
          </p:nvSpPr>
          <p:spPr>
            <a:xfrm>
              <a:off x="3948332" y="2615409"/>
              <a:ext cx="413160" cy="124622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4089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4089 h 12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60" h="124622">
                  <a:moveTo>
                    <a:pt x="0" y="34089"/>
                  </a:moveTo>
                  <a:lnTo>
                    <a:pt x="413160" y="0"/>
                  </a:lnTo>
                  <a:lnTo>
                    <a:pt x="410730" y="96222"/>
                  </a:lnTo>
                  <a:lnTo>
                    <a:pt x="0" y="124622"/>
                  </a:lnTo>
                  <a:lnTo>
                    <a:pt x="0" y="3408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38" name="Rectangle 88"/>
            <p:cNvSpPr/>
            <p:nvPr/>
          </p:nvSpPr>
          <p:spPr>
            <a:xfrm>
              <a:off x="3949285" y="2943068"/>
              <a:ext cx="411255" cy="99857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4089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4089 h 12462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84792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98127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1255"/>
                <a:gd name="connsiteY0" fmla="*/ 1503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0 w 411255"/>
                <a:gd name="connsiteY4" fmla="*/ 15039 h 105572"/>
                <a:gd name="connsiteX0" fmla="*/ 1905 w 411255"/>
                <a:gd name="connsiteY0" fmla="*/ 2646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26469 h 105572"/>
                <a:gd name="connsiteX0" fmla="*/ 1905 w 411255"/>
                <a:gd name="connsiteY0" fmla="*/ 1884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18849 h 105572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90507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479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255" h="99857">
                  <a:moveTo>
                    <a:pt x="1905" y="18849"/>
                  </a:moveTo>
                  <a:lnTo>
                    <a:pt x="411255" y="0"/>
                  </a:lnTo>
                  <a:lnTo>
                    <a:pt x="410730" y="84792"/>
                  </a:lnTo>
                  <a:lnTo>
                    <a:pt x="0" y="99857"/>
                  </a:lnTo>
                  <a:lnTo>
                    <a:pt x="1905" y="1884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39" name="Rectangle 88"/>
            <p:cNvSpPr/>
            <p:nvPr/>
          </p:nvSpPr>
          <p:spPr>
            <a:xfrm>
              <a:off x="3949547" y="3266917"/>
              <a:ext cx="410730" cy="92237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4089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4089 h 12462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84792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98127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1255"/>
                <a:gd name="connsiteY0" fmla="*/ 1503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0 w 411255"/>
                <a:gd name="connsiteY4" fmla="*/ 15039 h 105572"/>
                <a:gd name="connsiteX0" fmla="*/ 1905 w 411255"/>
                <a:gd name="connsiteY0" fmla="*/ 2646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26469 h 105572"/>
                <a:gd name="connsiteX0" fmla="*/ 1905 w 411255"/>
                <a:gd name="connsiteY0" fmla="*/ 1884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18849 h 105572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90507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479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860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098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5514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5514 h 92237"/>
                <a:gd name="connsiteX0" fmla="*/ 1905 w 411255"/>
                <a:gd name="connsiteY0" fmla="*/ 5514 h 88602"/>
                <a:gd name="connsiteX1" fmla="*/ 411255 w 411255"/>
                <a:gd name="connsiteY1" fmla="*/ 0 h 88602"/>
                <a:gd name="connsiteX2" fmla="*/ 410730 w 411255"/>
                <a:gd name="connsiteY2" fmla="*/ 88602 h 88602"/>
                <a:gd name="connsiteX3" fmla="*/ 0 w 411255"/>
                <a:gd name="connsiteY3" fmla="*/ 86522 h 88602"/>
                <a:gd name="connsiteX4" fmla="*/ 1905 w 411255"/>
                <a:gd name="connsiteY4" fmla="*/ 5514 h 88602"/>
                <a:gd name="connsiteX0" fmla="*/ 1905 w 411255"/>
                <a:gd name="connsiteY0" fmla="*/ 5514 h 86522"/>
                <a:gd name="connsiteX1" fmla="*/ 411255 w 411255"/>
                <a:gd name="connsiteY1" fmla="*/ 0 h 86522"/>
                <a:gd name="connsiteX2" fmla="*/ 410730 w 411255"/>
                <a:gd name="connsiteY2" fmla="*/ 79077 h 86522"/>
                <a:gd name="connsiteX3" fmla="*/ 0 w 411255"/>
                <a:gd name="connsiteY3" fmla="*/ 86522 h 86522"/>
                <a:gd name="connsiteX4" fmla="*/ 1905 w 411255"/>
                <a:gd name="connsiteY4" fmla="*/ 5514 h 86522"/>
                <a:gd name="connsiteX0" fmla="*/ 1905 w 410730"/>
                <a:gd name="connsiteY0" fmla="*/ 13134 h 94142"/>
                <a:gd name="connsiteX1" fmla="*/ 409350 w 410730"/>
                <a:gd name="connsiteY1" fmla="*/ 0 h 94142"/>
                <a:gd name="connsiteX2" fmla="*/ 410730 w 410730"/>
                <a:gd name="connsiteY2" fmla="*/ 86697 h 94142"/>
                <a:gd name="connsiteX3" fmla="*/ 0 w 410730"/>
                <a:gd name="connsiteY3" fmla="*/ 94142 h 94142"/>
                <a:gd name="connsiteX4" fmla="*/ 1905 w 410730"/>
                <a:gd name="connsiteY4" fmla="*/ 13134 h 94142"/>
                <a:gd name="connsiteX0" fmla="*/ 1905 w 410730"/>
                <a:gd name="connsiteY0" fmla="*/ 13134 h 92237"/>
                <a:gd name="connsiteX1" fmla="*/ 409350 w 410730"/>
                <a:gd name="connsiteY1" fmla="*/ 0 h 92237"/>
                <a:gd name="connsiteX2" fmla="*/ 410730 w 410730"/>
                <a:gd name="connsiteY2" fmla="*/ 86697 h 92237"/>
                <a:gd name="connsiteX3" fmla="*/ 0 w 410730"/>
                <a:gd name="connsiteY3" fmla="*/ 92237 h 92237"/>
                <a:gd name="connsiteX4" fmla="*/ 1905 w 410730"/>
                <a:gd name="connsiteY4" fmla="*/ 13134 h 9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730" h="92237">
                  <a:moveTo>
                    <a:pt x="1905" y="13134"/>
                  </a:moveTo>
                  <a:lnTo>
                    <a:pt x="409350" y="0"/>
                  </a:lnTo>
                  <a:lnTo>
                    <a:pt x="410730" y="86697"/>
                  </a:lnTo>
                  <a:lnTo>
                    <a:pt x="0" y="92237"/>
                  </a:lnTo>
                  <a:lnTo>
                    <a:pt x="1905" y="13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40" name="Rectangle 88"/>
            <p:cNvSpPr/>
            <p:nvPr/>
          </p:nvSpPr>
          <p:spPr>
            <a:xfrm>
              <a:off x="3949547" y="3585053"/>
              <a:ext cx="410730" cy="84792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4089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4089 h 12462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84792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98127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1255"/>
                <a:gd name="connsiteY0" fmla="*/ 1503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0 w 411255"/>
                <a:gd name="connsiteY4" fmla="*/ 15039 h 105572"/>
                <a:gd name="connsiteX0" fmla="*/ 1905 w 411255"/>
                <a:gd name="connsiteY0" fmla="*/ 2646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26469 h 105572"/>
                <a:gd name="connsiteX0" fmla="*/ 1905 w 411255"/>
                <a:gd name="connsiteY0" fmla="*/ 1884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18849 h 105572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90507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479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860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098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5514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5514 h 92237"/>
                <a:gd name="connsiteX0" fmla="*/ 1905 w 411255"/>
                <a:gd name="connsiteY0" fmla="*/ 5514 h 88602"/>
                <a:gd name="connsiteX1" fmla="*/ 411255 w 411255"/>
                <a:gd name="connsiteY1" fmla="*/ 0 h 88602"/>
                <a:gd name="connsiteX2" fmla="*/ 410730 w 411255"/>
                <a:gd name="connsiteY2" fmla="*/ 88602 h 88602"/>
                <a:gd name="connsiteX3" fmla="*/ 0 w 411255"/>
                <a:gd name="connsiteY3" fmla="*/ 86522 h 88602"/>
                <a:gd name="connsiteX4" fmla="*/ 1905 w 411255"/>
                <a:gd name="connsiteY4" fmla="*/ 5514 h 88602"/>
                <a:gd name="connsiteX0" fmla="*/ 1905 w 411255"/>
                <a:gd name="connsiteY0" fmla="*/ 5514 h 86522"/>
                <a:gd name="connsiteX1" fmla="*/ 411255 w 411255"/>
                <a:gd name="connsiteY1" fmla="*/ 0 h 86522"/>
                <a:gd name="connsiteX2" fmla="*/ 410730 w 411255"/>
                <a:gd name="connsiteY2" fmla="*/ 79077 h 86522"/>
                <a:gd name="connsiteX3" fmla="*/ 0 w 411255"/>
                <a:gd name="connsiteY3" fmla="*/ 86522 h 86522"/>
                <a:gd name="connsiteX4" fmla="*/ 1905 w 411255"/>
                <a:gd name="connsiteY4" fmla="*/ 5514 h 86522"/>
                <a:gd name="connsiteX0" fmla="*/ 1905 w 410730"/>
                <a:gd name="connsiteY0" fmla="*/ 13134 h 94142"/>
                <a:gd name="connsiteX1" fmla="*/ 409350 w 410730"/>
                <a:gd name="connsiteY1" fmla="*/ 0 h 94142"/>
                <a:gd name="connsiteX2" fmla="*/ 410730 w 410730"/>
                <a:gd name="connsiteY2" fmla="*/ 86697 h 94142"/>
                <a:gd name="connsiteX3" fmla="*/ 0 w 410730"/>
                <a:gd name="connsiteY3" fmla="*/ 94142 h 94142"/>
                <a:gd name="connsiteX4" fmla="*/ 1905 w 410730"/>
                <a:gd name="connsiteY4" fmla="*/ 13134 h 94142"/>
                <a:gd name="connsiteX0" fmla="*/ 1905 w 410730"/>
                <a:gd name="connsiteY0" fmla="*/ 13134 h 92237"/>
                <a:gd name="connsiteX1" fmla="*/ 409350 w 410730"/>
                <a:gd name="connsiteY1" fmla="*/ 0 h 92237"/>
                <a:gd name="connsiteX2" fmla="*/ 410730 w 410730"/>
                <a:gd name="connsiteY2" fmla="*/ 86697 h 92237"/>
                <a:gd name="connsiteX3" fmla="*/ 0 w 410730"/>
                <a:gd name="connsiteY3" fmla="*/ 92237 h 92237"/>
                <a:gd name="connsiteX4" fmla="*/ 1905 w 410730"/>
                <a:gd name="connsiteY4" fmla="*/ 13134 h 92237"/>
                <a:gd name="connsiteX0" fmla="*/ 1905 w 410730"/>
                <a:gd name="connsiteY0" fmla="*/ 13134 h 96222"/>
                <a:gd name="connsiteX1" fmla="*/ 409350 w 410730"/>
                <a:gd name="connsiteY1" fmla="*/ 0 h 96222"/>
                <a:gd name="connsiteX2" fmla="*/ 410730 w 410730"/>
                <a:gd name="connsiteY2" fmla="*/ 96222 h 96222"/>
                <a:gd name="connsiteX3" fmla="*/ 0 w 410730"/>
                <a:gd name="connsiteY3" fmla="*/ 92237 h 96222"/>
                <a:gd name="connsiteX4" fmla="*/ 1905 w 410730"/>
                <a:gd name="connsiteY4" fmla="*/ 13134 h 96222"/>
                <a:gd name="connsiteX0" fmla="*/ 1905 w 410730"/>
                <a:gd name="connsiteY0" fmla="*/ 1704 h 84792"/>
                <a:gd name="connsiteX1" fmla="*/ 409350 w 410730"/>
                <a:gd name="connsiteY1" fmla="*/ 0 h 84792"/>
                <a:gd name="connsiteX2" fmla="*/ 410730 w 410730"/>
                <a:gd name="connsiteY2" fmla="*/ 84792 h 84792"/>
                <a:gd name="connsiteX3" fmla="*/ 0 w 410730"/>
                <a:gd name="connsiteY3" fmla="*/ 80807 h 84792"/>
                <a:gd name="connsiteX4" fmla="*/ 1905 w 410730"/>
                <a:gd name="connsiteY4" fmla="*/ 1704 h 8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730" h="84792">
                  <a:moveTo>
                    <a:pt x="1905" y="1704"/>
                  </a:moveTo>
                  <a:lnTo>
                    <a:pt x="409350" y="0"/>
                  </a:lnTo>
                  <a:lnTo>
                    <a:pt x="410730" y="84792"/>
                  </a:lnTo>
                  <a:lnTo>
                    <a:pt x="0" y="80807"/>
                  </a:lnTo>
                  <a:lnTo>
                    <a:pt x="1905" y="17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41" name="Rectangle 88"/>
            <p:cNvSpPr/>
            <p:nvPr/>
          </p:nvSpPr>
          <p:spPr>
            <a:xfrm>
              <a:off x="3950237" y="3897272"/>
              <a:ext cx="409350" cy="98328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4089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4089 h 12462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84792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98127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1255"/>
                <a:gd name="connsiteY0" fmla="*/ 1503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0 w 411255"/>
                <a:gd name="connsiteY4" fmla="*/ 15039 h 105572"/>
                <a:gd name="connsiteX0" fmla="*/ 1905 w 411255"/>
                <a:gd name="connsiteY0" fmla="*/ 2646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26469 h 105572"/>
                <a:gd name="connsiteX0" fmla="*/ 1905 w 411255"/>
                <a:gd name="connsiteY0" fmla="*/ 1884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18849 h 105572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90507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479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860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098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5514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5514 h 92237"/>
                <a:gd name="connsiteX0" fmla="*/ 1905 w 411255"/>
                <a:gd name="connsiteY0" fmla="*/ 5514 h 88602"/>
                <a:gd name="connsiteX1" fmla="*/ 411255 w 411255"/>
                <a:gd name="connsiteY1" fmla="*/ 0 h 88602"/>
                <a:gd name="connsiteX2" fmla="*/ 410730 w 411255"/>
                <a:gd name="connsiteY2" fmla="*/ 88602 h 88602"/>
                <a:gd name="connsiteX3" fmla="*/ 0 w 411255"/>
                <a:gd name="connsiteY3" fmla="*/ 86522 h 88602"/>
                <a:gd name="connsiteX4" fmla="*/ 1905 w 411255"/>
                <a:gd name="connsiteY4" fmla="*/ 5514 h 88602"/>
                <a:gd name="connsiteX0" fmla="*/ 1905 w 411255"/>
                <a:gd name="connsiteY0" fmla="*/ 5514 h 86522"/>
                <a:gd name="connsiteX1" fmla="*/ 411255 w 411255"/>
                <a:gd name="connsiteY1" fmla="*/ 0 h 86522"/>
                <a:gd name="connsiteX2" fmla="*/ 410730 w 411255"/>
                <a:gd name="connsiteY2" fmla="*/ 79077 h 86522"/>
                <a:gd name="connsiteX3" fmla="*/ 0 w 411255"/>
                <a:gd name="connsiteY3" fmla="*/ 86522 h 86522"/>
                <a:gd name="connsiteX4" fmla="*/ 1905 w 411255"/>
                <a:gd name="connsiteY4" fmla="*/ 5514 h 86522"/>
                <a:gd name="connsiteX0" fmla="*/ 1905 w 410730"/>
                <a:gd name="connsiteY0" fmla="*/ 13134 h 94142"/>
                <a:gd name="connsiteX1" fmla="*/ 409350 w 410730"/>
                <a:gd name="connsiteY1" fmla="*/ 0 h 94142"/>
                <a:gd name="connsiteX2" fmla="*/ 410730 w 410730"/>
                <a:gd name="connsiteY2" fmla="*/ 86697 h 94142"/>
                <a:gd name="connsiteX3" fmla="*/ 0 w 410730"/>
                <a:gd name="connsiteY3" fmla="*/ 94142 h 94142"/>
                <a:gd name="connsiteX4" fmla="*/ 1905 w 410730"/>
                <a:gd name="connsiteY4" fmla="*/ 13134 h 94142"/>
                <a:gd name="connsiteX0" fmla="*/ 1905 w 410730"/>
                <a:gd name="connsiteY0" fmla="*/ 13134 h 92237"/>
                <a:gd name="connsiteX1" fmla="*/ 409350 w 410730"/>
                <a:gd name="connsiteY1" fmla="*/ 0 h 92237"/>
                <a:gd name="connsiteX2" fmla="*/ 410730 w 410730"/>
                <a:gd name="connsiteY2" fmla="*/ 86697 h 92237"/>
                <a:gd name="connsiteX3" fmla="*/ 0 w 410730"/>
                <a:gd name="connsiteY3" fmla="*/ 92237 h 92237"/>
                <a:gd name="connsiteX4" fmla="*/ 1905 w 410730"/>
                <a:gd name="connsiteY4" fmla="*/ 13134 h 92237"/>
                <a:gd name="connsiteX0" fmla="*/ 1905 w 410730"/>
                <a:gd name="connsiteY0" fmla="*/ 13134 h 96222"/>
                <a:gd name="connsiteX1" fmla="*/ 409350 w 410730"/>
                <a:gd name="connsiteY1" fmla="*/ 0 h 96222"/>
                <a:gd name="connsiteX2" fmla="*/ 410730 w 410730"/>
                <a:gd name="connsiteY2" fmla="*/ 96222 h 96222"/>
                <a:gd name="connsiteX3" fmla="*/ 0 w 410730"/>
                <a:gd name="connsiteY3" fmla="*/ 92237 h 96222"/>
                <a:gd name="connsiteX4" fmla="*/ 1905 w 410730"/>
                <a:gd name="connsiteY4" fmla="*/ 13134 h 96222"/>
                <a:gd name="connsiteX0" fmla="*/ 1905 w 410730"/>
                <a:gd name="connsiteY0" fmla="*/ 1704 h 84792"/>
                <a:gd name="connsiteX1" fmla="*/ 409350 w 410730"/>
                <a:gd name="connsiteY1" fmla="*/ 0 h 84792"/>
                <a:gd name="connsiteX2" fmla="*/ 410730 w 410730"/>
                <a:gd name="connsiteY2" fmla="*/ 84792 h 84792"/>
                <a:gd name="connsiteX3" fmla="*/ 0 w 410730"/>
                <a:gd name="connsiteY3" fmla="*/ 80807 h 84792"/>
                <a:gd name="connsiteX4" fmla="*/ 1905 w 410730"/>
                <a:gd name="connsiteY4" fmla="*/ 1704 h 84792"/>
                <a:gd name="connsiteX0" fmla="*/ 1905 w 409350"/>
                <a:gd name="connsiteY0" fmla="*/ 1704 h 100032"/>
                <a:gd name="connsiteX1" fmla="*/ 409350 w 409350"/>
                <a:gd name="connsiteY1" fmla="*/ 0 h 100032"/>
                <a:gd name="connsiteX2" fmla="*/ 408825 w 409350"/>
                <a:gd name="connsiteY2" fmla="*/ 100032 h 100032"/>
                <a:gd name="connsiteX3" fmla="*/ 0 w 409350"/>
                <a:gd name="connsiteY3" fmla="*/ 80807 h 100032"/>
                <a:gd name="connsiteX4" fmla="*/ 1905 w 409350"/>
                <a:gd name="connsiteY4" fmla="*/ 1704 h 100032"/>
                <a:gd name="connsiteX0" fmla="*/ 1905 w 409350"/>
                <a:gd name="connsiteY0" fmla="*/ 0 h 98328"/>
                <a:gd name="connsiteX1" fmla="*/ 409350 w 409350"/>
                <a:gd name="connsiteY1" fmla="*/ 13536 h 98328"/>
                <a:gd name="connsiteX2" fmla="*/ 408825 w 409350"/>
                <a:gd name="connsiteY2" fmla="*/ 98328 h 98328"/>
                <a:gd name="connsiteX3" fmla="*/ 0 w 409350"/>
                <a:gd name="connsiteY3" fmla="*/ 79103 h 98328"/>
                <a:gd name="connsiteX4" fmla="*/ 1905 w 409350"/>
                <a:gd name="connsiteY4" fmla="*/ 0 h 9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50" h="98328">
                  <a:moveTo>
                    <a:pt x="1905" y="0"/>
                  </a:moveTo>
                  <a:lnTo>
                    <a:pt x="409350" y="13536"/>
                  </a:lnTo>
                  <a:lnTo>
                    <a:pt x="408825" y="98328"/>
                  </a:lnTo>
                  <a:lnTo>
                    <a:pt x="0" y="79103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42" name="Rectangle 88"/>
            <p:cNvSpPr/>
            <p:nvPr/>
          </p:nvSpPr>
          <p:spPr>
            <a:xfrm>
              <a:off x="3950237" y="4221122"/>
              <a:ext cx="409350" cy="102138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4089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4089 h 12462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84792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98127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1255"/>
                <a:gd name="connsiteY0" fmla="*/ 1503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0 w 411255"/>
                <a:gd name="connsiteY4" fmla="*/ 15039 h 105572"/>
                <a:gd name="connsiteX0" fmla="*/ 1905 w 411255"/>
                <a:gd name="connsiteY0" fmla="*/ 2646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26469 h 105572"/>
                <a:gd name="connsiteX0" fmla="*/ 1905 w 411255"/>
                <a:gd name="connsiteY0" fmla="*/ 1884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18849 h 105572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90507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479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860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098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5514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5514 h 92237"/>
                <a:gd name="connsiteX0" fmla="*/ 1905 w 411255"/>
                <a:gd name="connsiteY0" fmla="*/ 5514 h 88602"/>
                <a:gd name="connsiteX1" fmla="*/ 411255 w 411255"/>
                <a:gd name="connsiteY1" fmla="*/ 0 h 88602"/>
                <a:gd name="connsiteX2" fmla="*/ 410730 w 411255"/>
                <a:gd name="connsiteY2" fmla="*/ 88602 h 88602"/>
                <a:gd name="connsiteX3" fmla="*/ 0 w 411255"/>
                <a:gd name="connsiteY3" fmla="*/ 86522 h 88602"/>
                <a:gd name="connsiteX4" fmla="*/ 1905 w 411255"/>
                <a:gd name="connsiteY4" fmla="*/ 5514 h 88602"/>
                <a:gd name="connsiteX0" fmla="*/ 1905 w 411255"/>
                <a:gd name="connsiteY0" fmla="*/ 5514 h 86522"/>
                <a:gd name="connsiteX1" fmla="*/ 411255 w 411255"/>
                <a:gd name="connsiteY1" fmla="*/ 0 h 86522"/>
                <a:gd name="connsiteX2" fmla="*/ 410730 w 411255"/>
                <a:gd name="connsiteY2" fmla="*/ 79077 h 86522"/>
                <a:gd name="connsiteX3" fmla="*/ 0 w 411255"/>
                <a:gd name="connsiteY3" fmla="*/ 86522 h 86522"/>
                <a:gd name="connsiteX4" fmla="*/ 1905 w 411255"/>
                <a:gd name="connsiteY4" fmla="*/ 5514 h 86522"/>
                <a:gd name="connsiteX0" fmla="*/ 1905 w 410730"/>
                <a:gd name="connsiteY0" fmla="*/ 13134 h 94142"/>
                <a:gd name="connsiteX1" fmla="*/ 409350 w 410730"/>
                <a:gd name="connsiteY1" fmla="*/ 0 h 94142"/>
                <a:gd name="connsiteX2" fmla="*/ 410730 w 410730"/>
                <a:gd name="connsiteY2" fmla="*/ 86697 h 94142"/>
                <a:gd name="connsiteX3" fmla="*/ 0 w 410730"/>
                <a:gd name="connsiteY3" fmla="*/ 94142 h 94142"/>
                <a:gd name="connsiteX4" fmla="*/ 1905 w 410730"/>
                <a:gd name="connsiteY4" fmla="*/ 13134 h 94142"/>
                <a:gd name="connsiteX0" fmla="*/ 1905 w 410730"/>
                <a:gd name="connsiteY0" fmla="*/ 13134 h 92237"/>
                <a:gd name="connsiteX1" fmla="*/ 409350 w 410730"/>
                <a:gd name="connsiteY1" fmla="*/ 0 h 92237"/>
                <a:gd name="connsiteX2" fmla="*/ 410730 w 410730"/>
                <a:gd name="connsiteY2" fmla="*/ 86697 h 92237"/>
                <a:gd name="connsiteX3" fmla="*/ 0 w 410730"/>
                <a:gd name="connsiteY3" fmla="*/ 92237 h 92237"/>
                <a:gd name="connsiteX4" fmla="*/ 1905 w 410730"/>
                <a:gd name="connsiteY4" fmla="*/ 13134 h 92237"/>
                <a:gd name="connsiteX0" fmla="*/ 1905 w 410730"/>
                <a:gd name="connsiteY0" fmla="*/ 13134 h 96222"/>
                <a:gd name="connsiteX1" fmla="*/ 409350 w 410730"/>
                <a:gd name="connsiteY1" fmla="*/ 0 h 96222"/>
                <a:gd name="connsiteX2" fmla="*/ 410730 w 410730"/>
                <a:gd name="connsiteY2" fmla="*/ 96222 h 96222"/>
                <a:gd name="connsiteX3" fmla="*/ 0 w 410730"/>
                <a:gd name="connsiteY3" fmla="*/ 92237 h 96222"/>
                <a:gd name="connsiteX4" fmla="*/ 1905 w 410730"/>
                <a:gd name="connsiteY4" fmla="*/ 13134 h 96222"/>
                <a:gd name="connsiteX0" fmla="*/ 1905 w 410730"/>
                <a:gd name="connsiteY0" fmla="*/ 1704 h 84792"/>
                <a:gd name="connsiteX1" fmla="*/ 409350 w 410730"/>
                <a:gd name="connsiteY1" fmla="*/ 0 h 84792"/>
                <a:gd name="connsiteX2" fmla="*/ 410730 w 410730"/>
                <a:gd name="connsiteY2" fmla="*/ 84792 h 84792"/>
                <a:gd name="connsiteX3" fmla="*/ 0 w 410730"/>
                <a:gd name="connsiteY3" fmla="*/ 80807 h 84792"/>
                <a:gd name="connsiteX4" fmla="*/ 1905 w 410730"/>
                <a:gd name="connsiteY4" fmla="*/ 1704 h 84792"/>
                <a:gd name="connsiteX0" fmla="*/ 1905 w 409350"/>
                <a:gd name="connsiteY0" fmla="*/ 1704 h 100032"/>
                <a:gd name="connsiteX1" fmla="*/ 409350 w 409350"/>
                <a:gd name="connsiteY1" fmla="*/ 0 h 100032"/>
                <a:gd name="connsiteX2" fmla="*/ 408825 w 409350"/>
                <a:gd name="connsiteY2" fmla="*/ 100032 h 100032"/>
                <a:gd name="connsiteX3" fmla="*/ 0 w 409350"/>
                <a:gd name="connsiteY3" fmla="*/ 80807 h 100032"/>
                <a:gd name="connsiteX4" fmla="*/ 1905 w 409350"/>
                <a:gd name="connsiteY4" fmla="*/ 1704 h 100032"/>
                <a:gd name="connsiteX0" fmla="*/ 1905 w 409350"/>
                <a:gd name="connsiteY0" fmla="*/ 0 h 98328"/>
                <a:gd name="connsiteX1" fmla="*/ 409350 w 409350"/>
                <a:gd name="connsiteY1" fmla="*/ 13536 h 98328"/>
                <a:gd name="connsiteX2" fmla="*/ 408825 w 409350"/>
                <a:gd name="connsiteY2" fmla="*/ 98328 h 98328"/>
                <a:gd name="connsiteX3" fmla="*/ 0 w 409350"/>
                <a:gd name="connsiteY3" fmla="*/ 79103 h 98328"/>
                <a:gd name="connsiteX4" fmla="*/ 1905 w 409350"/>
                <a:gd name="connsiteY4" fmla="*/ 0 h 98328"/>
                <a:gd name="connsiteX0" fmla="*/ 1905 w 409350"/>
                <a:gd name="connsiteY0" fmla="*/ 0 h 102138"/>
                <a:gd name="connsiteX1" fmla="*/ 409350 w 409350"/>
                <a:gd name="connsiteY1" fmla="*/ 13536 h 102138"/>
                <a:gd name="connsiteX2" fmla="*/ 408825 w 409350"/>
                <a:gd name="connsiteY2" fmla="*/ 102138 h 102138"/>
                <a:gd name="connsiteX3" fmla="*/ 0 w 409350"/>
                <a:gd name="connsiteY3" fmla="*/ 79103 h 102138"/>
                <a:gd name="connsiteX4" fmla="*/ 1905 w 409350"/>
                <a:gd name="connsiteY4" fmla="*/ 0 h 102138"/>
                <a:gd name="connsiteX0" fmla="*/ 1905 w 409350"/>
                <a:gd name="connsiteY0" fmla="*/ 0 h 102138"/>
                <a:gd name="connsiteX1" fmla="*/ 409350 w 409350"/>
                <a:gd name="connsiteY1" fmla="*/ 23061 h 102138"/>
                <a:gd name="connsiteX2" fmla="*/ 408825 w 409350"/>
                <a:gd name="connsiteY2" fmla="*/ 102138 h 102138"/>
                <a:gd name="connsiteX3" fmla="*/ 0 w 409350"/>
                <a:gd name="connsiteY3" fmla="*/ 79103 h 102138"/>
                <a:gd name="connsiteX4" fmla="*/ 1905 w 409350"/>
                <a:gd name="connsiteY4" fmla="*/ 0 h 10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50" h="102138">
                  <a:moveTo>
                    <a:pt x="1905" y="0"/>
                  </a:moveTo>
                  <a:lnTo>
                    <a:pt x="409350" y="23061"/>
                  </a:lnTo>
                  <a:lnTo>
                    <a:pt x="408825" y="102138"/>
                  </a:lnTo>
                  <a:lnTo>
                    <a:pt x="0" y="79103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43" name="Rectangle 88"/>
            <p:cNvSpPr/>
            <p:nvPr/>
          </p:nvSpPr>
          <p:spPr>
            <a:xfrm>
              <a:off x="3949285" y="4529732"/>
              <a:ext cx="411255" cy="117378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4089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4089 h 12462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84792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98127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1255"/>
                <a:gd name="connsiteY0" fmla="*/ 1503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0 w 411255"/>
                <a:gd name="connsiteY4" fmla="*/ 15039 h 105572"/>
                <a:gd name="connsiteX0" fmla="*/ 1905 w 411255"/>
                <a:gd name="connsiteY0" fmla="*/ 2646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26469 h 105572"/>
                <a:gd name="connsiteX0" fmla="*/ 1905 w 411255"/>
                <a:gd name="connsiteY0" fmla="*/ 1884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18849 h 105572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90507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479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860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098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5514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5514 h 92237"/>
                <a:gd name="connsiteX0" fmla="*/ 1905 w 411255"/>
                <a:gd name="connsiteY0" fmla="*/ 5514 h 88602"/>
                <a:gd name="connsiteX1" fmla="*/ 411255 w 411255"/>
                <a:gd name="connsiteY1" fmla="*/ 0 h 88602"/>
                <a:gd name="connsiteX2" fmla="*/ 410730 w 411255"/>
                <a:gd name="connsiteY2" fmla="*/ 88602 h 88602"/>
                <a:gd name="connsiteX3" fmla="*/ 0 w 411255"/>
                <a:gd name="connsiteY3" fmla="*/ 86522 h 88602"/>
                <a:gd name="connsiteX4" fmla="*/ 1905 w 411255"/>
                <a:gd name="connsiteY4" fmla="*/ 5514 h 88602"/>
                <a:gd name="connsiteX0" fmla="*/ 1905 w 411255"/>
                <a:gd name="connsiteY0" fmla="*/ 5514 h 86522"/>
                <a:gd name="connsiteX1" fmla="*/ 411255 w 411255"/>
                <a:gd name="connsiteY1" fmla="*/ 0 h 86522"/>
                <a:gd name="connsiteX2" fmla="*/ 410730 w 411255"/>
                <a:gd name="connsiteY2" fmla="*/ 79077 h 86522"/>
                <a:gd name="connsiteX3" fmla="*/ 0 w 411255"/>
                <a:gd name="connsiteY3" fmla="*/ 86522 h 86522"/>
                <a:gd name="connsiteX4" fmla="*/ 1905 w 411255"/>
                <a:gd name="connsiteY4" fmla="*/ 5514 h 86522"/>
                <a:gd name="connsiteX0" fmla="*/ 1905 w 410730"/>
                <a:gd name="connsiteY0" fmla="*/ 13134 h 94142"/>
                <a:gd name="connsiteX1" fmla="*/ 409350 w 410730"/>
                <a:gd name="connsiteY1" fmla="*/ 0 h 94142"/>
                <a:gd name="connsiteX2" fmla="*/ 410730 w 410730"/>
                <a:gd name="connsiteY2" fmla="*/ 86697 h 94142"/>
                <a:gd name="connsiteX3" fmla="*/ 0 w 410730"/>
                <a:gd name="connsiteY3" fmla="*/ 94142 h 94142"/>
                <a:gd name="connsiteX4" fmla="*/ 1905 w 410730"/>
                <a:gd name="connsiteY4" fmla="*/ 13134 h 94142"/>
                <a:gd name="connsiteX0" fmla="*/ 1905 w 410730"/>
                <a:gd name="connsiteY0" fmla="*/ 13134 h 92237"/>
                <a:gd name="connsiteX1" fmla="*/ 409350 w 410730"/>
                <a:gd name="connsiteY1" fmla="*/ 0 h 92237"/>
                <a:gd name="connsiteX2" fmla="*/ 410730 w 410730"/>
                <a:gd name="connsiteY2" fmla="*/ 86697 h 92237"/>
                <a:gd name="connsiteX3" fmla="*/ 0 w 410730"/>
                <a:gd name="connsiteY3" fmla="*/ 92237 h 92237"/>
                <a:gd name="connsiteX4" fmla="*/ 1905 w 410730"/>
                <a:gd name="connsiteY4" fmla="*/ 13134 h 92237"/>
                <a:gd name="connsiteX0" fmla="*/ 1905 w 410730"/>
                <a:gd name="connsiteY0" fmla="*/ 13134 h 96222"/>
                <a:gd name="connsiteX1" fmla="*/ 409350 w 410730"/>
                <a:gd name="connsiteY1" fmla="*/ 0 h 96222"/>
                <a:gd name="connsiteX2" fmla="*/ 410730 w 410730"/>
                <a:gd name="connsiteY2" fmla="*/ 96222 h 96222"/>
                <a:gd name="connsiteX3" fmla="*/ 0 w 410730"/>
                <a:gd name="connsiteY3" fmla="*/ 92237 h 96222"/>
                <a:gd name="connsiteX4" fmla="*/ 1905 w 410730"/>
                <a:gd name="connsiteY4" fmla="*/ 13134 h 96222"/>
                <a:gd name="connsiteX0" fmla="*/ 1905 w 410730"/>
                <a:gd name="connsiteY0" fmla="*/ 1704 h 84792"/>
                <a:gd name="connsiteX1" fmla="*/ 409350 w 410730"/>
                <a:gd name="connsiteY1" fmla="*/ 0 h 84792"/>
                <a:gd name="connsiteX2" fmla="*/ 410730 w 410730"/>
                <a:gd name="connsiteY2" fmla="*/ 84792 h 84792"/>
                <a:gd name="connsiteX3" fmla="*/ 0 w 410730"/>
                <a:gd name="connsiteY3" fmla="*/ 80807 h 84792"/>
                <a:gd name="connsiteX4" fmla="*/ 1905 w 410730"/>
                <a:gd name="connsiteY4" fmla="*/ 1704 h 84792"/>
                <a:gd name="connsiteX0" fmla="*/ 1905 w 409350"/>
                <a:gd name="connsiteY0" fmla="*/ 1704 h 100032"/>
                <a:gd name="connsiteX1" fmla="*/ 409350 w 409350"/>
                <a:gd name="connsiteY1" fmla="*/ 0 h 100032"/>
                <a:gd name="connsiteX2" fmla="*/ 408825 w 409350"/>
                <a:gd name="connsiteY2" fmla="*/ 100032 h 100032"/>
                <a:gd name="connsiteX3" fmla="*/ 0 w 409350"/>
                <a:gd name="connsiteY3" fmla="*/ 80807 h 100032"/>
                <a:gd name="connsiteX4" fmla="*/ 1905 w 409350"/>
                <a:gd name="connsiteY4" fmla="*/ 1704 h 100032"/>
                <a:gd name="connsiteX0" fmla="*/ 1905 w 409350"/>
                <a:gd name="connsiteY0" fmla="*/ 0 h 98328"/>
                <a:gd name="connsiteX1" fmla="*/ 409350 w 409350"/>
                <a:gd name="connsiteY1" fmla="*/ 13536 h 98328"/>
                <a:gd name="connsiteX2" fmla="*/ 408825 w 409350"/>
                <a:gd name="connsiteY2" fmla="*/ 98328 h 98328"/>
                <a:gd name="connsiteX3" fmla="*/ 0 w 409350"/>
                <a:gd name="connsiteY3" fmla="*/ 79103 h 98328"/>
                <a:gd name="connsiteX4" fmla="*/ 1905 w 409350"/>
                <a:gd name="connsiteY4" fmla="*/ 0 h 98328"/>
                <a:gd name="connsiteX0" fmla="*/ 1905 w 409350"/>
                <a:gd name="connsiteY0" fmla="*/ 0 h 102138"/>
                <a:gd name="connsiteX1" fmla="*/ 409350 w 409350"/>
                <a:gd name="connsiteY1" fmla="*/ 13536 h 102138"/>
                <a:gd name="connsiteX2" fmla="*/ 408825 w 409350"/>
                <a:gd name="connsiteY2" fmla="*/ 102138 h 102138"/>
                <a:gd name="connsiteX3" fmla="*/ 0 w 409350"/>
                <a:gd name="connsiteY3" fmla="*/ 79103 h 102138"/>
                <a:gd name="connsiteX4" fmla="*/ 1905 w 409350"/>
                <a:gd name="connsiteY4" fmla="*/ 0 h 102138"/>
                <a:gd name="connsiteX0" fmla="*/ 1905 w 409350"/>
                <a:gd name="connsiteY0" fmla="*/ 0 h 102138"/>
                <a:gd name="connsiteX1" fmla="*/ 409350 w 409350"/>
                <a:gd name="connsiteY1" fmla="*/ 23061 h 102138"/>
                <a:gd name="connsiteX2" fmla="*/ 408825 w 409350"/>
                <a:gd name="connsiteY2" fmla="*/ 102138 h 102138"/>
                <a:gd name="connsiteX3" fmla="*/ 0 w 409350"/>
                <a:gd name="connsiteY3" fmla="*/ 79103 h 102138"/>
                <a:gd name="connsiteX4" fmla="*/ 1905 w 409350"/>
                <a:gd name="connsiteY4" fmla="*/ 0 h 102138"/>
                <a:gd name="connsiteX0" fmla="*/ 1905 w 409350"/>
                <a:gd name="connsiteY0" fmla="*/ 0 h 117378"/>
                <a:gd name="connsiteX1" fmla="*/ 409350 w 409350"/>
                <a:gd name="connsiteY1" fmla="*/ 23061 h 117378"/>
                <a:gd name="connsiteX2" fmla="*/ 408825 w 409350"/>
                <a:gd name="connsiteY2" fmla="*/ 117378 h 117378"/>
                <a:gd name="connsiteX3" fmla="*/ 0 w 409350"/>
                <a:gd name="connsiteY3" fmla="*/ 79103 h 117378"/>
                <a:gd name="connsiteX4" fmla="*/ 1905 w 409350"/>
                <a:gd name="connsiteY4" fmla="*/ 0 h 117378"/>
                <a:gd name="connsiteX0" fmla="*/ 1905 w 411255"/>
                <a:gd name="connsiteY0" fmla="*/ 0 h 117378"/>
                <a:gd name="connsiteX1" fmla="*/ 411255 w 411255"/>
                <a:gd name="connsiteY1" fmla="*/ 34491 h 117378"/>
                <a:gd name="connsiteX2" fmla="*/ 408825 w 411255"/>
                <a:gd name="connsiteY2" fmla="*/ 117378 h 117378"/>
                <a:gd name="connsiteX3" fmla="*/ 0 w 411255"/>
                <a:gd name="connsiteY3" fmla="*/ 79103 h 117378"/>
                <a:gd name="connsiteX4" fmla="*/ 1905 w 411255"/>
                <a:gd name="connsiteY4" fmla="*/ 0 h 11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255" h="117378">
                  <a:moveTo>
                    <a:pt x="1905" y="0"/>
                  </a:moveTo>
                  <a:lnTo>
                    <a:pt x="411255" y="34491"/>
                  </a:lnTo>
                  <a:lnTo>
                    <a:pt x="408825" y="117378"/>
                  </a:lnTo>
                  <a:lnTo>
                    <a:pt x="0" y="79103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44" name="Rectangle 88"/>
            <p:cNvSpPr/>
            <p:nvPr/>
          </p:nvSpPr>
          <p:spPr>
            <a:xfrm>
              <a:off x="3950237" y="4842152"/>
              <a:ext cx="409350" cy="126903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4089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4089 h 12462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84792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98127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1255"/>
                <a:gd name="connsiteY0" fmla="*/ 1503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0 w 411255"/>
                <a:gd name="connsiteY4" fmla="*/ 15039 h 105572"/>
                <a:gd name="connsiteX0" fmla="*/ 1905 w 411255"/>
                <a:gd name="connsiteY0" fmla="*/ 2646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26469 h 105572"/>
                <a:gd name="connsiteX0" fmla="*/ 1905 w 411255"/>
                <a:gd name="connsiteY0" fmla="*/ 1884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18849 h 105572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90507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479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860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098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5514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5514 h 92237"/>
                <a:gd name="connsiteX0" fmla="*/ 1905 w 411255"/>
                <a:gd name="connsiteY0" fmla="*/ 5514 h 88602"/>
                <a:gd name="connsiteX1" fmla="*/ 411255 w 411255"/>
                <a:gd name="connsiteY1" fmla="*/ 0 h 88602"/>
                <a:gd name="connsiteX2" fmla="*/ 410730 w 411255"/>
                <a:gd name="connsiteY2" fmla="*/ 88602 h 88602"/>
                <a:gd name="connsiteX3" fmla="*/ 0 w 411255"/>
                <a:gd name="connsiteY3" fmla="*/ 86522 h 88602"/>
                <a:gd name="connsiteX4" fmla="*/ 1905 w 411255"/>
                <a:gd name="connsiteY4" fmla="*/ 5514 h 88602"/>
                <a:gd name="connsiteX0" fmla="*/ 1905 w 411255"/>
                <a:gd name="connsiteY0" fmla="*/ 5514 h 86522"/>
                <a:gd name="connsiteX1" fmla="*/ 411255 w 411255"/>
                <a:gd name="connsiteY1" fmla="*/ 0 h 86522"/>
                <a:gd name="connsiteX2" fmla="*/ 410730 w 411255"/>
                <a:gd name="connsiteY2" fmla="*/ 79077 h 86522"/>
                <a:gd name="connsiteX3" fmla="*/ 0 w 411255"/>
                <a:gd name="connsiteY3" fmla="*/ 86522 h 86522"/>
                <a:gd name="connsiteX4" fmla="*/ 1905 w 411255"/>
                <a:gd name="connsiteY4" fmla="*/ 5514 h 86522"/>
                <a:gd name="connsiteX0" fmla="*/ 1905 w 410730"/>
                <a:gd name="connsiteY0" fmla="*/ 13134 h 94142"/>
                <a:gd name="connsiteX1" fmla="*/ 409350 w 410730"/>
                <a:gd name="connsiteY1" fmla="*/ 0 h 94142"/>
                <a:gd name="connsiteX2" fmla="*/ 410730 w 410730"/>
                <a:gd name="connsiteY2" fmla="*/ 86697 h 94142"/>
                <a:gd name="connsiteX3" fmla="*/ 0 w 410730"/>
                <a:gd name="connsiteY3" fmla="*/ 94142 h 94142"/>
                <a:gd name="connsiteX4" fmla="*/ 1905 w 410730"/>
                <a:gd name="connsiteY4" fmla="*/ 13134 h 94142"/>
                <a:gd name="connsiteX0" fmla="*/ 1905 w 410730"/>
                <a:gd name="connsiteY0" fmla="*/ 13134 h 92237"/>
                <a:gd name="connsiteX1" fmla="*/ 409350 w 410730"/>
                <a:gd name="connsiteY1" fmla="*/ 0 h 92237"/>
                <a:gd name="connsiteX2" fmla="*/ 410730 w 410730"/>
                <a:gd name="connsiteY2" fmla="*/ 86697 h 92237"/>
                <a:gd name="connsiteX3" fmla="*/ 0 w 410730"/>
                <a:gd name="connsiteY3" fmla="*/ 92237 h 92237"/>
                <a:gd name="connsiteX4" fmla="*/ 1905 w 410730"/>
                <a:gd name="connsiteY4" fmla="*/ 13134 h 92237"/>
                <a:gd name="connsiteX0" fmla="*/ 1905 w 410730"/>
                <a:gd name="connsiteY0" fmla="*/ 13134 h 96222"/>
                <a:gd name="connsiteX1" fmla="*/ 409350 w 410730"/>
                <a:gd name="connsiteY1" fmla="*/ 0 h 96222"/>
                <a:gd name="connsiteX2" fmla="*/ 410730 w 410730"/>
                <a:gd name="connsiteY2" fmla="*/ 96222 h 96222"/>
                <a:gd name="connsiteX3" fmla="*/ 0 w 410730"/>
                <a:gd name="connsiteY3" fmla="*/ 92237 h 96222"/>
                <a:gd name="connsiteX4" fmla="*/ 1905 w 410730"/>
                <a:gd name="connsiteY4" fmla="*/ 13134 h 96222"/>
                <a:gd name="connsiteX0" fmla="*/ 1905 w 410730"/>
                <a:gd name="connsiteY0" fmla="*/ 1704 h 84792"/>
                <a:gd name="connsiteX1" fmla="*/ 409350 w 410730"/>
                <a:gd name="connsiteY1" fmla="*/ 0 h 84792"/>
                <a:gd name="connsiteX2" fmla="*/ 410730 w 410730"/>
                <a:gd name="connsiteY2" fmla="*/ 84792 h 84792"/>
                <a:gd name="connsiteX3" fmla="*/ 0 w 410730"/>
                <a:gd name="connsiteY3" fmla="*/ 80807 h 84792"/>
                <a:gd name="connsiteX4" fmla="*/ 1905 w 410730"/>
                <a:gd name="connsiteY4" fmla="*/ 1704 h 84792"/>
                <a:gd name="connsiteX0" fmla="*/ 1905 w 409350"/>
                <a:gd name="connsiteY0" fmla="*/ 1704 h 100032"/>
                <a:gd name="connsiteX1" fmla="*/ 409350 w 409350"/>
                <a:gd name="connsiteY1" fmla="*/ 0 h 100032"/>
                <a:gd name="connsiteX2" fmla="*/ 408825 w 409350"/>
                <a:gd name="connsiteY2" fmla="*/ 100032 h 100032"/>
                <a:gd name="connsiteX3" fmla="*/ 0 w 409350"/>
                <a:gd name="connsiteY3" fmla="*/ 80807 h 100032"/>
                <a:gd name="connsiteX4" fmla="*/ 1905 w 409350"/>
                <a:gd name="connsiteY4" fmla="*/ 1704 h 100032"/>
                <a:gd name="connsiteX0" fmla="*/ 1905 w 409350"/>
                <a:gd name="connsiteY0" fmla="*/ 0 h 98328"/>
                <a:gd name="connsiteX1" fmla="*/ 409350 w 409350"/>
                <a:gd name="connsiteY1" fmla="*/ 13536 h 98328"/>
                <a:gd name="connsiteX2" fmla="*/ 408825 w 409350"/>
                <a:gd name="connsiteY2" fmla="*/ 98328 h 98328"/>
                <a:gd name="connsiteX3" fmla="*/ 0 w 409350"/>
                <a:gd name="connsiteY3" fmla="*/ 79103 h 98328"/>
                <a:gd name="connsiteX4" fmla="*/ 1905 w 409350"/>
                <a:gd name="connsiteY4" fmla="*/ 0 h 98328"/>
                <a:gd name="connsiteX0" fmla="*/ 1905 w 409350"/>
                <a:gd name="connsiteY0" fmla="*/ 0 h 102138"/>
                <a:gd name="connsiteX1" fmla="*/ 409350 w 409350"/>
                <a:gd name="connsiteY1" fmla="*/ 13536 h 102138"/>
                <a:gd name="connsiteX2" fmla="*/ 408825 w 409350"/>
                <a:gd name="connsiteY2" fmla="*/ 102138 h 102138"/>
                <a:gd name="connsiteX3" fmla="*/ 0 w 409350"/>
                <a:gd name="connsiteY3" fmla="*/ 79103 h 102138"/>
                <a:gd name="connsiteX4" fmla="*/ 1905 w 409350"/>
                <a:gd name="connsiteY4" fmla="*/ 0 h 102138"/>
                <a:gd name="connsiteX0" fmla="*/ 1905 w 409350"/>
                <a:gd name="connsiteY0" fmla="*/ 0 h 102138"/>
                <a:gd name="connsiteX1" fmla="*/ 409350 w 409350"/>
                <a:gd name="connsiteY1" fmla="*/ 23061 h 102138"/>
                <a:gd name="connsiteX2" fmla="*/ 408825 w 409350"/>
                <a:gd name="connsiteY2" fmla="*/ 102138 h 102138"/>
                <a:gd name="connsiteX3" fmla="*/ 0 w 409350"/>
                <a:gd name="connsiteY3" fmla="*/ 79103 h 102138"/>
                <a:gd name="connsiteX4" fmla="*/ 1905 w 409350"/>
                <a:gd name="connsiteY4" fmla="*/ 0 h 102138"/>
                <a:gd name="connsiteX0" fmla="*/ 1905 w 409350"/>
                <a:gd name="connsiteY0" fmla="*/ 0 h 117378"/>
                <a:gd name="connsiteX1" fmla="*/ 409350 w 409350"/>
                <a:gd name="connsiteY1" fmla="*/ 23061 h 117378"/>
                <a:gd name="connsiteX2" fmla="*/ 408825 w 409350"/>
                <a:gd name="connsiteY2" fmla="*/ 117378 h 117378"/>
                <a:gd name="connsiteX3" fmla="*/ 0 w 409350"/>
                <a:gd name="connsiteY3" fmla="*/ 79103 h 117378"/>
                <a:gd name="connsiteX4" fmla="*/ 1905 w 409350"/>
                <a:gd name="connsiteY4" fmla="*/ 0 h 117378"/>
                <a:gd name="connsiteX0" fmla="*/ 1905 w 411255"/>
                <a:gd name="connsiteY0" fmla="*/ 0 h 117378"/>
                <a:gd name="connsiteX1" fmla="*/ 411255 w 411255"/>
                <a:gd name="connsiteY1" fmla="*/ 34491 h 117378"/>
                <a:gd name="connsiteX2" fmla="*/ 408825 w 411255"/>
                <a:gd name="connsiteY2" fmla="*/ 117378 h 117378"/>
                <a:gd name="connsiteX3" fmla="*/ 0 w 411255"/>
                <a:gd name="connsiteY3" fmla="*/ 79103 h 117378"/>
                <a:gd name="connsiteX4" fmla="*/ 1905 w 411255"/>
                <a:gd name="connsiteY4" fmla="*/ 0 h 117378"/>
                <a:gd name="connsiteX0" fmla="*/ 1905 w 411255"/>
                <a:gd name="connsiteY0" fmla="*/ 0 h 126903"/>
                <a:gd name="connsiteX1" fmla="*/ 411255 w 411255"/>
                <a:gd name="connsiteY1" fmla="*/ 34491 h 126903"/>
                <a:gd name="connsiteX2" fmla="*/ 408825 w 411255"/>
                <a:gd name="connsiteY2" fmla="*/ 126903 h 126903"/>
                <a:gd name="connsiteX3" fmla="*/ 0 w 411255"/>
                <a:gd name="connsiteY3" fmla="*/ 79103 h 126903"/>
                <a:gd name="connsiteX4" fmla="*/ 1905 w 411255"/>
                <a:gd name="connsiteY4" fmla="*/ 0 h 126903"/>
                <a:gd name="connsiteX0" fmla="*/ 1905 w 409350"/>
                <a:gd name="connsiteY0" fmla="*/ 0 h 126903"/>
                <a:gd name="connsiteX1" fmla="*/ 409350 w 409350"/>
                <a:gd name="connsiteY1" fmla="*/ 45921 h 126903"/>
                <a:gd name="connsiteX2" fmla="*/ 408825 w 409350"/>
                <a:gd name="connsiteY2" fmla="*/ 126903 h 126903"/>
                <a:gd name="connsiteX3" fmla="*/ 0 w 409350"/>
                <a:gd name="connsiteY3" fmla="*/ 79103 h 126903"/>
                <a:gd name="connsiteX4" fmla="*/ 1905 w 409350"/>
                <a:gd name="connsiteY4" fmla="*/ 0 h 12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50" h="126903">
                  <a:moveTo>
                    <a:pt x="1905" y="0"/>
                  </a:moveTo>
                  <a:lnTo>
                    <a:pt x="409350" y="45921"/>
                  </a:lnTo>
                  <a:lnTo>
                    <a:pt x="408825" y="126903"/>
                  </a:lnTo>
                  <a:lnTo>
                    <a:pt x="0" y="79103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45" name="Rectangle 88"/>
            <p:cNvSpPr/>
            <p:nvPr/>
          </p:nvSpPr>
          <p:spPr>
            <a:xfrm>
              <a:off x="3950237" y="5185052"/>
              <a:ext cx="409350" cy="126903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4089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4089 h 12462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84792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98127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1255"/>
                <a:gd name="connsiteY0" fmla="*/ 1503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0 w 411255"/>
                <a:gd name="connsiteY4" fmla="*/ 15039 h 105572"/>
                <a:gd name="connsiteX0" fmla="*/ 1905 w 411255"/>
                <a:gd name="connsiteY0" fmla="*/ 2646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26469 h 105572"/>
                <a:gd name="connsiteX0" fmla="*/ 1905 w 411255"/>
                <a:gd name="connsiteY0" fmla="*/ 1884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18849 h 105572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90507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479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860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098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5514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5514 h 92237"/>
                <a:gd name="connsiteX0" fmla="*/ 1905 w 411255"/>
                <a:gd name="connsiteY0" fmla="*/ 5514 h 88602"/>
                <a:gd name="connsiteX1" fmla="*/ 411255 w 411255"/>
                <a:gd name="connsiteY1" fmla="*/ 0 h 88602"/>
                <a:gd name="connsiteX2" fmla="*/ 410730 w 411255"/>
                <a:gd name="connsiteY2" fmla="*/ 88602 h 88602"/>
                <a:gd name="connsiteX3" fmla="*/ 0 w 411255"/>
                <a:gd name="connsiteY3" fmla="*/ 86522 h 88602"/>
                <a:gd name="connsiteX4" fmla="*/ 1905 w 411255"/>
                <a:gd name="connsiteY4" fmla="*/ 5514 h 88602"/>
                <a:gd name="connsiteX0" fmla="*/ 1905 w 411255"/>
                <a:gd name="connsiteY0" fmla="*/ 5514 h 86522"/>
                <a:gd name="connsiteX1" fmla="*/ 411255 w 411255"/>
                <a:gd name="connsiteY1" fmla="*/ 0 h 86522"/>
                <a:gd name="connsiteX2" fmla="*/ 410730 w 411255"/>
                <a:gd name="connsiteY2" fmla="*/ 79077 h 86522"/>
                <a:gd name="connsiteX3" fmla="*/ 0 w 411255"/>
                <a:gd name="connsiteY3" fmla="*/ 86522 h 86522"/>
                <a:gd name="connsiteX4" fmla="*/ 1905 w 411255"/>
                <a:gd name="connsiteY4" fmla="*/ 5514 h 86522"/>
                <a:gd name="connsiteX0" fmla="*/ 1905 w 410730"/>
                <a:gd name="connsiteY0" fmla="*/ 13134 h 94142"/>
                <a:gd name="connsiteX1" fmla="*/ 409350 w 410730"/>
                <a:gd name="connsiteY1" fmla="*/ 0 h 94142"/>
                <a:gd name="connsiteX2" fmla="*/ 410730 w 410730"/>
                <a:gd name="connsiteY2" fmla="*/ 86697 h 94142"/>
                <a:gd name="connsiteX3" fmla="*/ 0 w 410730"/>
                <a:gd name="connsiteY3" fmla="*/ 94142 h 94142"/>
                <a:gd name="connsiteX4" fmla="*/ 1905 w 410730"/>
                <a:gd name="connsiteY4" fmla="*/ 13134 h 94142"/>
                <a:gd name="connsiteX0" fmla="*/ 1905 w 410730"/>
                <a:gd name="connsiteY0" fmla="*/ 13134 h 92237"/>
                <a:gd name="connsiteX1" fmla="*/ 409350 w 410730"/>
                <a:gd name="connsiteY1" fmla="*/ 0 h 92237"/>
                <a:gd name="connsiteX2" fmla="*/ 410730 w 410730"/>
                <a:gd name="connsiteY2" fmla="*/ 86697 h 92237"/>
                <a:gd name="connsiteX3" fmla="*/ 0 w 410730"/>
                <a:gd name="connsiteY3" fmla="*/ 92237 h 92237"/>
                <a:gd name="connsiteX4" fmla="*/ 1905 w 410730"/>
                <a:gd name="connsiteY4" fmla="*/ 13134 h 92237"/>
                <a:gd name="connsiteX0" fmla="*/ 1905 w 410730"/>
                <a:gd name="connsiteY0" fmla="*/ 13134 h 96222"/>
                <a:gd name="connsiteX1" fmla="*/ 409350 w 410730"/>
                <a:gd name="connsiteY1" fmla="*/ 0 h 96222"/>
                <a:gd name="connsiteX2" fmla="*/ 410730 w 410730"/>
                <a:gd name="connsiteY2" fmla="*/ 96222 h 96222"/>
                <a:gd name="connsiteX3" fmla="*/ 0 w 410730"/>
                <a:gd name="connsiteY3" fmla="*/ 92237 h 96222"/>
                <a:gd name="connsiteX4" fmla="*/ 1905 w 410730"/>
                <a:gd name="connsiteY4" fmla="*/ 13134 h 96222"/>
                <a:gd name="connsiteX0" fmla="*/ 1905 w 410730"/>
                <a:gd name="connsiteY0" fmla="*/ 1704 h 84792"/>
                <a:gd name="connsiteX1" fmla="*/ 409350 w 410730"/>
                <a:gd name="connsiteY1" fmla="*/ 0 h 84792"/>
                <a:gd name="connsiteX2" fmla="*/ 410730 w 410730"/>
                <a:gd name="connsiteY2" fmla="*/ 84792 h 84792"/>
                <a:gd name="connsiteX3" fmla="*/ 0 w 410730"/>
                <a:gd name="connsiteY3" fmla="*/ 80807 h 84792"/>
                <a:gd name="connsiteX4" fmla="*/ 1905 w 410730"/>
                <a:gd name="connsiteY4" fmla="*/ 1704 h 84792"/>
                <a:gd name="connsiteX0" fmla="*/ 1905 w 409350"/>
                <a:gd name="connsiteY0" fmla="*/ 1704 h 100032"/>
                <a:gd name="connsiteX1" fmla="*/ 409350 w 409350"/>
                <a:gd name="connsiteY1" fmla="*/ 0 h 100032"/>
                <a:gd name="connsiteX2" fmla="*/ 408825 w 409350"/>
                <a:gd name="connsiteY2" fmla="*/ 100032 h 100032"/>
                <a:gd name="connsiteX3" fmla="*/ 0 w 409350"/>
                <a:gd name="connsiteY3" fmla="*/ 80807 h 100032"/>
                <a:gd name="connsiteX4" fmla="*/ 1905 w 409350"/>
                <a:gd name="connsiteY4" fmla="*/ 1704 h 100032"/>
                <a:gd name="connsiteX0" fmla="*/ 1905 w 409350"/>
                <a:gd name="connsiteY0" fmla="*/ 0 h 98328"/>
                <a:gd name="connsiteX1" fmla="*/ 409350 w 409350"/>
                <a:gd name="connsiteY1" fmla="*/ 13536 h 98328"/>
                <a:gd name="connsiteX2" fmla="*/ 408825 w 409350"/>
                <a:gd name="connsiteY2" fmla="*/ 98328 h 98328"/>
                <a:gd name="connsiteX3" fmla="*/ 0 w 409350"/>
                <a:gd name="connsiteY3" fmla="*/ 79103 h 98328"/>
                <a:gd name="connsiteX4" fmla="*/ 1905 w 409350"/>
                <a:gd name="connsiteY4" fmla="*/ 0 h 98328"/>
                <a:gd name="connsiteX0" fmla="*/ 1905 w 409350"/>
                <a:gd name="connsiteY0" fmla="*/ 0 h 102138"/>
                <a:gd name="connsiteX1" fmla="*/ 409350 w 409350"/>
                <a:gd name="connsiteY1" fmla="*/ 13536 h 102138"/>
                <a:gd name="connsiteX2" fmla="*/ 408825 w 409350"/>
                <a:gd name="connsiteY2" fmla="*/ 102138 h 102138"/>
                <a:gd name="connsiteX3" fmla="*/ 0 w 409350"/>
                <a:gd name="connsiteY3" fmla="*/ 79103 h 102138"/>
                <a:gd name="connsiteX4" fmla="*/ 1905 w 409350"/>
                <a:gd name="connsiteY4" fmla="*/ 0 h 102138"/>
                <a:gd name="connsiteX0" fmla="*/ 1905 w 409350"/>
                <a:gd name="connsiteY0" fmla="*/ 0 h 102138"/>
                <a:gd name="connsiteX1" fmla="*/ 409350 w 409350"/>
                <a:gd name="connsiteY1" fmla="*/ 23061 h 102138"/>
                <a:gd name="connsiteX2" fmla="*/ 408825 w 409350"/>
                <a:gd name="connsiteY2" fmla="*/ 102138 h 102138"/>
                <a:gd name="connsiteX3" fmla="*/ 0 w 409350"/>
                <a:gd name="connsiteY3" fmla="*/ 79103 h 102138"/>
                <a:gd name="connsiteX4" fmla="*/ 1905 w 409350"/>
                <a:gd name="connsiteY4" fmla="*/ 0 h 102138"/>
                <a:gd name="connsiteX0" fmla="*/ 1905 w 409350"/>
                <a:gd name="connsiteY0" fmla="*/ 0 h 117378"/>
                <a:gd name="connsiteX1" fmla="*/ 409350 w 409350"/>
                <a:gd name="connsiteY1" fmla="*/ 23061 h 117378"/>
                <a:gd name="connsiteX2" fmla="*/ 408825 w 409350"/>
                <a:gd name="connsiteY2" fmla="*/ 117378 h 117378"/>
                <a:gd name="connsiteX3" fmla="*/ 0 w 409350"/>
                <a:gd name="connsiteY3" fmla="*/ 79103 h 117378"/>
                <a:gd name="connsiteX4" fmla="*/ 1905 w 409350"/>
                <a:gd name="connsiteY4" fmla="*/ 0 h 117378"/>
                <a:gd name="connsiteX0" fmla="*/ 1905 w 411255"/>
                <a:gd name="connsiteY0" fmla="*/ 0 h 117378"/>
                <a:gd name="connsiteX1" fmla="*/ 411255 w 411255"/>
                <a:gd name="connsiteY1" fmla="*/ 34491 h 117378"/>
                <a:gd name="connsiteX2" fmla="*/ 408825 w 411255"/>
                <a:gd name="connsiteY2" fmla="*/ 117378 h 117378"/>
                <a:gd name="connsiteX3" fmla="*/ 0 w 411255"/>
                <a:gd name="connsiteY3" fmla="*/ 79103 h 117378"/>
                <a:gd name="connsiteX4" fmla="*/ 1905 w 411255"/>
                <a:gd name="connsiteY4" fmla="*/ 0 h 117378"/>
                <a:gd name="connsiteX0" fmla="*/ 1905 w 411255"/>
                <a:gd name="connsiteY0" fmla="*/ 0 h 126903"/>
                <a:gd name="connsiteX1" fmla="*/ 411255 w 411255"/>
                <a:gd name="connsiteY1" fmla="*/ 34491 h 126903"/>
                <a:gd name="connsiteX2" fmla="*/ 408825 w 411255"/>
                <a:gd name="connsiteY2" fmla="*/ 126903 h 126903"/>
                <a:gd name="connsiteX3" fmla="*/ 0 w 411255"/>
                <a:gd name="connsiteY3" fmla="*/ 79103 h 126903"/>
                <a:gd name="connsiteX4" fmla="*/ 1905 w 411255"/>
                <a:gd name="connsiteY4" fmla="*/ 0 h 126903"/>
                <a:gd name="connsiteX0" fmla="*/ 1905 w 409350"/>
                <a:gd name="connsiteY0" fmla="*/ 0 h 126903"/>
                <a:gd name="connsiteX1" fmla="*/ 409350 w 409350"/>
                <a:gd name="connsiteY1" fmla="*/ 45921 h 126903"/>
                <a:gd name="connsiteX2" fmla="*/ 408825 w 409350"/>
                <a:gd name="connsiteY2" fmla="*/ 126903 h 126903"/>
                <a:gd name="connsiteX3" fmla="*/ 0 w 409350"/>
                <a:gd name="connsiteY3" fmla="*/ 79103 h 126903"/>
                <a:gd name="connsiteX4" fmla="*/ 1905 w 409350"/>
                <a:gd name="connsiteY4" fmla="*/ 0 h 12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50" h="126903">
                  <a:moveTo>
                    <a:pt x="1905" y="0"/>
                  </a:moveTo>
                  <a:lnTo>
                    <a:pt x="409350" y="45921"/>
                  </a:lnTo>
                  <a:lnTo>
                    <a:pt x="408825" y="126903"/>
                  </a:lnTo>
                  <a:lnTo>
                    <a:pt x="0" y="79103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746" name="Rectangle 88"/>
            <p:cNvSpPr/>
            <p:nvPr/>
          </p:nvSpPr>
          <p:spPr>
            <a:xfrm>
              <a:off x="3951264" y="5501841"/>
              <a:ext cx="407296" cy="147452"/>
            </a:xfrm>
            <a:custGeom>
              <a:avLst/>
              <a:gdLst>
                <a:gd name="connsiteX0" fmla="*/ 0 w 409881"/>
                <a:gd name="connsiteY0" fmla="*/ 0 h 78626"/>
                <a:gd name="connsiteX1" fmla="*/ 409881 w 409881"/>
                <a:gd name="connsiteY1" fmla="*/ 0 h 78626"/>
                <a:gd name="connsiteX2" fmla="*/ 409881 w 409881"/>
                <a:gd name="connsiteY2" fmla="*/ 78626 h 78626"/>
                <a:gd name="connsiteX3" fmla="*/ 0 w 409881"/>
                <a:gd name="connsiteY3" fmla="*/ 78626 h 78626"/>
                <a:gd name="connsiteX4" fmla="*/ 0 w 409881"/>
                <a:gd name="connsiteY4" fmla="*/ 0 h 78626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09881 w 415390"/>
                <a:gd name="connsiteY2" fmla="*/ 122693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44067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44067 h 122693"/>
                <a:gd name="connsiteX0" fmla="*/ 0 w 415390"/>
                <a:gd name="connsiteY0" fmla="*/ 36923 h 122693"/>
                <a:gd name="connsiteX1" fmla="*/ 415390 w 415390"/>
                <a:gd name="connsiteY1" fmla="*/ 0 h 122693"/>
                <a:gd name="connsiteX2" fmla="*/ 412635 w 415390"/>
                <a:gd name="connsiteY2" fmla="*/ 75871 h 122693"/>
                <a:gd name="connsiteX3" fmla="*/ 0 w 415390"/>
                <a:gd name="connsiteY3" fmla="*/ 122693 h 122693"/>
                <a:gd name="connsiteX4" fmla="*/ 0 w 415390"/>
                <a:gd name="connsiteY4" fmla="*/ 36923 h 122693"/>
                <a:gd name="connsiteX0" fmla="*/ 0 w 415390"/>
                <a:gd name="connsiteY0" fmla="*/ 36923 h 117931"/>
                <a:gd name="connsiteX1" fmla="*/ 415390 w 415390"/>
                <a:gd name="connsiteY1" fmla="*/ 0 h 117931"/>
                <a:gd name="connsiteX2" fmla="*/ 412635 w 415390"/>
                <a:gd name="connsiteY2" fmla="*/ 75871 h 117931"/>
                <a:gd name="connsiteX3" fmla="*/ 0 w 415390"/>
                <a:gd name="connsiteY3" fmla="*/ 117931 h 117931"/>
                <a:gd name="connsiteX4" fmla="*/ 0 w 415390"/>
                <a:gd name="connsiteY4" fmla="*/ 36923 h 117931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256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84792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4361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4361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2635 w 413160"/>
                <a:gd name="connsiteY2" fmla="*/ 90507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9804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9804 h 124622"/>
                <a:gd name="connsiteX0" fmla="*/ 0 w 413160"/>
                <a:gd name="connsiteY0" fmla="*/ 34089 h 124622"/>
                <a:gd name="connsiteX1" fmla="*/ 413160 w 413160"/>
                <a:gd name="connsiteY1" fmla="*/ 0 h 124622"/>
                <a:gd name="connsiteX2" fmla="*/ 410730 w 413160"/>
                <a:gd name="connsiteY2" fmla="*/ 96222 h 124622"/>
                <a:gd name="connsiteX3" fmla="*/ 0 w 413160"/>
                <a:gd name="connsiteY3" fmla="*/ 124622 h 124622"/>
                <a:gd name="connsiteX4" fmla="*/ 0 w 413160"/>
                <a:gd name="connsiteY4" fmla="*/ 34089 h 12462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84792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3160"/>
                <a:gd name="connsiteY0" fmla="*/ 22659 h 113192"/>
                <a:gd name="connsiteX1" fmla="*/ 413160 w 413160"/>
                <a:gd name="connsiteY1" fmla="*/ 0 h 113192"/>
                <a:gd name="connsiteX2" fmla="*/ 410730 w 413160"/>
                <a:gd name="connsiteY2" fmla="*/ 98127 h 113192"/>
                <a:gd name="connsiteX3" fmla="*/ 0 w 413160"/>
                <a:gd name="connsiteY3" fmla="*/ 113192 h 113192"/>
                <a:gd name="connsiteX4" fmla="*/ 0 w 413160"/>
                <a:gd name="connsiteY4" fmla="*/ 22659 h 113192"/>
                <a:gd name="connsiteX0" fmla="*/ 0 w 411255"/>
                <a:gd name="connsiteY0" fmla="*/ 1503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0 w 411255"/>
                <a:gd name="connsiteY4" fmla="*/ 15039 h 105572"/>
                <a:gd name="connsiteX0" fmla="*/ 1905 w 411255"/>
                <a:gd name="connsiteY0" fmla="*/ 2646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26469 h 105572"/>
                <a:gd name="connsiteX0" fmla="*/ 1905 w 411255"/>
                <a:gd name="connsiteY0" fmla="*/ 18849 h 105572"/>
                <a:gd name="connsiteX1" fmla="*/ 411255 w 411255"/>
                <a:gd name="connsiteY1" fmla="*/ 0 h 105572"/>
                <a:gd name="connsiteX2" fmla="*/ 410730 w 411255"/>
                <a:gd name="connsiteY2" fmla="*/ 90507 h 105572"/>
                <a:gd name="connsiteX3" fmla="*/ 0 w 411255"/>
                <a:gd name="connsiteY3" fmla="*/ 105572 h 105572"/>
                <a:gd name="connsiteX4" fmla="*/ 1905 w 411255"/>
                <a:gd name="connsiteY4" fmla="*/ 18849 h 105572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90507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479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8849 h 99857"/>
                <a:gd name="connsiteX1" fmla="*/ 411255 w 411255"/>
                <a:gd name="connsiteY1" fmla="*/ 0 h 99857"/>
                <a:gd name="connsiteX2" fmla="*/ 410730 w 411255"/>
                <a:gd name="connsiteY2" fmla="*/ 88602 h 99857"/>
                <a:gd name="connsiteX3" fmla="*/ 0 w 411255"/>
                <a:gd name="connsiteY3" fmla="*/ 99857 h 99857"/>
                <a:gd name="connsiteX4" fmla="*/ 1905 w 411255"/>
                <a:gd name="connsiteY4" fmla="*/ 18849 h 9985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098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11229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11229 h 92237"/>
                <a:gd name="connsiteX0" fmla="*/ 1905 w 411255"/>
                <a:gd name="connsiteY0" fmla="*/ 5514 h 92237"/>
                <a:gd name="connsiteX1" fmla="*/ 411255 w 411255"/>
                <a:gd name="connsiteY1" fmla="*/ 0 h 92237"/>
                <a:gd name="connsiteX2" fmla="*/ 410730 w 411255"/>
                <a:gd name="connsiteY2" fmla="*/ 88602 h 92237"/>
                <a:gd name="connsiteX3" fmla="*/ 0 w 411255"/>
                <a:gd name="connsiteY3" fmla="*/ 92237 h 92237"/>
                <a:gd name="connsiteX4" fmla="*/ 1905 w 411255"/>
                <a:gd name="connsiteY4" fmla="*/ 5514 h 92237"/>
                <a:gd name="connsiteX0" fmla="*/ 1905 w 411255"/>
                <a:gd name="connsiteY0" fmla="*/ 5514 h 88602"/>
                <a:gd name="connsiteX1" fmla="*/ 411255 w 411255"/>
                <a:gd name="connsiteY1" fmla="*/ 0 h 88602"/>
                <a:gd name="connsiteX2" fmla="*/ 410730 w 411255"/>
                <a:gd name="connsiteY2" fmla="*/ 88602 h 88602"/>
                <a:gd name="connsiteX3" fmla="*/ 0 w 411255"/>
                <a:gd name="connsiteY3" fmla="*/ 86522 h 88602"/>
                <a:gd name="connsiteX4" fmla="*/ 1905 w 411255"/>
                <a:gd name="connsiteY4" fmla="*/ 5514 h 88602"/>
                <a:gd name="connsiteX0" fmla="*/ 1905 w 411255"/>
                <a:gd name="connsiteY0" fmla="*/ 5514 h 86522"/>
                <a:gd name="connsiteX1" fmla="*/ 411255 w 411255"/>
                <a:gd name="connsiteY1" fmla="*/ 0 h 86522"/>
                <a:gd name="connsiteX2" fmla="*/ 410730 w 411255"/>
                <a:gd name="connsiteY2" fmla="*/ 79077 h 86522"/>
                <a:gd name="connsiteX3" fmla="*/ 0 w 411255"/>
                <a:gd name="connsiteY3" fmla="*/ 86522 h 86522"/>
                <a:gd name="connsiteX4" fmla="*/ 1905 w 411255"/>
                <a:gd name="connsiteY4" fmla="*/ 5514 h 86522"/>
                <a:gd name="connsiteX0" fmla="*/ 1905 w 410730"/>
                <a:gd name="connsiteY0" fmla="*/ 13134 h 94142"/>
                <a:gd name="connsiteX1" fmla="*/ 409350 w 410730"/>
                <a:gd name="connsiteY1" fmla="*/ 0 h 94142"/>
                <a:gd name="connsiteX2" fmla="*/ 410730 w 410730"/>
                <a:gd name="connsiteY2" fmla="*/ 86697 h 94142"/>
                <a:gd name="connsiteX3" fmla="*/ 0 w 410730"/>
                <a:gd name="connsiteY3" fmla="*/ 94142 h 94142"/>
                <a:gd name="connsiteX4" fmla="*/ 1905 w 410730"/>
                <a:gd name="connsiteY4" fmla="*/ 13134 h 94142"/>
                <a:gd name="connsiteX0" fmla="*/ 1905 w 410730"/>
                <a:gd name="connsiteY0" fmla="*/ 13134 h 92237"/>
                <a:gd name="connsiteX1" fmla="*/ 409350 w 410730"/>
                <a:gd name="connsiteY1" fmla="*/ 0 h 92237"/>
                <a:gd name="connsiteX2" fmla="*/ 410730 w 410730"/>
                <a:gd name="connsiteY2" fmla="*/ 86697 h 92237"/>
                <a:gd name="connsiteX3" fmla="*/ 0 w 410730"/>
                <a:gd name="connsiteY3" fmla="*/ 92237 h 92237"/>
                <a:gd name="connsiteX4" fmla="*/ 1905 w 410730"/>
                <a:gd name="connsiteY4" fmla="*/ 13134 h 92237"/>
                <a:gd name="connsiteX0" fmla="*/ 1905 w 410730"/>
                <a:gd name="connsiteY0" fmla="*/ 13134 h 96222"/>
                <a:gd name="connsiteX1" fmla="*/ 409350 w 410730"/>
                <a:gd name="connsiteY1" fmla="*/ 0 h 96222"/>
                <a:gd name="connsiteX2" fmla="*/ 410730 w 410730"/>
                <a:gd name="connsiteY2" fmla="*/ 96222 h 96222"/>
                <a:gd name="connsiteX3" fmla="*/ 0 w 410730"/>
                <a:gd name="connsiteY3" fmla="*/ 92237 h 96222"/>
                <a:gd name="connsiteX4" fmla="*/ 1905 w 410730"/>
                <a:gd name="connsiteY4" fmla="*/ 13134 h 96222"/>
                <a:gd name="connsiteX0" fmla="*/ 1905 w 410730"/>
                <a:gd name="connsiteY0" fmla="*/ 1704 h 84792"/>
                <a:gd name="connsiteX1" fmla="*/ 409350 w 410730"/>
                <a:gd name="connsiteY1" fmla="*/ 0 h 84792"/>
                <a:gd name="connsiteX2" fmla="*/ 410730 w 410730"/>
                <a:gd name="connsiteY2" fmla="*/ 84792 h 84792"/>
                <a:gd name="connsiteX3" fmla="*/ 0 w 410730"/>
                <a:gd name="connsiteY3" fmla="*/ 80807 h 84792"/>
                <a:gd name="connsiteX4" fmla="*/ 1905 w 410730"/>
                <a:gd name="connsiteY4" fmla="*/ 1704 h 84792"/>
                <a:gd name="connsiteX0" fmla="*/ 1905 w 409350"/>
                <a:gd name="connsiteY0" fmla="*/ 1704 h 100032"/>
                <a:gd name="connsiteX1" fmla="*/ 409350 w 409350"/>
                <a:gd name="connsiteY1" fmla="*/ 0 h 100032"/>
                <a:gd name="connsiteX2" fmla="*/ 408825 w 409350"/>
                <a:gd name="connsiteY2" fmla="*/ 100032 h 100032"/>
                <a:gd name="connsiteX3" fmla="*/ 0 w 409350"/>
                <a:gd name="connsiteY3" fmla="*/ 80807 h 100032"/>
                <a:gd name="connsiteX4" fmla="*/ 1905 w 409350"/>
                <a:gd name="connsiteY4" fmla="*/ 1704 h 100032"/>
                <a:gd name="connsiteX0" fmla="*/ 1905 w 409350"/>
                <a:gd name="connsiteY0" fmla="*/ 0 h 98328"/>
                <a:gd name="connsiteX1" fmla="*/ 409350 w 409350"/>
                <a:gd name="connsiteY1" fmla="*/ 13536 h 98328"/>
                <a:gd name="connsiteX2" fmla="*/ 408825 w 409350"/>
                <a:gd name="connsiteY2" fmla="*/ 98328 h 98328"/>
                <a:gd name="connsiteX3" fmla="*/ 0 w 409350"/>
                <a:gd name="connsiteY3" fmla="*/ 79103 h 98328"/>
                <a:gd name="connsiteX4" fmla="*/ 1905 w 409350"/>
                <a:gd name="connsiteY4" fmla="*/ 0 h 98328"/>
                <a:gd name="connsiteX0" fmla="*/ 1905 w 409350"/>
                <a:gd name="connsiteY0" fmla="*/ 0 h 102138"/>
                <a:gd name="connsiteX1" fmla="*/ 409350 w 409350"/>
                <a:gd name="connsiteY1" fmla="*/ 13536 h 102138"/>
                <a:gd name="connsiteX2" fmla="*/ 408825 w 409350"/>
                <a:gd name="connsiteY2" fmla="*/ 102138 h 102138"/>
                <a:gd name="connsiteX3" fmla="*/ 0 w 409350"/>
                <a:gd name="connsiteY3" fmla="*/ 79103 h 102138"/>
                <a:gd name="connsiteX4" fmla="*/ 1905 w 409350"/>
                <a:gd name="connsiteY4" fmla="*/ 0 h 102138"/>
                <a:gd name="connsiteX0" fmla="*/ 1905 w 409350"/>
                <a:gd name="connsiteY0" fmla="*/ 0 h 102138"/>
                <a:gd name="connsiteX1" fmla="*/ 409350 w 409350"/>
                <a:gd name="connsiteY1" fmla="*/ 23061 h 102138"/>
                <a:gd name="connsiteX2" fmla="*/ 408825 w 409350"/>
                <a:gd name="connsiteY2" fmla="*/ 102138 h 102138"/>
                <a:gd name="connsiteX3" fmla="*/ 0 w 409350"/>
                <a:gd name="connsiteY3" fmla="*/ 79103 h 102138"/>
                <a:gd name="connsiteX4" fmla="*/ 1905 w 409350"/>
                <a:gd name="connsiteY4" fmla="*/ 0 h 102138"/>
                <a:gd name="connsiteX0" fmla="*/ 1905 w 409350"/>
                <a:gd name="connsiteY0" fmla="*/ 0 h 117378"/>
                <a:gd name="connsiteX1" fmla="*/ 409350 w 409350"/>
                <a:gd name="connsiteY1" fmla="*/ 23061 h 117378"/>
                <a:gd name="connsiteX2" fmla="*/ 408825 w 409350"/>
                <a:gd name="connsiteY2" fmla="*/ 117378 h 117378"/>
                <a:gd name="connsiteX3" fmla="*/ 0 w 409350"/>
                <a:gd name="connsiteY3" fmla="*/ 79103 h 117378"/>
                <a:gd name="connsiteX4" fmla="*/ 1905 w 409350"/>
                <a:gd name="connsiteY4" fmla="*/ 0 h 117378"/>
                <a:gd name="connsiteX0" fmla="*/ 1905 w 411255"/>
                <a:gd name="connsiteY0" fmla="*/ 0 h 117378"/>
                <a:gd name="connsiteX1" fmla="*/ 411255 w 411255"/>
                <a:gd name="connsiteY1" fmla="*/ 34491 h 117378"/>
                <a:gd name="connsiteX2" fmla="*/ 408825 w 411255"/>
                <a:gd name="connsiteY2" fmla="*/ 117378 h 117378"/>
                <a:gd name="connsiteX3" fmla="*/ 0 w 411255"/>
                <a:gd name="connsiteY3" fmla="*/ 79103 h 117378"/>
                <a:gd name="connsiteX4" fmla="*/ 1905 w 411255"/>
                <a:gd name="connsiteY4" fmla="*/ 0 h 117378"/>
                <a:gd name="connsiteX0" fmla="*/ 1905 w 411255"/>
                <a:gd name="connsiteY0" fmla="*/ 0 h 126903"/>
                <a:gd name="connsiteX1" fmla="*/ 411255 w 411255"/>
                <a:gd name="connsiteY1" fmla="*/ 34491 h 126903"/>
                <a:gd name="connsiteX2" fmla="*/ 408825 w 411255"/>
                <a:gd name="connsiteY2" fmla="*/ 126903 h 126903"/>
                <a:gd name="connsiteX3" fmla="*/ 0 w 411255"/>
                <a:gd name="connsiteY3" fmla="*/ 79103 h 126903"/>
                <a:gd name="connsiteX4" fmla="*/ 1905 w 411255"/>
                <a:gd name="connsiteY4" fmla="*/ 0 h 126903"/>
                <a:gd name="connsiteX0" fmla="*/ 1905 w 409350"/>
                <a:gd name="connsiteY0" fmla="*/ 0 h 126903"/>
                <a:gd name="connsiteX1" fmla="*/ 409350 w 409350"/>
                <a:gd name="connsiteY1" fmla="*/ 45921 h 126903"/>
                <a:gd name="connsiteX2" fmla="*/ 408825 w 409350"/>
                <a:gd name="connsiteY2" fmla="*/ 126903 h 126903"/>
                <a:gd name="connsiteX3" fmla="*/ 0 w 409350"/>
                <a:gd name="connsiteY3" fmla="*/ 79103 h 126903"/>
                <a:gd name="connsiteX4" fmla="*/ 1905 w 409350"/>
                <a:gd name="connsiteY4" fmla="*/ 0 h 126903"/>
                <a:gd name="connsiteX0" fmla="*/ 1905 w 409350"/>
                <a:gd name="connsiteY0" fmla="*/ 0 h 147452"/>
                <a:gd name="connsiteX1" fmla="*/ 409350 w 409350"/>
                <a:gd name="connsiteY1" fmla="*/ 45921 h 147452"/>
                <a:gd name="connsiteX2" fmla="*/ 406770 w 409350"/>
                <a:gd name="connsiteY2" fmla="*/ 147452 h 147452"/>
                <a:gd name="connsiteX3" fmla="*/ 0 w 409350"/>
                <a:gd name="connsiteY3" fmla="*/ 79103 h 147452"/>
                <a:gd name="connsiteX4" fmla="*/ 1905 w 409350"/>
                <a:gd name="connsiteY4" fmla="*/ 0 h 147452"/>
                <a:gd name="connsiteX0" fmla="*/ 1905 w 407296"/>
                <a:gd name="connsiteY0" fmla="*/ 0 h 147452"/>
                <a:gd name="connsiteX1" fmla="*/ 407296 w 407296"/>
                <a:gd name="connsiteY1" fmla="*/ 64414 h 147452"/>
                <a:gd name="connsiteX2" fmla="*/ 406770 w 407296"/>
                <a:gd name="connsiteY2" fmla="*/ 147452 h 147452"/>
                <a:gd name="connsiteX3" fmla="*/ 0 w 407296"/>
                <a:gd name="connsiteY3" fmla="*/ 79103 h 147452"/>
                <a:gd name="connsiteX4" fmla="*/ 1905 w 407296"/>
                <a:gd name="connsiteY4" fmla="*/ 0 h 14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296" h="147452">
                  <a:moveTo>
                    <a:pt x="1905" y="0"/>
                  </a:moveTo>
                  <a:lnTo>
                    <a:pt x="407296" y="64414"/>
                  </a:lnTo>
                  <a:cubicBezTo>
                    <a:pt x="407121" y="92093"/>
                    <a:pt x="406945" y="119773"/>
                    <a:pt x="406770" y="147452"/>
                  </a:cubicBezTo>
                  <a:lnTo>
                    <a:pt x="0" y="79103"/>
                  </a:lnTo>
                  <a:lnTo>
                    <a:pt x="190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rgbClr val="0070C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704" name="TextBox 703"/>
          <p:cNvSpPr txBox="1"/>
          <p:nvPr/>
        </p:nvSpPr>
        <p:spPr>
          <a:xfrm>
            <a:off x="3977480" y="2574742"/>
            <a:ext cx="66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BDR</a:t>
            </a:r>
            <a:endParaRPr lang="en-US" sz="1400" b="1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72" name="Picture 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1345" y="2854102"/>
            <a:ext cx="545421" cy="54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 descr="StorageCraft Granular Recovery for Exchange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836" y="3309707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25" y="3764257"/>
            <a:ext cx="548640" cy="5486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66526" y="5074346"/>
            <a:ext cx="214604" cy="2233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948246" y="4228522"/>
            <a:ext cx="3396466" cy="2126258"/>
            <a:chOff x="2948246" y="4228522"/>
            <a:chExt cx="3396466" cy="2126258"/>
          </a:xfrm>
        </p:grpSpPr>
        <p:sp>
          <p:nvSpPr>
            <p:cNvPr id="1003" name="TextBox 1002"/>
            <p:cNvSpPr txBox="1"/>
            <p:nvPr/>
          </p:nvSpPr>
          <p:spPr>
            <a:xfrm>
              <a:off x="4869450" y="5734900"/>
              <a:ext cx="1475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OFFSITE</a:t>
              </a:r>
              <a:endParaRPr lang="en-US" sz="14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48246" y="4228522"/>
              <a:ext cx="2376977" cy="2126258"/>
              <a:chOff x="2669789" y="4158985"/>
              <a:chExt cx="2376977" cy="2126258"/>
            </a:xfrm>
          </p:grpSpPr>
          <p:grpSp>
            <p:nvGrpSpPr>
              <p:cNvPr id="840" name="Group 839"/>
              <p:cNvGrpSpPr/>
              <p:nvPr/>
            </p:nvGrpSpPr>
            <p:grpSpPr>
              <a:xfrm>
                <a:off x="3621917" y="4983875"/>
                <a:ext cx="1424849" cy="1301368"/>
                <a:chOff x="927264" y="623447"/>
                <a:chExt cx="6083136" cy="6110852"/>
              </a:xfrm>
            </p:grpSpPr>
            <p:grpSp>
              <p:nvGrpSpPr>
                <p:cNvPr id="841" name="Group 840"/>
                <p:cNvGrpSpPr/>
                <p:nvPr/>
              </p:nvGrpSpPr>
              <p:grpSpPr>
                <a:xfrm>
                  <a:off x="927264" y="5704905"/>
                  <a:ext cx="6083136" cy="1029394"/>
                  <a:chOff x="1789357" y="4225762"/>
                  <a:chExt cx="4366122" cy="738839"/>
                </a:xfrm>
              </p:grpSpPr>
              <p:sp>
                <p:nvSpPr>
                  <p:cNvPr id="991" name="Rectangle 617"/>
                  <p:cNvSpPr/>
                  <p:nvPr/>
                </p:nvSpPr>
                <p:spPr>
                  <a:xfrm>
                    <a:off x="1789357" y="4225762"/>
                    <a:ext cx="4366122" cy="738839"/>
                  </a:xfrm>
                  <a:custGeom>
                    <a:avLst/>
                    <a:gdLst>
                      <a:gd name="connsiteX0" fmla="*/ 0 w 2286000"/>
                      <a:gd name="connsiteY0" fmla="*/ 0 h 1037492"/>
                      <a:gd name="connsiteX1" fmla="*/ 2286000 w 2286000"/>
                      <a:gd name="connsiteY1" fmla="*/ 0 h 1037492"/>
                      <a:gd name="connsiteX2" fmla="*/ 2286000 w 2286000"/>
                      <a:gd name="connsiteY2" fmla="*/ 1037492 h 1037492"/>
                      <a:gd name="connsiteX3" fmla="*/ 0 w 2286000"/>
                      <a:gd name="connsiteY3" fmla="*/ 1037492 h 1037492"/>
                      <a:gd name="connsiteX4" fmla="*/ 0 w 2286000"/>
                      <a:gd name="connsiteY4" fmla="*/ 0 h 1037492"/>
                      <a:gd name="connsiteX0" fmla="*/ 0 w 2286000"/>
                      <a:gd name="connsiteY0" fmla="*/ 45398 h 1082890"/>
                      <a:gd name="connsiteX1" fmla="*/ 436038 w 2286000"/>
                      <a:gd name="connsiteY1" fmla="*/ 0 h 1082890"/>
                      <a:gd name="connsiteX2" fmla="*/ 2286000 w 2286000"/>
                      <a:gd name="connsiteY2" fmla="*/ 45398 h 1082890"/>
                      <a:gd name="connsiteX3" fmla="*/ 2286000 w 2286000"/>
                      <a:gd name="connsiteY3" fmla="*/ 1082890 h 1082890"/>
                      <a:gd name="connsiteX4" fmla="*/ 0 w 2286000"/>
                      <a:gd name="connsiteY4" fmla="*/ 1082890 h 1082890"/>
                      <a:gd name="connsiteX5" fmla="*/ 0 w 2286000"/>
                      <a:gd name="connsiteY5" fmla="*/ 45398 h 1082890"/>
                      <a:gd name="connsiteX0" fmla="*/ 0 w 2286000"/>
                      <a:gd name="connsiteY0" fmla="*/ 45398 h 1082890"/>
                      <a:gd name="connsiteX1" fmla="*/ 436038 w 2286000"/>
                      <a:gd name="connsiteY1" fmla="*/ 0 h 1082890"/>
                      <a:gd name="connsiteX2" fmla="*/ 2286000 w 2286000"/>
                      <a:gd name="connsiteY2" fmla="*/ 45398 h 1082890"/>
                      <a:gd name="connsiteX3" fmla="*/ 2286000 w 2286000"/>
                      <a:gd name="connsiteY3" fmla="*/ 1082890 h 1082890"/>
                      <a:gd name="connsiteX4" fmla="*/ 0 w 2286000"/>
                      <a:gd name="connsiteY4" fmla="*/ 1082890 h 1082890"/>
                      <a:gd name="connsiteX5" fmla="*/ 0 w 2286000"/>
                      <a:gd name="connsiteY5" fmla="*/ 45398 h 1082890"/>
                      <a:gd name="connsiteX0" fmla="*/ 5240 w 2286000"/>
                      <a:gd name="connsiteY0" fmla="*/ 48018 h 1082890"/>
                      <a:gd name="connsiteX1" fmla="*/ 436038 w 2286000"/>
                      <a:gd name="connsiteY1" fmla="*/ 0 h 1082890"/>
                      <a:gd name="connsiteX2" fmla="*/ 2286000 w 2286000"/>
                      <a:gd name="connsiteY2" fmla="*/ 45398 h 1082890"/>
                      <a:gd name="connsiteX3" fmla="*/ 2286000 w 2286000"/>
                      <a:gd name="connsiteY3" fmla="*/ 1082890 h 1082890"/>
                      <a:gd name="connsiteX4" fmla="*/ 0 w 2286000"/>
                      <a:gd name="connsiteY4" fmla="*/ 1082890 h 1082890"/>
                      <a:gd name="connsiteX5" fmla="*/ 5240 w 2286000"/>
                      <a:gd name="connsiteY5" fmla="*/ 48018 h 1082890"/>
                      <a:gd name="connsiteX0" fmla="*/ 5240 w 2286000"/>
                      <a:gd name="connsiteY0" fmla="*/ 48018 h 1082890"/>
                      <a:gd name="connsiteX1" fmla="*/ 436038 w 2286000"/>
                      <a:gd name="connsiteY1" fmla="*/ 0 h 1082890"/>
                      <a:gd name="connsiteX2" fmla="*/ 2286000 w 2286000"/>
                      <a:gd name="connsiteY2" fmla="*/ 45398 h 1082890"/>
                      <a:gd name="connsiteX3" fmla="*/ 2286000 w 2286000"/>
                      <a:gd name="connsiteY3" fmla="*/ 1082890 h 1082890"/>
                      <a:gd name="connsiteX4" fmla="*/ 0 w 2286000"/>
                      <a:gd name="connsiteY4" fmla="*/ 1082890 h 1082890"/>
                      <a:gd name="connsiteX5" fmla="*/ 5240 w 2286000"/>
                      <a:gd name="connsiteY5" fmla="*/ 48018 h 1082890"/>
                      <a:gd name="connsiteX0" fmla="*/ 5240 w 2286000"/>
                      <a:gd name="connsiteY0" fmla="*/ 63738 h 1082890"/>
                      <a:gd name="connsiteX1" fmla="*/ 436038 w 2286000"/>
                      <a:gd name="connsiteY1" fmla="*/ 0 h 1082890"/>
                      <a:gd name="connsiteX2" fmla="*/ 2286000 w 2286000"/>
                      <a:gd name="connsiteY2" fmla="*/ 45398 h 1082890"/>
                      <a:gd name="connsiteX3" fmla="*/ 2286000 w 2286000"/>
                      <a:gd name="connsiteY3" fmla="*/ 1082890 h 1082890"/>
                      <a:gd name="connsiteX4" fmla="*/ 0 w 2286000"/>
                      <a:gd name="connsiteY4" fmla="*/ 1082890 h 1082890"/>
                      <a:gd name="connsiteX5" fmla="*/ 5240 w 2286000"/>
                      <a:gd name="connsiteY5" fmla="*/ 63738 h 1082890"/>
                      <a:gd name="connsiteX0" fmla="*/ 5240 w 2286000"/>
                      <a:gd name="connsiteY0" fmla="*/ 71598 h 1090750"/>
                      <a:gd name="connsiteX1" fmla="*/ 436038 w 2286000"/>
                      <a:gd name="connsiteY1" fmla="*/ 0 h 1090750"/>
                      <a:gd name="connsiteX2" fmla="*/ 2286000 w 2286000"/>
                      <a:gd name="connsiteY2" fmla="*/ 53258 h 1090750"/>
                      <a:gd name="connsiteX3" fmla="*/ 2286000 w 2286000"/>
                      <a:gd name="connsiteY3" fmla="*/ 1090750 h 1090750"/>
                      <a:gd name="connsiteX4" fmla="*/ 0 w 2286000"/>
                      <a:gd name="connsiteY4" fmla="*/ 1090750 h 1090750"/>
                      <a:gd name="connsiteX5" fmla="*/ 5240 w 2286000"/>
                      <a:gd name="connsiteY5" fmla="*/ 71598 h 1090750"/>
                      <a:gd name="connsiteX0" fmla="*/ 5240 w 2286000"/>
                      <a:gd name="connsiteY0" fmla="*/ 71598 h 1090750"/>
                      <a:gd name="connsiteX1" fmla="*/ 436038 w 2286000"/>
                      <a:gd name="connsiteY1" fmla="*/ 0 h 1090750"/>
                      <a:gd name="connsiteX2" fmla="*/ 2286000 w 2286000"/>
                      <a:gd name="connsiteY2" fmla="*/ 53258 h 1090750"/>
                      <a:gd name="connsiteX3" fmla="*/ 2286000 w 2286000"/>
                      <a:gd name="connsiteY3" fmla="*/ 1090750 h 1090750"/>
                      <a:gd name="connsiteX4" fmla="*/ 0 w 2286000"/>
                      <a:gd name="connsiteY4" fmla="*/ 1090750 h 1090750"/>
                      <a:gd name="connsiteX5" fmla="*/ 5240 w 2286000"/>
                      <a:gd name="connsiteY5" fmla="*/ 71598 h 1090750"/>
                      <a:gd name="connsiteX0" fmla="*/ 151 w 2296631"/>
                      <a:gd name="connsiteY0" fmla="*/ 63738 h 1090750"/>
                      <a:gd name="connsiteX1" fmla="*/ 446669 w 2296631"/>
                      <a:gd name="connsiteY1" fmla="*/ 0 h 1090750"/>
                      <a:gd name="connsiteX2" fmla="*/ 2296631 w 2296631"/>
                      <a:gd name="connsiteY2" fmla="*/ 53258 h 1090750"/>
                      <a:gd name="connsiteX3" fmla="*/ 2296631 w 2296631"/>
                      <a:gd name="connsiteY3" fmla="*/ 1090750 h 1090750"/>
                      <a:gd name="connsiteX4" fmla="*/ 10631 w 2296631"/>
                      <a:gd name="connsiteY4" fmla="*/ 1090750 h 1090750"/>
                      <a:gd name="connsiteX5" fmla="*/ 151 w 2296631"/>
                      <a:gd name="connsiteY5" fmla="*/ 63738 h 1090750"/>
                      <a:gd name="connsiteX0" fmla="*/ 151 w 2296631"/>
                      <a:gd name="connsiteY0" fmla="*/ 63738 h 1090750"/>
                      <a:gd name="connsiteX1" fmla="*/ 446669 w 2296631"/>
                      <a:gd name="connsiteY1" fmla="*/ 0 h 1090750"/>
                      <a:gd name="connsiteX2" fmla="*/ 2296631 w 2296631"/>
                      <a:gd name="connsiteY2" fmla="*/ 53258 h 1090750"/>
                      <a:gd name="connsiteX3" fmla="*/ 2296631 w 2296631"/>
                      <a:gd name="connsiteY3" fmla="*/ 1090750 h 1090750"/>
                      <a:gd name="connsiteX4" fmla="*/ 10631 w 2296631"/>
                      <a:gd name="connsiteY4" fmla="*/ 1090750 h 1090750"/>
                      <a:gd name="connsiteX5" fmla="*/ 151 w 2296631"/>
                      <a:gd name="connsiteY5" fmla="*/ 63738 h 1090750"/>
                      <a:gd name="connsiteX0" fmla="*/ 151 w 2296631"/>
                      <a:gd name="connsiteY0" fmla="*/ 63738 h 1090750"/>
                      <a:gd name="connsiteX1" fmla="*/ 446669 w 2296631"/>
                      <a:gd name="connsiteY1" fmla="*/ 0 h 1090750"/>
                      <a:gd name="connsiteX2" fmla="*/ 2121087 w 2296631"/>
                      <a:gd name="connsiteY2" fmla="*/ 425306 h 1090750"/>
                      <a:gd name="connsiteX3" fmla="*/ 2296631 w 2296631"/>
                      <a:gd name="connsiteY3" fmla="*/ 1090750 h 1090750"/>
                      <a:gd name="connsiteX4" fmla="*/ 10631 w 2296631"/>
                      <a:gd name="connsiteY4" fmla="*/ 1090750 h 1090750"/>
                      <a:gd name="connsiteX5" fmla="*/ 151 w 2296631"/>
                      <a:gd name="connsiteY5" fmla="*/ 63738 h 1090750"/>
                      <a:gd name="connsiteX0" fmla="*/ 3 w 2296483"/>
                      <a:gd name="connsiteY0" fmla="*/ 63738 h 1090750"/>
                      <a:gd name="connsiteX1" fmla="*/ 446521 w 2296483"/>
                      <a:gd name="connsiteY1" fmla="*/ 0 h 1090750"/>
                      <a:gd name="connsiteX2" fmla="*/ 2120939 w 2296483"/>
                      <a:gd name="connsiteY2" fmla="*/ 425306 h 1090750"/>
                      <a:gd name="connsiteX3" fmla="*/ 2296483 w 2296483"/>
                      <a:gd name="connsiteY3" fmla="*/ 1090750 h 1090750"/>
                      <a:gd name="connsiteX4" fmla="*/ 869862 w 2296483"/>
                      <a:gd name="connsiteY4" fmla="*/ 768483 h 1090750"/>
                      <a:gd name="connsiteX5" fmla="*/ 3 w 2296483"/>
                      <a:gd name="connsiteY5" fmla="*/ 63738 h 1090750"/>
                      <a:gd name="connsiteX0" fmla="*/ 0 w 2296480"/>
                      <a:gd name="connsiteY0" fmla="*/ 63738 h 1090750"/>
                      <a:gd name="connsiteX1" fmla="*/ 446518 w 2296480"/>
                      <a:gd name="connsiteY1" fmla="*/ 0 h 1090750"/>
                      <a:gd name="connsiteX2" fmla="*/ 2120936 w 2296480"/>
                      <a:gd name="connsiteY2" fmla="*/ 425306 h 1090750"/>
                      <a:gd name="connsiteX3" fmla="*/ 2296480 w 2296480"/>
                      <a:gd name="connsiteY3" fmla="*/ 1090750 h 1090750"/>
                      <a:gd name="connsiteX4" fmla="*/ 0 w 2296480"/>
                      <a:gd name="connsiteY4" fmla="*/ 63738 h 1090750"/>
                      <a:gd name="connsiteX0" fmla="*/ 0 w 2123556"/>
                      <a:gd name="connsiteY0" fmla="*/ 63738 h 702981"/>
                      <a:gd name="connsiteX1" fmla="*/ 446518 w 2123556"/>
                      <a:gd name="connsiteY1" fmla="*/ 0 h 702981"/>
                      <a:gd name="connsiteX2" fmla="*/ 2120936 w 2123556"/>
                      <a:gd name="connsiteY2" fmla="*/ 425306 h 702981"/>
                      <a:gd name="connsiteX3" fmla="*/ 2123556 w 2123556"/>
                      <a:gd name="connsiteY3" fmla="*/ 702981 h 702981"/>
                      <a:gd name="connsiteX4" fmla="*/ 0 w 2123556"/>
                      <a:gd name="connsiteY4" fmla="*/ 63738 h 702981"/>
                      <a:gd name="connsiteX0" fmla="*/ 0 w 3708489"/>
                      <a:gd name="connsiteY0" fmla="*/ 63738 h 712443"/>
                      <a:gd name="connsiteX1" fmla="*/ 446518 w 3708489"/>
                      <a:gd name="connsiteY1" fmla="*/ 0 h 712443"/>
                      <a:gd name="connsiteX2" fmla="*/ 2120936 w 3708489"/>
                      <a:gd name="connsiteY2" fmla="*/ 425306 h 712443"/>
                      <a:gd name="connsiteX3" fmla="*/ 3708489 w 3708489"/>
                      <a:gd name="connsiteY3" fmla="*/ 272487 h 712443"/>
                      <a:gd name="connsiteX4" fmla="*/ 2123556 w 3708489"/>
                      <a:gd name="connsiteY4" fmla="*/ 702981 h 712443"/>
                      <a:gd name="connsiteX5" fmla="*/ 0 w 3708489"/>
                      <a:gd name="connsiteY5" fmla="*/ 63738 h 712443"/>
                      <a:gd name="connsiteX0" fmla="*/ 0 w 3984240"/>
                      <a:gd name="connsiteY0" fmla="*/ 63738 h 712838"/>
                      <a:gd name="connsiteX1" fmla="*/ 446518 w 3984240"/>
                      <a:gd name="connsiteY1" fmla="*/ 0 h 712838"/>
                      <a:gd name="connsiteX2" fmla="*/ 2120936 w 3984240"/>
                      <a:gd name="connsiteY2" fmla="*/ 425306 h 712838"/>
                      <a:gd name="connsiteX3" fmla="*/ 3855212 w 3984240"/>
                      <a:gd name="connsiteY3" fmla="*/ 36682 h 712838"/>
                      <a:gd name="connsiteX4" fmla="*/ 3708489 w 3984240"/>
                      <a:gd name="connsiteY4" fmla="*/ 272487 h 712838"/>
                      <a:gd name="connsiteX5" fmla="*/ 2123556 w 3984240"/>
                      <a:gd name="connsiteY5" fmla="*/ 702981 h 712838"/>
                      <a:gd name="connsiteX6" fmla="*/ 0 w 3984240"/>
                      <a:gd name="connsiteY6" fmla="*/ 63738 h 712838"/>
                      <a:gd name="connsiteX0" fmla="*/ 0 w 3984240"/>
                      <a:gd name="connsiteY0" fmla="*/ 63738 h 712838"/>
                      <a:gd name="connsiteX1" fmla="*/ 446518 w 3984240"/>
                      <a:gd name="connsiteY1" fmla="*/ 0 h 712838"/>
                      <a:gd name="connsiteX2" fmla="*/ 2120936 w 3984240"/>
                      <a:gd name="connsiteY2" fmla="*/ 425306 h 712838"/>
                      <a:gd name="connsiteX3" fmla="*/ 3855212 w 3984240"/>
                      <a:gd name="connsiteY3" fmla="*/ 36682 h 712838"/>
                      <a:gd name="connsiteX4" fmla="*/ 3708489 w 3984240"/>
                      <a:gd name="connsiteY4" fmla="*/ 272487 h 712838"/>
                      <a:gd name="connsiteX5" fmla="*/ 2123556 w 3984240"/>
                      <a:gd name="connsiteY5" fmla="*/ 702981 h 712838"/>
                      <a:gd name="connsiteX6" fmla="*/ 0 w 3984240"/>
                      <a:gd name="connsiteY6" fmla="*/ 63738 h 712838"/>
                      <a:gd name="connsiteX0" fmla="*/ 0 w 3984240"/>
                      <a:gd name="connsiteY0" fmla="*/ 63738 h 702981"/>
                      <a:gd name="connsiteX1" fmla="*/ 446518 w 3984240"/>
                      <a:gd name="connsiteY1" fmla="*/ 0 h 702981"/>
                      <a:gd name="connsiteX2" fmla="*/ 2120936 w 3984240"/>
                      <a:gd name="connsiteY2" fmla="*/ 425306 h 702981"/>
                      <a:gd name="connsiteX3" fmla="*/ 3855212 w 3984240"/>
                      <a:gd name="connsiteY3" fmla="*/ 36682 h 702981"/>
                      <a:gd name="connsiteX4" fmla="*/ 3708489 w 3984240"/>
                      <a:gd name="connsiteY4" fmla="*/ 272487 h 702981"/>
                      <a:gd name="connsiteX5" fmla="*/ 2123556 w 3984240"/>
                      <a:gd name="connsiteY5" fmla="*/ 702981 h 702981"/>
                      <a:gd name="connsiteX6" fmla="*/ 0 w 3984240"/>
                      <a:gd name="connsiteY6" fmla="*/ 63738 h 702981"/>
                      <a:gd name="connsiteX0" fmla="*/ 0 w 4390761"/>
                      <a:gd name="connsiteY0" fmla="*/ 63738 h 702981"/>
                      <a:gd name="connsiteX1" fmla="*/ 446518 w 4390761"/>
                      <a:gd name="connsiteY1" fmla="*/ 0 h 702981"/>
                      <a:gd name="connsiteX2" fmla="*/ 2120936 w 4390761"/>
                      <a:gd name="connsiteY2" fmla="*/ 425306 h 702981"/>
                      <a:gd name="connsiteX3" fmla="*/ 3855212 w 4390761"/>
                      <a:gd name="connsiteY3" fmla="*/ 36682 h 702981"/>
                      <a:gd name="connsiteX4" fmla="*/ 4329442 w 4390761"/>
                      <a:gd name="connsiteY4" fmla="*/ 107423 h 702981"/>
                      <a:gd name="connsiteX5" fmla="*/ 2123556 w 4390761"/>
                      <a:gd name="connsiteY5" fmla="*/ 702981 h 702981"/>
                      <a:gd name="connsiteX6" fmla="*/ 0 w 4390761"/>
                      <a:gd name="connsiteY6" fmla="*/ 63738 h 702981"/>
                      <a:gd name="connsiteX0" fmla="*/ 0 w 4390507"/>
                      <a:gd name="connsiteY0" fmla="*/ 63738 h 702981"/>
                      <a:gd name="connsiteX1" fmla="*/ 446518 w 4390507"/>
                      <a:gd name="connsiteY1" fmla="*/ 0 h 702981"/>
                      <a:gd name="connsiteX2" fmla="*/ 2120936 w 4390507"/>
                      <a:gd name="connsiteY2" fmla="*/ 425306 h 702981"/>
                      <a:gd name="connsiteX3" fmla="*/ 3852592 w 4390507"/>
                      <a:gd name="connsiteY3" fmla="*/ 26201 h 702981"/>
                      <a:gd name="connsiteX4" fmla="*/ 4329442 w 4390507"/>
                      <a:gd name="connsiteY4" fmla="*/ 107423 h 702981"/>
                      <a:gd name="connsiteX5" fmla="*/ 2123556 w 4390507"/>
                      <a:gd name="connsiteY5" fmla="*/ 702981 h 702981"/>
                      <a:gd name="connsiteX6" fmla="*/ 0 w 4390507"/>
                      <a:gd name="connsiteY6" fmla="*/ 63738 h 702981"/>
                      <a:gd name="connsiteX0" fmla="*/ 0 w 4391018"/>
                      <a:gd name="connsiteY0" fmla="*/ 63738 h 702981"/>
                      <a:gd name="connsiteX1" fmla="*/ 446518 w 4391018"/>
                      <a:gd name="connsiteY1" fmla="*/ 0 h 702981"/>
                      <a:gd name="connsiteX2" fmla="*/ 2120936 w 4391018"/>
                      <a:gd name="connsiteY2" fmla="*/ 425306 h 702981"/>
                      <a:gd name="connsiteX3" fmla="*/ 3857832 w 4391018"/>
                      <a:gd name="connsiteY3" fmla="*/ 36682 h 702981"/>
                      <a:gd name="connsiteX4" fmla="*/ 4329442 w 4391018"/>
                      <a:gd name="connsiteY4" fmla="*/ 107423 h 702981"/>
                      <a:gd name="connsiteX5" fmla="*/ 2123556 w 4391018"/>
                      <a:gd name="connsiteY5" fmla="*/ 702981 h 702981"/>
                      <a:gd name="connsiteX6" fmla="*/ 0 w 4391018"/>
                      <a:gd name="connsiteY6" fmla="*/ 63738 h 702981"/>
                      <a:gd name="connsiteX0" fmla="*/ 0 w 4391018"/>
                      <a:gd name="connsiteY0" fmla="*/ 63738 h 702981"/>
                      <a:gd name="connsiteX1" fmla="*/ 446518 w 4391018"/>
                      <a:gd name="connsiteY1" fmla="*/ 0 h 702981"/>
                      <a:gd name="connsiteX2" fmla="*/ 2120936 w 4391018"/>
                      <a:gd name="connsiteY2" fmla="*/ 425306 h 702981"/>
                      <a:gd name="connsiteX3" fmla="*/ 3857832 w 4391018"/>
                      <a:gd name="connsiteY3" fmla="*/ 36682 h 702981"/>
                      <a:gd name="connsiteX4" fmla="*/ 4329442 w 4391018"/>
                      <a:gd name="connsiteY4" fmla="*/ 107423 h 702981"/>
                      <a:gd name="connsiteX5" fmla="*/ 2123556 w 4391018"/>
                      <a:gd name="connsiteY5" fmla="*/ 702981 h 702981"/>
                      <a:gd name="connsiteX6" fmla="*/ 0 w 4391018"/>
                      <a:gd name="connsiteY6" fmla="*/ 63738 h 702981"/>
                      <a:gd name="connsiteX0" fmla="*/ 0 w 4390507"/>
                      <a:gd name="connsiteY0" fmla="*/ 63738 h 702981"/>
                      <a:gd name="connsiteX1" fmla="*/ 446518 w 4390507"/>
                      <a:gd name="connsiteY1" fmla="*/ 0 h 702981"/>
                      <a:gd name="connsiteX2" fmla="*/ 2120936 w 4390507"/>
                      <a:gd name="connsiteY2" fmla="*/ 425306 h 702981"/>
                      <a:gd name="connsiteX3" fmla="*/ 3852592 w 4390507"/>
                      <a:gd name="connsiteY3" fmla="*/ 36682 h 702981"/>
                      <a:gd name="connsiteX4" fmla="*/ 4329442 w 4390507"/>
                      <a:gd name="connsiteY4" fmla="*/ 107423 h 702981"/>
                      <a:gd name="connsiteX5" fmla="*/ 2123556 w 4390507"/>
                      <a:gd name="connsiteY5" fmla="*/ 702981 h 702981"/>
                      <a:gd name="connsiteX6" fmla="*/ 0 w 4390507"/>
                      <a:gd name="connsiteY6" fmla="*/ 63738 h 702981"/>
                      <a:gd name="connsiteX0" fmla="*/ 0 w 4390507"/>
                      <a:gd name="connsiteY0" fmla="*/ 63738 h 702981"/>
                      <a:gd name="connsiteX1" fmla="*/ 446518 w 4390507"/>
                      <a:gd name="connsiteY1" fmla="*/ 0 h 702981"/>
                      <a:gd name="connsiteX2" fmla="*/ 2120936 w 4390507"/>
                      <a:gd name="connsiteY2" fmla="*/ 425306 h 702981"/>
                      <a:gd name="connsiteX3" fmla="*/ 3852592 w 4390507"/>
                      <a:gd name="connsiteY3" fmla="*/ 36682 h 702981"/>
                      <a:gd name="connsiteX4" fmla="*/ 4329442 w 4390507"/>
                      <a:gd name="connsiteY4" fmla="*/ 107423 h 702981"/>
                      <a:gd name="connsiteX5" fmla="*/ 2123556 w 4390507"/>
                      <a:gd name="connsiteY5" fmla="*/ 702981 h 702981"/>
                      <a:gd name="connsiteX6" fmla="*/ 0 w 4390507"/>
                      <a:gd name="connsiteY6" fmla="*/ 63738 h 702981"/>
                      <a:gd name="connsiteX0" fmla="*/ 0 w 4329442"/>
                      <a:gd name="connsiteY0" fmla="*/ 63738 h 702981"/>
                      <a:gd name="connsiteX1" fmla="*/ 446518 w 4329442"/>
                      <a:gd name="connsiteY1" fmla="*/ 0 h 702981"/>
                      <a:gd name="connsiteX2" fmla="*/ 2120936 w 4329442"/>
                      <a:gd name="connsiteY2" fmla="*/ 425306 h 702981"/>
                      <a:gd name="connsiteX3" fmla="*/ 3852592 w 4329442"/>
                      <a:gd name="connsiteY3" fmla="*/ 36682 h 702981"/>
                      <a:gd name="connsiteX4" fmla="*/ 4329442 w 4329442"/>
                      <a:gd name="connsiteY4" fmla="*/ 107423 h 702981"/>
                      <a:gd name="connsiteX5" fmla="*/ 2123556 w 4329442"/>
                      <a:gd name="connsiteY5" fmla="*/ 702981 h 702981"/>
                      <a:gd name="connsiteX6" fmla="*/ 0 w 4329442"/>
                      <a:gd name="connsiteY6" fmla="*/ 63738 h 702981"/>
                      <a:gd name="connsiteX0" fmla="*/ 0 w 4329442"/>
                      <a:gd name="connsiteY0" fmla="*/ 63738 h 702981"/>
                      <a:gd name="connsiteX1" fmla="*/ 446518 w 4329442"/>
                      <a:gd name="connsiteY1" fmla="*/ 0 h 702981"/>
                      <a:gd name="connsiteX2" fmla="*/ 2120936 w 4329442"/>
                      <a:gd name="connsiteY2" fmla="*/ 425306 h 702981"/>
                      <a:gd name="connsiteX3" fmla="*/ 3852592 w 4329442"/>
                      <a:gd name="connsiteY3" fmla="*/ 36682 h 702981"/>
                      <a:gd name="connsiteX4" fmla="*/ 4329442 w 4329442"/>
                      <a:gd name="connsiteY4" fmla="*/ 107423 h 702981"/>
                      <a:gd name="connsiteX5" fmla="*/ 2123556 w 4329442"/>
                      <a:gd name="connsiteY5" fmla="*/ 702981 h 702981"/>
                      <a:gd name="connsiteX6" fmla="*/ 0 w 4329442"/>
                      <a:gd name="connsiteY6" fmla="*/ 63738 h 702981"/>
                      <a:gd name="connsiteX0" fmla="*/ 0 w 4366122"/>
                      <a:gd name="connsiteY0" fmla="*/ 63738 h 702981"/>
                      <a:gd name="connsiteX1" fmla="*/ 446518 w 4366122"/>
                      <a:gd name="connsiteY1" fmla="*/ 0 h 702981"/>
                      <a:gd name="connsiteX2" fmla="*/ 2120936 w 4366122"/>
                      <a:gd name="connsiteY2" fmla="*/ 425306 h 702981"/>
                      <a:gd name="connsiteX3" fmla="*/ 3852592 w 4366122"/>
                      <a:gd name="connsiteY3" fmla="*/ 36682 h 702981"/>
                      <a:gd name="connsiteX4" fmla="*/ 4366122 w 4366122"/>
                      <a:gd name="connsiteY4" fmla="*/ 91703 h 702981"/>
                      <a:gd name="connsiteX5" fmla="*/ 2123556 w 4366122"/>
                      <a:gd name="connsiteY5" fmla="*/ 702981 h 702981"/>
                      <a:gd name="connsiteX6" fmla="*/ 0 w 4366122"/>
                      <a:gd name="connsiteY6" fmla="*/ 63738 h 702981"/>
                      <a:gd name="connsiteX0" fmla="*/ 0 w 4366122"/>
                      <a:gd name="connsiteY0" fmla="*/ 63738 h 702981"/>
                      <a:gd name="connsiteX1" fmla="*/ 446518 w 4366122"/>
                      <a:gd name="connsiteY1" fmla="*/ 0 h 702981"/>
                      <a:gd name="connsiteX2" fmla="*/ 2120936 w 4366122"/>
                      <a:gd name="connsiteY2" fmla="*/ 425306 h 702981"/>
                      <a:gd name="connsiteX3" fmla="*/ 3852592 w 4366122"/>
                      <a:gd name="connsiteY3" fmla="*/ 36682 h 702981"/>
                      <a:gd name="connsiteX4" fmla="*/ 4366122 w 4366122"/>
                      <a:gd name="connsiteY4" fmla="*/ 91703 h 702981"/>
                      <a:gd name="connsiteX5" fmla="*/ 2123556 w 4366122"/>
                      <a:gd name="connsiteY5" fmla="*/ 702981 h 702981"/>
                      <a:gd name="connsiteX6" fmla="*/ 0 w 4366122"/>
                      <a:gd name="connsiteY6" fmla="*/ 63738 h 702981"/>
                      <a:gd name="connsiteX0" fmla="*/ 0 w 4366122"/>
                      <a:gd name="connsiteY0" fmla="*/ 63738 h 702981"/>
                      <a:gd name="connsiteX1" fmla="*/ 446518 w 4366122"/>
                      <a:gd name="connsiteY1" fmla="*/ 0 h 702981"/>
                      <a:gd name="connsiteX2" fmla="*/ 2120936 w 4366122"/>
                      <a:gd name="connsiteY2" fmla="*/ 425306 h 702981"/>
                      <a:gd name="connsiteX3" fmla="*/ 3902373 w 4366122"/>
                      <a:gd name="connsiteY3" fmla="*/ 20961 h 702981"/>
                      <a:gd name="connsiteX4" fmla="*/ 4366122 w 4366122"/>
                      <a:gd name="connsiteY4" fmla="*/ 91703 h 702981"/>
                      <a:gd name="connsiteX5" fmla="*/ 2123556 w 4366122"/>
                      <a:gd name="connsiteY5" fmla="*/ 702981 h 702981"/>
                      <a:gd name="connsiteX6" fmla="*/ 0 w 4366122"/>
                      <a:gd name="connsiteY6" fmla="*/ 63738 h 702981"/>
                      <a:gd name="connsiteX0" fmla="*/ 0 w 4366122"/>
                      <a:gd name="connsiteY0" fmla="*/ 63738 h 702981"/>
                      <a:gd name="connsiteX1" fmla="*/ 446518 w 4366122"/>
                      <a:gd name="connsiteY1" fmla="*/ 0 h 702981"/>
                      <a:gd name="connsiteX2" fmla="*/ 2120936 w 4366122"/>
                      <a:gd name="connsiteY2" fmla="*/ 425306 h 702981"/>
                      <a:gd name="connsiteX3" fmla="*/ 3902373 w 4366122"/>
                      <a:gd name="connsiteY3" fmla="*/ 20961 h 702981"/>
                      <a:gd name="connsiteX4" fmla="*/ 4366122 w 4366122"/>
                      <a:gd name="connsiteY4" fmla="*/ 91703 h 702981"/>
                      <a:gd name="connsiteX5" fmla="*/ 2123556 w 4366122"/>
                      <a:gd name="connsiteY5" fmla="*/ 702981 h 702981"/>
                      <a:gd name="connsiteX6" fmla="*/ 0 w 4366122"/>
                      <a:gd name="connsiteY6" fmla="*/ 63738 h 702981"/>
                      <a:gd name="connsiteX0" fmla="*/ 0 w 4366122"/>
                      <a:gd name="connsiteY0" fmla="*/ 63738 h 702981"/>
                      <a:gd name="connsiteX1" fmla="*/ 446518 w 4366122"/>
                      <a:gd name="connsiteY1" fmla="*/ 0 h 702981"/>
                      <a:gd name="connsiteX2" fmla="*/ 2120936 w 4366122"/>
                      <a:gd name="connsiteY2" fmla="*/ 425306 h 702981"/>
                      <a:gd name="connsiteX3" fmla="*/ 3902373 w 4366122"/>
                      <a:gd name="connsiteY3" fmla="*/ 20961 h 702981"/>
                      <a:gd name="connsiteX4" fmla="*/ 4366122 w 4366122"/>
                      <a:gd name="connsiteY4" fmla="*/ 91703 h 702981"/>
                      <a:gd name="connsiteX5" fmla="*/ 2123556 w 4366122"/>
                      <a:gd name="connsiteY5" fmla="*/ 702981 h 702981"/>
                      <a:gd name="connsiteX6" fmla="*/ 0 w 4366122"/>
                      <a:gd name="connsiteY6" fmla="*/ 63738 h 702981"/>
                      <a:gd name="connsiteX0" fmla="*/ 0 w 4366122"/>
                      <a:gd name="connsiteY0" fmla="*/ 63738 h 702981"/>
                      <a:gd name="connsiteX1" fmla="*/ 446518 w 4366122"/>
                      <a:gd name="connsiteY1" fmla="*/ 0 h 702981"/>
                      <a:gd name="connsiteX2" fmla="*/ 2120936 w 4366122"/>
                      <a:gd name="connsiteY2" fmla="*/ 425306 h 702981"/>
                      <a:gd name="connsiteX3" fmla="*/ 3902373 w 4366122"/>
                      <a:gd name="connsiteY3" fmla="*/ 20961 h 702981"/>
                      <a:gd name="connsiteX4" fmla="*/ 4366122 w 4366122"/>
                      <a:gd name="connsiteY4" fmla="*/ 91703 h 702981"/>
                      <a:gd name="connsiteX5" fmla="*/ 2123556 w 4366122"/>
                      <a:gd name="connsiteY5" fmla="*/ 702981 h 702981"/>
                      <a:gd name="connsiteX6" fmla="*/ 0 w 4366122"/>
                      <a:gd name="connsiteY6" fmla="*/ 63738 h 702981"/>
                      <a:gd name="connsiteX0" fmla="*/ 0 w 4366122"/>
                      <a:gd name="connsiteY0" fmla="*/ 93620 h 732863"/>
                      <a:gd name="connsiteX1" fmla="*/ 476400 w 4366122"/>
                      <a:gd name="connsiteY1" fmla="*/ 0 h 732863"/>
                      <a:gd name="connsiteX2" fmla="*/ 2120936 w 4366122"/>
                      <a:gd name="connsiteY2" fmla="*/ 455188 h 732863"/>
                      <a:gd name="connsiteX3" fmla="*/ 3902373 w 4366122"/>
                      <a:gd name="connsiteY3" fmla="*/ 50843 h 732863"/>
                      <a:gd name="connsiteX4" fmla="*/ 4366122 w 4366122"/>
                      <a:gd name="connsiteY4" fmla="*/ 121585 h 732863"/>
                      <a:gd name="connsiteX5" fmla="*/ 2123556 w 4366122"/>
                      <a:gd name="connsiteY5" fmla="*/ 732863 h 732863"/>
                      <a:gd name="connsiteX6" fmla="*/ 0 w 4366122"/>
                      <a:gd name="connsiteY6" fmla="*/ 93620 h 732863"/>
                      <a:gd name="connsiteX0" fmla="*/ 0 w 4366122"/>
                      <a:gd name="connsiteY0" fmla="*/ 93620 h 732863"/>
                      <a:gd name="connsiteX1" fmla="*/ 476400 w 4366122"/>
                      <a:gd name="connsiteY1" fmla="*/ 0 h 732863"/>
                      <a:gd name="connsiteX2" fmla="*/ 2120936 w 4366122"/>
                      <a:gd name="connsiteY2" fmla="*/ 455188 h 732863"/>
                      <a:gd name="connsiteX3" fmla="*/ 3902373 w 4366122"/>
                      <a:gd name="connsiteY3" fmla="*/ 50843 h 732863"/>
                      <a:gd name="connsiteX4" fmla="*/ 4366122 w 4366122"/>
                      <a:gd name="connsiteY4" fmla="*/ 121585 h 732863"/>
                      <a:gd name="connsiteX5" fmla="*/ 2123556 w 4366122"/>
                      <a:gd name="connsiteY5" fmla="*/ 732863 h 732863"/>
                      <a:gd name="connsiteX6" fmla="*/ 0 w 4366122"/>
                      <a:gd name="connsiteY6" fmla="*/ 93620 h 732863"/>
                      <a:gd name="connsiteX0" fmla="*/ 0 w 4366122"/>
                      <a:gd name="connsiteY0" fmla="*/ 93620 h 732863"/>
                      <a:gd name="connsiteX1" fmla="*/ 476400 w 4366122"/>
                      <a:gd name="connsiteY1" fmla="*/ 0 h 732863"/>
                      <a:gd name="connsiteX2" fmla="*/ 2120936 w 4366122"/>
                      <a:gd name="connsiteY2" fmla="*/ 455188 h 732863"/>
                      <a:gd name="connsiteX3" fmla="*/ 3902373 w 4366122"/>
                      <a:gd name="connsiteY3" fmla="*/ 50843 h 732863"/>
                      <a:gd name="connsiteX4" fmla="*/ 4366122 w 4366122"/>
                      <a:gd name="connsiteY4" fmla="*/ 121585 h 732863"/>
                      <a:gd name="connsiteX5" fmla="*/ 2123556 w 4366122"/>
                      <a:gd name="connsiteY5" fmla="*/ 732863 h 732863"/>
                      <a:gd name="connsiteX6" fmla="*/ 0 w 4366122"/>
                      <a:gd name="connsiteY6" fmla="*/ 93620 h 732863"/>
                      <a:gd name="connsiteX0" fmla="*/ 0 w 4366122"/>
                      <a:gd name="connsiteY0" fmla="*/ 99596 h 738839"/>
                      <a:gd name="connsiteX1" fmla="*/ 482377 w 4366122"/>
                      <a:gd name="connsiteY1" fmla="*/ 0 h 738839"/>
                      <a:gd name="connsiteX2" fmla="*/ 2120936 w 4366122"/>
                      <a:gd name="connsiteY2" fmla="*/ 461164 h 738839"/>
                      <a:gd name="connsiteX3" fmla="*/ 3902373 w 4366122"/>
                      <a:gd name="connsiteY3" fmla="*/ 56819 h 738839"/>
                      <a:gd name="connsiteX4" fmla="*/ 4366122 w 4366122"/>
                      <a:gd name="connsiteY4" fmla="*/ 127561 h 738839"/>
                      <a:gd name="connsiteX5" fmla="*/ 2123556 w 4366122"/>
                      <a:gd name="connsiteY5" fmla="*/ 738839 h 738839"/>
                      <a:gd name="connsiteX6" fmla="*/ 0 w 4366122"/>
                      <a:gd name="connsiteY6" fmla="*/ 99596 h 738839"/>
                      <a:gd name="connsiteX0" fmla="*/ 0 w 4366122"/>
                      <a:gd name="connsiteY0" fmla="*/ 99596 h 738839"/>
                      <a:gd name="connsiteX1" fmla="*/ 482377 w 4366122"/>
                      <a:gd name="connsiteY1" fmla="*/ 0 h 738839"/>
                      <a:gd name="connsiteX2" fmla="*/ 2114960 w 4366122"/>
                      <a:gd name="connsiteY2" fmla="*/ 455188 h 738839"/>
                      <a:gd name="connsiteX3" fmla="*/ 3902373 w 4366122"/>
                      <a:gd name="connsiteY3" fmla="*/ 56819 h 738839"/>
                      <a:gd name="connsiteX4" fmla="*/ 4366122 w 4366122"/>
                      <a:gd name="connsiteY4" fmla="*/ 127561 h 738839"/>
                      <a:gd name="connsiteX5" fmla="*/ 2123556 w 4366122"/>
                      <a:gd name="connsiteY5" fmla="*/ 738839 h 738839"/>
                      <a:gd name="connsiteX6" fmla="*/ 0 w 4366122"/>
                      <a:gd name="connsiteY6" fmla="*/ 99596 h 738839"/>
                      <a:gd name="connsiteX0" fmla="*/ 0 w 4366122"/>
                      <a:gd name="connsiteY0" fmla="*/ 99596 h 738839"/>
                      <a:gd name="connsiteX1" fmla="*/ 482377 w 4366122"/>
                      <a:gd name="connsiteY1" fmla="*/ 0 h 738839"/>
                      <a:gd name="connsiteX2" fmla="*/ 2114960 w 4366122"/>
                      <a:gd name="connsiteY2" fmla="*/ 455188 h 738839"/>
                      <a:gd name="connsiteX3" fmla="*/ 3902373 w 4366122"/>
                      <a:gd name="connsiteY3" fmla="*/ 38890 h 738839"/>
                      <a:gd name="connsiteX4" fmla="*/ 4366122 w 4366122"/>
                      <a:gd name="connsiteY4" fmla="*/ 127561 h 738839"/>
                      <a:gd name="connsiteX5" fmla="*/ 2123556 w 4366122"/>
                      <a:gd name="connsiteY5" fmla="*/ 738839 h 738839"/>
                      <a:gd name="connsiteX6" fmla="*/ 0 w 4366122"/>
                      <a:gd name="connsiteY6" fmla="*/ 99596 h 738839"/>
                      <a:gd name="connsiteX0" fmla="*/ 0 w 4366122"/>
                      <a:gd name="connsiteY0" fmla="*/ 99596 h 738839"/>
                      <a:gd name="connsiteX1" fmla="*/ 482377 w 4366122"/>
                      <a:gd name="connsiteY1" fmla="*/ 0 h 738839"/>
                      <a:gd name="connsiteX2" fmla="*/ 2114960 w 4366122"/>
                      <a:gd name="connsiteY2" fmla="*/ 455188 h 738839"/>
                      <a:gd name="connsiteX3" fmla="*/ 3902373 w 4366122"/>
                      <a:gd name="connsiteY3" fmla="*/ 38890 h 738839"/>
                      <a:gd name="connsiteX4" fmla="*/ 4366122 w 4366122"/>
                      <a:gd name="connsiteY4" fmla="*/ 127561 h 738839"/>
                      <a:gd name="connsiteX5" fmla="*/ 2123556 w 4366122"/>
                      <a:gd name="connsiteY5" fmla="*/ 738839 h 738839"/>
                      <a:gd name="connsiteX6" fmla="*/ 0 w 4366122"/>
                      <a:gd name="connsiteY6" fmla="*/ 99596 h 738839"/>
                      <a:gd name="connsiteX0" fmla="*/ 0 w 4366122"/>
                      <a:gd name="connsiteY0" fmla="*/ 99596 h 738839"/>
                      <a:gd name="connsiteX1" fmla="*/ 482377 w 4366122"/>
                      <a:gd name="connsiteY1" fmla="*/ 0 h 738839"/>
                      <a:gd name="connsiteX2" fmla="*/ 2114960 w 4366122"/>
                      <a:gd name="connsiteY2" fmla="*/ 455188 h 738839"/>
                      <a:gd name="connsiteX3" fmla="*/ 3902373 w 4366122"/>
                      <a:gd name="connsiteY3" fmla="*/ 38890 h 738839"/>
                      <a:gd name="connsiteX4" fmla="*/ 4366122 w 4366122"/>
                      <a:gd name="connsiteY4" fmla="*/ 127561 h 738839"/>
                      <a:gd name="connsiteX5" fmla="*/ 2123556 w 4366122"/>
                      <a:gd name="connsiteY5" fmla="*/ 738839 h 738839"/>
                      <a:gd name="connsiteX6" fmla="*/ 0 w 4366122"/>
                      <a:gd name="connsiteY6" fmla="*/ 99596 h 738839"/>
                      <a:gd name="connsiteX0" fmla="*/ 0 w 4366122"/>
                      <a:gd name="connsiteY0" fmla="*/ 99596 h 738839"/>
                      <a:gd name="connsiteX1" fmla="*/ 482377 w 4366122"/>
                      <a:gd name="connsiteY1" fmla="*/ 0 h 738839"/>
                      <a:gd name="connsiteX2" fmla="*/ 2114960 w 4366122"/>
                      <a:gd name="connsiteY2" fmla="*/ 455188 h 738839"/>
                      <a:gd name="connsiteX3" fmla="*/ 3902373 w 4366122"/>
                      <a:gd name="connsiteY3" fmla="*/ 38890 h 738839"/>
                      <a:gd name="connsiteX4" fmla="*/ 4366122 w 4366122"/>
                      <a:gd name="connsiteY4" fmla="*/ 127561 h 738839"/>
                      <a:gd name="connsiteX5" fmla="*/ 2123556 w 4366122"/>
                      <a:gd name="connsiteY5" fmla="*/ 738839 h 738839"/>
                      <a:gd name="connsiteX6" fmla="*/ 0 w 4366122"/>
                      <a:gd name="connsiteY6" fmla="*/ 99596 h 738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66122" h="738839">
                        <a:moveTo>
                          <a:pt x="0" y="99596"/>
                        </a:moveTo>
                        <a:cubicBezTo>
                          <a:pt x="164422" y="53571"/>
                          <a:pt x="290412" y="33011"/>
                          <a:pt x="482377" y="0"/>
                        </a:cubicBezTo>
                        <a:lnTo>
                          <a:pt x="2114960" y="455188"/>
                        </a:lnTo>
                        <a:lnTo>
                          <a:pt x="3902373" y="38890"/>
                        </a:lnTo>
                        <a:cubicBezTo>
                          <a:pt x="4130609" y="71799"/>
                          <a:pt x="4189671" y="98305"/>
                          <a:pt x="4366122" y="127561"/>
                        </a:cubicBezTo>
                        <a:cubicBezTo>
                          <a:pt x="4144324" y="195380"/>
                          <a:pt x="2501028" y="639134"/>
                          <a:pt x="2123556" y="738839"/>
                        </a:cubicBezTo>
                        <a:lnTo>
                          <a:pt x="0" y="99596"/>
                        </a:lnTo>
                        <a:close/>
                      </a:path>
                    </a:pathLst>
                  </a:custGeom>
                  <a:solidFill>
                    <a:srgbClr val="000000">
                      <a:lumMod val="75000"/>
                      <a:lumOff val="2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cxnSp>
                <p:nvCxnSpPr>
                  <p:cNvPr id="992" name="Straight Connector 991"/>
                  <p:cNvCxnSpPr/>
                  <p:nvPr/>
                </p:nvCxnSpPr>
                <p:spPr>
                  <a:xfrm>
                    <a:off x="2074093" y="4292180"/>
                    <a:ext cx="1242049" cy="3498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993" name="Rectangle 4"/>
                  <p:cNvSpPr/>
                  <p:nvPr/>
                </p:nvSpPr>
                <p:spPr>
                  <a:xfrm rot="881682">
                    <a:off x="3327294" y="4714906"/>
                    <a:ext cx="214907" cy="295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94" name="Rectangle 4"/>
                  <p:cNvSpPr/>
                  <p:nvPr/>
                </p:nvSpPr>
                <p:spPr>
                  <a:xfrm rot="881682">
                    <a:off x="3227176" y="4738267"/>
                    <a:ext cx="214907" cy="295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95" name="Rectangle 4"/>
                  <p:cNvSpPr/>
                  <p:nvPr/>
                </p:nvSpPr>
                <p:spPr>
                  <a:xfrm rot="881682">
                    <a:off x="3420737" y="4688207"/>
                    <a:ext cx="214907" cy="295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96" name="Rectangle 4"/>
                  <p:cNvSpPr/>
                  <p:nvPr/>
                </p:nvSpPr>
                <p:spPr>
                  <a:xfrm rot="881682">
                    <a:off x="3524190" y="4658172"/>
                    <a:ext cx="214907" cy="295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97" name="Rectangle 4"/>
                  <p:cNvSpPr/>
                  <p:nvPr/>
                </p:nvSpPr>
                <p:spPr>
                  <a:xfrm rot="881682">
                    <a:off x="3624308" y="4634812"/>
                    <a:ext cx="214907" cy="295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98" name="Rectangle 4"/>
                  <p:cNvSpPr/>
                  <p:nvPr/>
                </p:nvSpPr>
                <p:spPr>
                  <a:xfrm rot="20721448">
                    <a:off x="4086393" y="4638147"/>
                    <a:ext cx="198462" cy="295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99" name="Rectangle 4"/>
                  <p:cNvSpPr/>
                  <p:nvPr/>
                </p:nvSpPr>
                <p:spPr>
                  <a:xfrm rot="20721448">
                    <a:off x="4179836" y="4668182"/>
                    <a:ext cx="198462" cy="295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000" name="Rectangle 4"/>
                  <p:cNvSpPr/>
                  <p:nvPr/>
                </p:nvSpPr>
                <p:spPr>
                  <a:xfrm rot="20721448">
                    <a:off x="4276615" y="4701554"/>
                    <a:ext cx="198462" cy="295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001" name="Rectangle 4"/>
                  <p:cNvSpPr/>
                  <p:nvPr/>
                </p:nvSpPr>
                <p:spPr>
                  <a:xfrm rot="20721448">
                    <a:off x="4386744" y="4724914"/>
                    <a:ext cx="198462" cy="295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cxnSp>
                <p:nvCxnSpPr>
                  <p:cNvPr id="1002" name="Straight Connector 1001"/>
                  <p:cNvCxnSpPr/>
                  <p:nvPr/>
                </p:nvCxnSpPr>
                <p:spPr>
                  <a:xfrm flipV="1">
                    <a:off x="4578674" y="4351743"/>
                    <a:ext cx="1204739" cy="29033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842" name="Group 841"/>
                <p:cNvGrpSpPr/>
                <p:nvPr/>
              </p:nvGrpSpPr>
              <p:grpSpPr>
                <a:xfrm>
                  <a:off x="3195598" y="623447"/>
                  <a:ext cx="1497485" cy="3702614"/>
                  <a:chOff x="3447030" y="632475"/>
                  <a:chExt cx="1074809" cy="2657521"/>
                </a:xfrm>
              </p:grpSpPr>
              <p:sp>
                <p:nvSpPr>
                  <p:cNvPr id="928" name="Rounded Rectangle 267"/>
                  <p:cNvSpPr/>
                  <p:nvPr/>
                </p:nvSpPr>
                <p:spPr>
                  <a:xfrm flipH="1">
                    <a:off x="3967701" y="632475"/>
                    <a:ext cx="40251" cy="710876"/>
                  </a:xfrm>
                  <a:custGeom>
                    <a:avLst/>
                    <a:gdLst>
                      <a:gd name="connsiteX0" fmla="*/ 0 w 78651"/>
                      <a:gd name="connsiteY0" fmla="*/ 39326 h 770992"/>
                      <a:gd name="connsiteX1" fmla="*/ 39326 w 78651"/>
                      <a:gd name="connsiteY1" fmla="*/ 0 h 770992"/>
                      <a:gd name="connsiteX2" fmla="*/ 39326 w 78651"/>
                      <a:gd name="connsiteY2" fmla="*/ 0 h 770992"/>
                      <a:gd name="connsiteX3" fmla="*/ 78652 w 78651"/>
                      <a:gd name="connsiteY3" fmla="*/ 39326 h 770992"/>
                      <a:gd name="connsiteX4" fmla="*/ 78651 w 78651"/>
                      <a:gd name="connsiteY4" fmla="*/ 731667 h 770992"/>
                      <a:gd name="connsiteX5" fmla="*/ 39325 w 78651"/>
                      <a:gd name="connsiteY5" fmla="*/ 770993 h 770992"/>
                      <a:gd name="connsiteX6" fmla="*/ 39326 w 78651"/>
                      <a:gd name="connsiteY6" fmla="*/ 770992 h 770992"/>
                      <a:gd name="connsiteX7" fmla="*/ 0 w 78651"/>
                      <a:gd name="connsiteY7" fmla="*/ 731666 h 770992"/>
                      <a:gd name="connsiteX8" fmla="*/ 0 w 78651"/>
                      <a:gd name="connsiteY8" fmla="*/ 39326 h 770992"/>
                      <a:gd name="connsiteX0" fmla="*/ 0 w 81035"/>
                      <a:gd name="connsiteY0" fmla="*/ 120794 h 852461"/>
                      <a:gd name="connsiteX1" fmla="*/ 39326 w 81035"/>
                      <a:gd name="connsiteY1" fmla="*/ 81468 h 852461"/>
                      <a:gd name="connsiteX2" fmla="*/ 46469 w 81035"/>
                      <a:gd name="connsiteY2" fmla="*/ 506 h 852461"/>
                      <a:gd name="connsiteX3" fmla="*/ 78652 w 81035"/>
                      <a:gd name="connsiteY3" fmla="*/ 120794 h 852461"/>
                      <a:gd name="connsiteX4" fmla="*/ 78651 w 81035"/>
                      <a:gd name="connsiteY4" fmla="*/ 813135 h 852461"/>
                      <a:gd name="connsiteX5" fmla="*/ 39325 w 81035"/>
                      <a:gd name="connsiteY5" fmla="*/ 852461 h 852461"/>
                      <a:gd name="connsiteX6" fmla="*/ 39326 w 81035"/>
                      <a:gd name="connsiteY6" fmla="*/ 852460 h 852461"/>
                      <a:gd name="connsiteX7" fmla="*/ 0 w 81035"/>
                      <a:gd name="connsiteY7" fmla="*/ 813134 h 852461"/>
                      <a:gd name="connsiteX8" fmla="*/ 0 w 81035"/>
                      <a:gd name="connsiteY8" fmla="*/ 120794 h 852461"/>
                      <a:gd name="connsiteX0" fmla="*/ 0 w 81035"/>
                      <a:gd name="connsiteY0" fmla="*/ 120794 h 852461"/>
                      <a:gd name="connsiteX1" fmla="*/ 46469 w 81035"/>
                      <a:gd name="connsiteY1" fmla="*/ 506 h 852461"/>
                      <a:gd name="connsiteX2" fmla="*/ 78652 w 81035"/>
                      <a:gd name="connsiteY2" fmla="*/ 120794 h 852461"/>
                      <a:gd name="connsiteX3" fmla="*/ 78651 w 81035"/>
                      <a:gd name="connsiteY3" fmla="*/ 813135 h 852461"/>
                      <a:gd name="connsiteX4" fmla="*/ 39325 w 81035"/>
                      <a:gd name="connsiteY4" fmla="*/ 852461 h 852461"/>
                      <a:gd name="connsiteX5" fmla="*/ 39326 w 81035"/>
                      <a:gd name="connsiteY5" fmla="*/ 852460 h 852461"/>
                      <a:gd name="connsiteX6" fmla="*/ 0 w 81035"/>
                      <a:gd name="connsiteY6" fmla="*/ 813134 h 852461"/>
                      <a:gd name="connsiteX7" fmla="*/ 0 w 81035"/>
                      <a:gd name="connsiteY7" fmla="*/ 120794 h 852461"/>
                      <a:gd name="connsiteX0" fmla="*/ 0 w 81212"/>
                      <a:gd name="connsiteY0" fmla="*/ 172676 h 904343"/>
                      <a:gd name="connsiteX1" fmla="*/ 44088 w 81212"/>
                      <a:gd name="connsiteY1" fmla="*/ 0 h 904343"/>
                      <a:gd name="connsiteX2" fmla="*/ 78652 w 81212"/>
                      <a:gd name="connsiteY2" fmla="*/ 172676 h 904343"/>
                      <a:gd name="connsiteX3" fmla="*/ 78651 w 81212"/>
                      <a:gd name="connsiteY3" fmla="*/ 865017 h 904343"/>
                      <a:gd name="connsiteX4" fmla="*/ 39325 w 81212"/>
                      <a:gd name="connsiteY4" fmla="*/ 904343 h 904343"/>
                      <a:gd name="connsiteX5" fmla="*/ 39326 w 81212"/>
                      <a:gd name="connsiteY5" fmla="*/ 904342 h 904343"/>
                      <a:gd name="connsiteX6" fmla="*/ 0 w 81212"/>
                      <a:gd name="connsiteY6" fmla="*/ 865016 h 904343"/>
                      <a:gd name="connsiteX7" fmla="*/ 0 w 81212"/>
                      <a:gd name="connsiteY7" fmla="*/ 172676 h 904343"/>
                      <a:gd name="connsiteX0" fmla="*/ 0 w 81212"/>
                      <a:gd name="connsiteY0" fmla="*/ 172676 h 904343"/>
                      <a:gd name="connsiteX1" fmla="*/ 44088 w 81212"/>
                      <a:gd name="connsiteY1" fmla="*/ 0 h 904343"/>
                      <a:gd name="connsiteX2" fmla="*/ 78652 w 81212"/>
                      <a:gd name="connsiteY2" fmla="*/ 172676 h 904343"/>
                      <a:gd name="connsiteX3" fmla="*/ 78651 w 81212"/>
                      <a:gd name="connsiteY3" fmla="*/ 865017 h 904343"/>
                      <a:gd name="connsiteX4" fmla="*/ 39325 w 81212"/>
                      <a:gd name="connsiteY4" fmla="*/ 904343 h 904343"/>
                      <a:gd name="connsiteX5" fmla="*/ 39326 w 81212"/>
                      <a:gd name="connsiteY5" fmla="*/ 904342 h 904343"/>
                      <a:gd name="connsiteX6" fmla="*/ 0 w 81212"/>
                      <a:gd name="connsiteY6" fmla="*/ 865016 h 904343"/>
                      <a:gd name="connsiteX7" fmla="*/ 0 w 81212"/>
                      <a:gd name="connsiteY7" fmla="*/ 172676 h 904343"/>
                      <a:gd name="connsiteX0" fmla="*/ 0 w 83274"/>
                      <a:gd name="connsiteY0" fmla="*/ 172676 h 931694"/>
                      <a:gd name="connsiteX1" fmla="*/ 44088 w 83274"/>
                      <a:gd name="connsiteY1" fmla="*/ 0 h 931694"/>
                      <a:gd name="connsiteX2" fmla="*/ 78652 w 83274"/>
                      <a:gd name="connsiteY2" fmla="*/ 172676 h 931694"/>
                      <a:gd name="connsiteX3" fmla="*/ 78651 w 83274"/>
                      <a:gd name="connsiteY3" fmla="*/ 865017 h 931694"/>
                      <a:gd name="connsiteX4" fmla="*/ 39325 w 83274"/>
                      <a:gd name="connsiteY4" fmla="*/ 904343 h 931694"/>
                      <a:gd name="connsiteX5" fmla="*/ 39326 w 83274"/>
                      <a:gd name="connsiteY5" fmla="*/ 904342 h 931694"/>
                      <a:gd name="connsiteX6" fmla="*/ 0 w 83274"/>
                      <a:gd name="connsiteY6" fmla="*/ 865016 h 931694"/>
                      <a:gd name="connsiteX7" fmla="*/ 0 w 83274"/>
                      <a:gd name="connsiteY7" fmla="*/ 172676 h 931694"/>
                      <a:gd name="connsiteX0" fmla="*/ 0 w 81280"/>
                      <a:gd name="connsiteY0" fmla="*/ 172676 h 931694"/>
                      <a:gd name="connsiteX1" fmla="*/ 44088 w 81280"/>
                      <a:gd name="connsiteY1" fmla="*/ 0 h 931694"/>
                      <a:gd name="connsiteX2" fmla="*/ 78652 w 81280"/>
                      <a:gd name="connsiteY2" fmla="*/ 172676 h 931694"/>
                      <a:gd name="connsiteX3" fmla="*/ 78651 w 81280"/>
                      <a:gd name="connsiteY3" fmla="*/ 865017 h 931694"/>
                      <a:gd name="connsiteX4" fmla="*/ 39325 w 81280"/>
                      <a:gd name="connsiteY4" fmla="*/ 904343 h 931694"/>
                      <a:gd name="connsiteX5" fmla="*/ 39326 w 81280"/>
                      <a:gd name="connsiteY5" fmla="*/ 904342 h 931694"/>
                      <a:gd name="connsiteX6" fmla="*/ 0 w 81280"/>
                      <a:gd name="connsiteY6" fmla="*/ 865016 h 931694"/>
                      <a:gd name="connsiteX7" fmla="*/ 0 w 81280"/>
                      <a:gd name="connsiteY7" fmla="*/ 172676 h 931694"/>
                      <a:gd name="connsiteX0" fmla="*/ 0 w 81280"/>
                      <a:gd name="connsiteY0" fmla="*/ 172676 h 931694"/>
                      <a:gd name="connsiteX1" fmla="*/ 44088 w 81280"/>
                      <a:gd name="connsiteY1" fmla="*/ 0 h 931694"/>
                      <a:gd name="connsiteX2" fmla="*/ 78652 w 81280"/>
                      <a:gd name="connsiteY2" fmla="*/ 172676 h 931694"/>
                      <a:gd name="connsiteX3" fmla="*/ 78651 w 81280"/>
                      <a:gd name="connsiteY3" fmla="*/ 865017 h 931694"/>
                      <a:gd name="connsiteX4" fmla="*/ 39325 w 81280"/>
                      <a:gd name="connsiteY4" fmla="*/ 904343 h 931694"/>
                      <a:gd name="connsiteX5" fmla="*/ 0 w 81280"/>
                      <a:gd name="connsiteY5" fmla="*/ 865016 h 931694"/>
                      <a:gd name="connsiteX6" fmla="*/ 0 w 81280"/>
                      <a:gd name="connsiteY6" fmla="*/ 172676 h 931694"/>
                      <a:gd name="connsiteX0" fmla="*/ 0 w 84182"/>
                      <a:gd name="connsiteY0" fmla="*/ 172676 h 951559"/>
                      <a:gd name="connsiteX1" fmla="*/ 44088 w 84182"/>
                      <a:gd name="connsiteY1" fmla="*/ 0 h 951559"/>
                      <a:gd name="connsiteX2" fmla="*/ 78652 w 84182"/>
                      <a:gd name="connsiteY2" fmla="*/ 172676 h 951559"/>
                      <a:gd name="connsiteX3" fmla="*/ 78651 w 84182"/>
                      <a:gd name="connsiteY3" fmla="*/ 865017 h 951559"/>
                      <a:gd name="connsiteX4" fmla="*/ 0 w 84182"/>
                      <a:gd name="connsiteY4" fmla="*/ 865016 h 951559"/>
                      <a:gd name="connsiteX5" fmla="*/ 0 w 84182"/>
                      <a:gd name="connsiteY5" fmla="*/ 172676 h 951559"/>
                      <a:gd name="connsiteX0" fmla="*/ 0 w 84182"/>
                      <a:gd name="connsiteY0" fmla="*/ 172676 h 918180"/>
                      <a:gd name="connsiteX1" fmla="*/ 44088 w 84182"/>
                      <a:gd name="connsiteY1" fmla="*/ 0 h 918180"/>
                      <a:gd name="connsiteX2" fmla="*/ 78652 w 84182"/>
                      <a:gd name="connsiteY2" fmla="*/ 172676 h 918180"/>
                      <a:gd name="connsiteX3" fmla="*/ 78651 w 84182"/>
                      <a:gd name="connsiteY3" fmla="*/ 865017 h 918180"/>
                      <a:gd name="connsiteX4" fmla="*/ 0 w 84182"/>
                      <a:gd name="connsiteY4" fmla="*/ 865016 h 918180"/>
                      <a:gd name="connsiteX5" fmla="*/ 0 w 84182"/>
                      <a:gd name="connsiteY5" fmla="*/ 172676 h 918180"/>
                      <a:gd name="connsiteX0" fmla="*/ 0 w 84182"/>
                      <a:gd name="connsiteY0" fmla="*/ 172676 h 869574"/>
                      <a:gd name="connsiteX1" fmla="*/ 44088 w 84182"/>
                      <a:gd name="connsiteY1" fmla="*/ 0 h 869574"/>
                      <a:gd name="connsiteX2" fmla="*/ 78652 w 84182"/>
                      <a:gd name="connsiteY2" fmla="*/ 172676 h 869574"/>
                      <a:gd name="connsiteX3" fmla="*/ 78651 w 84182"/>
                      <a:gd name="connsiteY3" fmla="*/ 865017 h 869574"/>
                      <a:gd name="connsiteX4" fmla="*/ 0 w 84182"/>
                      <a:gd name="connsiteY4" fmla="*/ 865016 h 869574"/>
                      <a:gd name="connsiteX5" fmla="*/ 0 w 84182"/>
                      <a:gd name="connsiteY5" fmla="*/ 172676 h 869574"/>
                      <a:gd name="connsiteX0" fmla="*/ 0 w 84182"/>
                      <a:gd name="connsiteY0" fmla="*/ 172676 h 865997"/>
                      <a:gd name="connsiteX1" fmla="*/ 44088 w 84182"/>
                      <a:gd name="connsiteY1" fmla="*/ 0 h 865997"/>
                      <a:gd name="connsiteX2" fmla="*/ 78652 w 84182"/>
                      <a:gd name="connsiteY2" fmla="*/ 172676 h 865997"/>
                      <a:gd name="connsiteX3" fmla="*/ 78651 w 84182"/>
                      <a:gd name="connsiteY3" fmla="*/ 865017 h 865997"/>
                      <a:gd name="connsiteX4" fmla="*/ 0 w 84182"/>
                      <a:gd name="connsiteY4" fmla="*/ 865016 h 865997"/>
                      <a:gd name="connsiteX5" fmla="*/ 0 w 84182"/>
                      <a:gd name="connsiteY5" fmla="*/ 172676 h 865997"/>
                      <a:gd name="connsiteX0" fmla="*/ 0 w 78747"/>
                      <a:gd name="connsiteY0" fmla="*/ 172676 h 865997"/>
                      <a:gd name="connsiteX1" fmla="*/ 44088 w 78747"/>
                      <a:gd name="connsiteY1" fmla="*/ 0 h 865997"/>
                      <a:gd name="connsiteX2" fmla="*/ 78652 w 78747"/>
                      <a:gd name="connsiteY2" fmla="*/ 172676 h 865997"/>
                      <a:gd name="connsiteX3" fmla="*/ 78651 w 78747"/>
                      <a:gd name="connsiteY3" fmla="*/ 865017 h 865997"/>
                      <a:gd name="connsiteX4" fmla="*/ 0 w 78747"/>
                      <a:gd name="connsiteY4" fmla="*/ 865016 h 865997"/>
                      <a:gd name="connsiteX5" fmla="*/ 0 w 78747"/>
                      <a:gd name="connsiteY5" fmla="*/ 172676 h 865997"/>
                      <a:gd name="connsiteX0" fmla="*/ 0 w 79977"/>
                      <a:gd name="connsiteY0" fmla="*/ 172676 h 865997"/>
                      <a:gd name="connsiteX1" fmla="*/ 44088 w 79977"/>
                      <a:gd name="connsiteY1" fmla="*/ 0 h 865997"/>
                      <a:gd name="connsiteX2" fmla="*/ 78652 w 79977"/>
                      <a:gd name="connsiteY2" fmla="*/ 172676 h 865997"/>
                      <a:gd name="connsiteX3" fmla="*/ 78651 w 79977"/>
                      <a:gd name="connsiteY3" fmla="*/ 865017 h 865997"/>
                      <a:gd name="connsiteX4" fmla="*/ 0 w 79977"/>
                      <a:gd name="connsiteY4" fmla="*/ 865016 h 865997"/>
                      <a:gd name="connsiteX5" fmla="*/ 0 w 79977"/>
                      <a:gd name="connsiteY5" fmla="*/ 172676 h 865997"/>
                      <a:gd name="connsiteX0" fmla="*/ 0 w 79977"/>
                      <a:gd name="connsiteY0" fmla="*/ 172676 h 865997"/>
                      <a:gd name="connsiteX1" fmla="*/ 44088 w 79977"/>
                      <a:gd name="connsiteY1" fmla="*/ 0 h 865997"/>
                      <a:gd name="connsiteX2" fmla="*/ 78652 w 79977"/>
                      <a:gd name="connsiteY2" fmla="*/ 172676 h 865997"/>
                      <a:gd name="connsiteX3" fmla="*/ 78651 w 79977"/>
                      <a:gd name="connsiteY3" fmla="*/ 865017 h 865997"/>
                      <a:gd name="connsiteX4" fmla="*/ 0 w 79977"/>
                      <a:gd name="connsiteY4" fmla="*/ 865016 h 865997"/>
                      <a:gd name="connsiteX5" fmla="*/ 0 w 79977"/>
                      <a:gd name="connsiteY5" fmla="*/ 172676 h 865997"/>
                      <a:gd name="connsiteX0" fmla="*/ 0 w 79977"/>
                      <a:gd name="connsiteY0" fmla="*/ 172676 h 865997"/>
                      <a:gd name="connsiteX1" fmla="*/ 44088 w 79977"/>
                      <a:gd name="connsiteY1" fmla="*/ 0 h 865997"/>
                      <a:gd name="connsiteX2" fmla="*/ 78652 w 79977"/>
                      <a:gd name="connsiteY2" fmla="*/ 172676 h 865997"/>
                      <a:gd name="connsiteX3" fmla="*/ 78651 w 79977"/>
                      <a:gd name="connsiteY3" fmla="*/ 865017 h 865997"/>
                      <a:gd name="connsiteX4" fmla="*/ 0 w 79977"/>
                      <a:gd name="connsiteY4" fmla="*/ 865016 h 865997"/>
                      <a:gd name="connsiteX5" fmla="*/ 0 w 79977"/>
                      <a:gd name="connsiteY5" fmla="*/ 172676 h 865997"/>
                      <a:gd name="connsiteX0" fmla="*/ 69 w 80046"/>
                      <a:gd name="connsiteY0" fmla="*/ 172676 h 865997"/>
                      <a:gd name="connsiteX1" fmla="*/ 44157 w 80046"/>
                      <a:gd name="connsiteY1" fmla="*/ 0 h 865997"/>
                      <a:gd name="connsiteX2" fmla="*/ 78721 w 80046"/>
                      <a:gd name="connsiteY2" fmla="*/ 172676 h 865997"/>
                      <a:gd name="connsiteX3" fmla="*/ 78720 w 80046"/>
                      <a:gd name="connsiteY3" fmla="*/ 865017 h 865997"/>
                      <a:gd name="connsiteX4" fmla="*/ 69 w 80046"/>
                      <a:gd name="connsiteY4" fmla="*/ 865016 h 865997"/>
                      <a:gd name="connsiteX5" fmla="*/ 69 w 80046"/>
                      <a:gd name="connsiteY5" fmla="*/ 172676 h 865997"/>
                      <a:gd name="connsiteX0" fmla="*/ 74 w 80051"/>
                      <a:gd name="connsiteY0" fmla="*/ 227445 h 920766"/>
                      <a:gd name="connsiteX1" fmla="*/ 41781 w 80051"/>
                      <a:gd name="connsiteY1" fmla="*/ 0 h 920766"/>
                      <a:gd name="connsiteX2" fmla="*/ 78726 w 80051"/>
                      <a:gd name="connsiteY2" fmla="*/ 227445 h 920766"/>
                      <a:gd name="connsiteX3" fmla="*/ 78725 w 80051"/>
                      <a:gd name="connsiteY3" fmla="*/ 919786 h 920766"/>
                      <a:gd name="connsiteX4" fmla="*/ 74 w 80051"/>
                      <a:gd name="connsiteY4" fmla="*/ 919785 h 920766"/>
                      <a:gd name="connsiteX5" fmla="*/ 74 w 80051"/>
                      <a:gd name="connsiteY5" fmla="*/ 227445 h 920766"/>
                      <a:gd name="connsiteX0" fmla="*/ 74 w 80051"/>
                      <a:gd name="connsiteY0" fmla="*/ 227445 h 920766"/>
                      <a:gd name="connsiteX1" fmla="*/ 41781 w 80051"/>
                      <a:gd name="connsiteY1" fmla="*/ 0 h 920766"/>
                      <a:gd name="connsiteX2" fmla="*/ 78726 w 80051"/>
                      <a:gd name="connsiteY2" fmla="*/ 227445 h 920766"/>
                      <a:gd name="connsiteX3" fmla="*/ 78725 w 80051"/>
                      <a:gd name="connsiteY3" fmla="*/ 919786 h 920766"/>
                      <a:gd name="connsiteX4" fmla="*/ 74 w 80051"/>
                      <a:gd name="connsiteY4" fmla="*/ 919785 h 920766"/>
                      <a:gd name="connsiteX5" fmla="*/ 74 w 80051"/>
                      <a:gd name="connsiteY5" fmla="*/ 227445 h 920766"/>
                      <a:gd name="connsiteX0" fmla="*/ 80 w 80057"/>
                      <a:gd name="connsiteY0" fmla="*/ 227445 h 920766"/>
                      <a:gd name="connsiteX1" fmla="*/ 41787 w 80057"/>
                      <a:gd name="connsiteY1" fmla="*/ 0 h 920766"/>
                      <a:gd name="connsiteX2" fmla="*/ 78732 w 80057"/>
                      <a:gd name="connsiteY2" fmla="*/ 227445 h 920766"/>
                      <a:gd name="connsiteX3" fmla="*/ 78731 w 80057"/>
                      <a:gd name="connsiteY3" fmla="*/ 919786 h 920766"/>
                      <a:gd name="connsiteX4" fmla="*/ 80 w 80057"/>
                      <a:gd name="connsiteY4" fmla="*/ 919785 h 920766"/>
                      <a:gd name="connsiteX5" fmla="*/ 80 w 80057"/>
                      <a:gd name="connsiteY5" fmla="*/ 227445 h 920766"/>
                      <a:gd name="connsiteX0" fmla="*/ 87 w 80064"/>
                      <a:gd name="connsiteY0" fmla="*/ 227445 h 920766"/>
                      <a:gd name="connsiteX1" fmla="*/ 41794 w 80064"/>
                      <a:gd name="connsiteY1" fmla="*/ 0 h 920766"/>
                      <a:gd name="connsiteX2" fmla="*/ 78739 w 80064"/>
                      <a:gd name="connsiteY2" fmla="*/ 227445 h 920766"/>
                      <a:gd name="connsiteX3" fmla="*/ 78738 w 80064"/>
                      <a:gd name="connsiteY3" fmla="*/ 919786 h 920766"/>
                      <a:gd name="connsiteX4" fmla="*/ 87 w 80064"/>
                      <a:gd name="connsiteY4" fmla="*/ 919785 h 920766"/>
                      <a:gd name="connsiteX5" fmla="*/ 87 w 80064"/>
                      <a:gd name="connsiteY5" fmla="*/ 227445 h 920766"/>
                      <a:gd name="connsiteX0" fmla="*/ 87 w 80064"/>
                      <a:gd name="connsiteY0" fmla="*/ 227445 h 920766"/>
                      <a:gd name="connsiteX1" fmla="*/ 41794 w 80064"/>
                      <a:gd name="connsiteY1" fmla="*/ 0 h 920766"/>
                      <a:gd name="connsiteX2" fmla="*/ 78739 w 80064"/>
                      <a:gd name="connsiteY2" fmla="*/ 227445 h 920766"/>
                      <a:gd name="connsiteX3" fmla="*/ 78738 w 80064"/>
                      <a:gd name="connsiteY3" fmla="*/ 919786 h 920766"/>
                      <a:gd name="connsiteX4" fmla="*/ 87 w 80064"/>
                      <a:gd name="connsiteY4" fmla="*/ 919785 h 920766"/>
                      <a:gd name="connsiteX5" fmla="*/ 87 w 80064"/>
                      <a:gd name="connsiteY5" fmla="*/ 227445 h 920766"/>
                      <a:gd name="connsiteX0" fmla="*/ 0 w 79977"/>
                      <a:gd name="connsiteY0" fmla="*/ 227445 h 920766"/>
                      <a:gd name="connsiteX1" fmla="*/ 41707 w 79977"/>
                      <a:gd name="connsiteY1" fmla="*/ 0 h 920766"/>
                      <a:gd name="connsiteX2" fmla="*/ 78652 w 79977"/>
                      <a:gd name="connsiteY2" fmla="*/ 227445 h 920766"/>
                      <a:gd name="connsiteX3" fmla="*/ 78651 w 79977"/>
                      <a:gd name="connsiteY3" fmla="*/ 919786 h 920766"/>
                      <a:gd name="connsiteX4" fmla="*/ 0 w 79977"/>
                      <a:gd name="connsiteY4" fmla="*/ 919785 h 920766"/>
                      <a:gd name="connsiteX5" fmla="*/ 0 w 79977"/>
                      <a:gd name="connsiteY5" fmla="*/ 227445 h 920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977" h="920766">
                        <a:moveTo>
                          <a:pt x="0" y="227445"/>
                        </a:moveTo>
                        <a:cubicBezTo>
                          <a:pt x="2983" y="180113"/>
                          <a:pt x="23836" y="38100"/>
                          <a:pt x="41707" y="0"/>
                        </a:cubicBezTo>
                        <a:cubicBezTo>
                          <a:pt x="59578" y="42862"/>
                          <a:pt x="75251" y="168891"/>
                          <a:pt x="78652" y="227445"/>
                        </a:cubicBezTo>
                        <a:cubicBezTo>
                          <a:pt x="77270" y="373996"/>
                          <a:pt x="82234" y="802015"/>
                          <a:pt x="78651" y="919786"/>
                        </a:cubicBezTo>
                        <a:cubicBezTo>
                          <a:pt x="48873" y="916114"/>
                          <a:pt x="27396" y="923256"/>
                          <a:pt x="0" y="919785"/>
                        </a:cubicBezTo>
                        <a:lnTo>
                          <a:pt x="0" y="22744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65000"/>
                        </a:srgbClr>
                      </a:gs>
                      <a:gs pos="31000">
                        <a:srgbClr val="FFFFFF">
                          <a:lumMod val="75000"/>
                        </a:srgbClr>
                      </a:gs>
                      <a:gs pos="67000">
                        <a:srgbClr val="FFFFFF">
                          <a:lumMod val="9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929" name="Group 928"/>
                  <p:cNvGrpSpPr/>
                  <p:nvPr/>
                </p:nvGrpSpPr>
                <p:grpSpPr>
                  <a:xfrm>
                    <a:off x="3447030" y="1022511"/>
                    <a:ext cx="1074809" cy="2267485"/>
                    <a:chOff x="3447030" y="1022511"/>
                    <a:chExt cx="1074809" cy="2267485"/>
                  </a:xfrm>
                </p:grpSpPr>
                <p:grpSp>
                  <p:nvGrpSpPr>
                    <p:cNvPr id="930" name="Group 929"/>
                    <p:cNvGrpSpPr/>
                    <p:nvPr/>
                  </p:nvGrpSpPr>
                  <p:grpSpPr>
                    <a:xfrm>
                      <a:off x="3544393" y="1022511"/>
                      <a:ext cx="878439" cy="229159"/>
                      <a:chOff x="3544393" y="1022511"/>
                      <a:chExt cx="878439" cy="229159"/>
                    </a:xfrm>
                  </p:grpSpPr>
                  <p:sp>
                    <p:nvSpPr>
                      <p:cNvPr id="988" name="Rectangle 359"/>
                      <p:cNvSpPr/>
                      <p:nvPr/>
                    </p:nvSpPr>
                    <p:spPr>
                      <a:xfrm>
                        <a:off x="3544393" y="1022511"/>
                        <a:ext cx="414237" cy="229159"/>
                      </a:xfrm>
                      <a:custGeom>
                        <a:avLst/>
                        <a:gdLst>
                          <a:gd name="connsiteX0" fmla="*/ 0 w 396161"/>
                          <a:gd name="connsiteY0" fmla="*/ 0 h 112599"/>
                          <a:gd name="connsiteX1" fmla="*/ 396161 w 396161"/>
                          <a:gd name="connsiteY1" fmla="*/ 0 h 112599"/>
                          <a:gd name="connsiteX2" fmla="*/ 396161 w 396161"/>
                          <a:gd name="connsiteY2" fmla="*/ 112599 h 112599"/>
                          <a:gd name="connsiteX3" fmla="*/ 0 w 396161"/>
                          <a:gd name="connsiteY3" fmla="*/ 112599 h 112599"/>
                          <a:gd name="connsiteX4" fmla="*/ 0 w 396161"/>
                          <a:gd name="connsiteY4" fmla="*/ 0 h 112599"/>
                          <a:gd name="connsiteX0" fmla="*/ 0 w 396161"/>
                          <a:gd name="connsiteY0" fmla="*/ 14287 h 126886"/>
                          <a:gd name="connsiteX1" fmla="*/ 393780 w 396161"/>
                          <a:gd name="connsiteY1" fmla="*/ 0 h 126886"/>
                          <a:gd name="connsiteX2" fmla="*/ 396161 w 396161"/>
                          <a:gd name="connsiteY2" fmla="*/ 126886 h 126886"/>
                          <a:gd name="connsiteX3" fmla="*/ 0 w 396161"/>
                          <a:gd name="connsiteY3" fmla="*/ 126886 h 126886"/>
                          <a:gd name="connsiteX4" fmla="*/ 0 w 396161"/>
                          <a:gd name="connsiteY4" fmla="*/ 14287 h 126886"/>
                          <a:gd name="connsiteX0" fmla="*/ 2284 w 398445"/>
                          <a:gd name="connsiteY0" fmla="*/ 14287 h 171416"/>
                          <a:gd name="connsiteX1" fmla="*/ 396064 w 398445"/>
                          <a:gd name="connsiteY1" fmla="*/ 0 h 171416"/>
                          <a:gd name="connsiteX2" fmla="*/ 398445 w 398445"/>
                          <a:gd name="connsiteY2" fmla="*/ 126886 h 171416"/>
                          <a:gd name="connsiteX3" fmla="*/ 0 w 398445"/>
                          <a:gd name="connsiteY3" fmla="*/ 171416 h 171416"/>
                          <a:gd name="connsiteX4" fmla="*/ 2284 w 398445"/>
                          <a:gd name="connsiteY4" fmla="*/ 14287 h 171416"/>
                          <a:gd name="connsiteX0" fmla="*/ 2284 w 398445"/>
                          <a:gd name="connsiteY0" fmla="*/ 55255 h 171416"/>
                          <a:gd name="connsiteX1" fmla="*/ 396064 w 398445"/>
                          <a:gd name="connsiteY1" fmla="*/ 0 h 171416"/>
                          <a:gd name="connsiteX2" fmla="*/ 398445 w 398445"/>
                          <a:gd name="connsiteY2" fmla="*/ 126886 h 171416"/>
                          <a:gd name="connsiteX3" fmla="*/ 0 w 398445"/>
                          <a:gd name="connsiteY3" fmla="*/ 171416 h 171416"/>
                          <a:gd name="connsiteX4" fmla="*/ 2284 w 398445"/>
                          <a:gd name="connsiteY4" fmla="*/ 55255 h 171416"/>
                          <a:gd name="connsiteX0" fmla="*/ 2284 w 398445"/>
                          <a:gd name="connsiteY0" fmla="*/ 55255 h 171416"/>
                          <a:gd name="connsiteX1" fmla="*/ 396064 w 398445"/>
                          <a:gd name="connsiteY1" fmla="*/ 0 h 171416"/>
                          <a:gd name="connsiteX2" fmla="*/ 398445 w 398445"/>
                          <a:gd name="connsiteY2" fmla="*/ 130449 h 171416"/>
                          <a:gd name="connsiteX3" fmla="*/ 0 w 398445"/>
                          <a:gd name="connsiteY3" fmla="*/ 171416 h 171416"/>
                          <a:gd name="connsiteX4" fmla="*/ 2284 w 398445"/>
                          <a:gd name="connsiteY4" fmla="*/ 55255 h 171416"/>
                          <a:gd name="connsiteX0" fmla="*/ 2284 w 396304"/>
                          <a:gd name="connsiteY0" fmla="*/ 55255 h 171416"/>
                          <a:gd name="connsiteX1" fmla="*/ 396064 w 396304"/>
                          <a:gd name="connsiteY1" fmla="*/ 0 h 171416"/>
                          <a:gd name="connsiteX2" fmla="*/ 396161 w 396304"/>
                          <a:gd name="connsiteY2" fmla="*/ 135792 h 171416"/>
                          <a:gd name="connsiteX3" fmla="*/ 0 w 396304"/>
                          <a:gd name="connsiteY3" fmla="*/ 171416 h 171416"/>
                          <a:gd name="connsiteX4" fmla="*/ 2284 w 396304"/>
                          <a:gd name="connsiteY4" fmla="*/ 55255 h 171416"/>
                          <a:gd name="connsiteX0" fmla="*/ 2284 w 396304"/>
                          <a:gd name="connsiteY0" fmla="*/ 55255 h 171416"/>
                          <a:gd name="connsiteX1" fmla="*/ 396064 w 396304"/>
                          <a:gd name="connsiteY1" fmla="*/ 0 h 171416"/>
                          <a:gd name="connsiteX2" fmla="*/ 396161 w 396304"/>
                          <a:gd name="connsiteY2" fmla="*/ 135792 h 171416"/>
                          <a:gd name="connsiteX3" fmla="*/ 0 w 396304"/>
                          <a:gd name="connsiteY3" fmla="*/ 171416 h 171416"/>
                          <a:gd name="connsiteX4" fmla="*/ 2284 w 396304"/>
                          <a:gd name="connsiteY4" fmla="*/ 55255 h 171416"/>
                          <a:gd name="connsiteX0" fmla="*/ 82 w 399624"/>
                          <a:gd name="connsiteY0" fmla="*/ 55255 h 171416"/>
                          <a:gd name="connsiteX1" fmla="*/ 399384 w 399624"/>
                          <a:gd name="connsiteY1" fmla="*/ 0 h 171416"/>
                          <a:gd name="connsiteX2" fmla="*/ 399481 w 399624"/>
                          <a:gd name="connsiteY2" fmla="*/ 135792 h 171416"/>
                          <a:gd name="connsiteX3" fmla="*/ 3320 w 399624"/>
                          <a:gd name="connsiteY3" fmla="*/ 171416 h 171416"/>
                          <a:gd name="connsiteX4" fmla="*/ 82 w 399624"/>
                          <a:gd name="connsiteY4" fmla="*/ 55255 h 171416"/>
                          <a:gd name="connsiteX0" fmla="*/ 165 w 399707"/>
                          <a:gd name="connsiteY0" fmla="*/ 55255 h 171416"/>
                          <a:gd name="connsiteX1" fmla="*/ 399467 w 399707"/>
                          <a:gd name="connsiteY1" fmla="*/ 0 h 171416"/>
                          <a:gd name="connsiteX2" fmla="*/ 399564 w 399707"/>
                          <a:gd name="connsiteY2" fmla="*/ 135792 h 171416"/>
                          <a:gd name="connsiteX3" fmla="*/ 3403 w 399707"/>
                          <a:gd name="connsiteY3" fmla="*/ 171416 h 171416"/>
                          <a:gd name="connsiteX4" fmla="*/ 165 w 399707"/>
                          <a:gd name="connsiteY4" fmla="*/ 55255 h 171416"/>
                          <a:gd name="connsiteX0" fmla="*/ 2891 w 396911"/>
                          <a:gd name="connsiteY0" fmla="*/ 53102 h 171416"/>
                          <a:gd name="connsiteX1" fmla="*/ 396671 w 396911"/>
                          <a:gd name="connsiteY1" fmla="*/ 0 h 171416"/>
                          <a:gd name="connsiteX2" fmla="*/ 396768 w 396911"/>
                          <a:gd name="connsiteY2" fmla="*/ 135792 h 171416"/>
                          <a:gd name="connsiteX3" fmla="*/ 607 w 396911"/>
                          <a:gd name="connsiteY3" fmla="*/ 171416 h 171416"/>
                          <a:gd name="connsiteX4" fmla="*/ 2891 w 396911"/>
                          <a:gd name="connsiteY4" fmla="*/ 53102 h 171416"/>
                          <a:gd name="connsiteX0" fmla="*/ 211 w 399148"/>
                          <a:gd name="connsiteY0" fmla="*/ 53102 h 171416"/>
                          <a:gd name="connsiteX1" fmla="*/ 398908 w 399148"/>
                          <a:gd name="connsiteY1" fmla="*/ 0 h 171416"/>
                          <a:gd name="connsiteX2" fmla="*/ 399005 w 399148"/>
                          <a:gd name="connsiteY2" fmla="*/ 135792 h 171416"/>
                          <a:gd name="connsiteX3" fmla="*/ 2844 w 399148"/>
                          <a:gd name="connsiteY3" fmla="*/ 171416 h 171416"/>
                          <a:gd name="connsiteX4" fmla="*/ 211 w 399148"/>
                          <a:gd name="connsiteY4" fmla="*/ 53102 h 171416"/>
                          <a:gd name="connsiteX0" fmla="*/ 559 w 397857"/>
                          <a:gd name="connsiteY0" fmla="*/ 53102 h 171416"/>
                          <a:gd name="connsiteX1" fmla="*/ 397617 w 397857"/>
                          <a:gd name="connsiteY1" fmla="*/ 0 h 171416"/>
                          <a:gd name="connsiteX2" fmla="*/ 397714 w 397857"/>
                          <a:gd name="connsiteY2" fmla="*/ 135792 h 171416"/>
                          <a:gd name="connsiteX3" fmla="*/ 1553 w 397857"/>
                          <a:gd name="connsiteY3" fmla="*/ 171416 h 171416"/>
                          <a:gd name="connsiteX4" fmla="*/ 559 w 397857"/>
                          <a:gd name="connsiteY4" fmla="*/ 53102 h 171416"/>
                          <a:gd name="connsiteX0" fmla="*/ 0 w 397298"/>
                          <a:gd name="connsiteY0" fmla="*/ 53102 h 171416"/>
                          <a:gd name="connsiteX1" fmla="*/ 397058 w 397298"/>
                          <a:gd name="connsiteY1" fmla="*/ 0 h 171416"/>
                          <a:gd name="connsiteX2" fmla="*/ 397155 w 397298"/>
                          <a:gd name="connsiteY2" fmla="*/ 135792 h 171416"/>
                          <a:gd name="connsiteX3" fmla="*/ 994 w 397298"/>
                          <a:gd name="connsiteY3" fmla="*/ 171416 h 171416"/>
                          <a:gd name="connsiteX4" fmla="*/ 0 w 397298"/>
                          <a:gd name="connsiteY4" fmla="*/ 53102 h 171416"/>
                          <a:gd name="connsiteX0" fmla="*/ 0 w 397298"/>
                          <a:gd name="connsiteY0" fmla="*/ 53102 h 171416"/>
                          <a:gd name="connsiteX1" fmla="*/ 397058 w 397298"/>
                          <a:gd name="connsiteY1" fmla="*/ 0 h 171416"/>
                          <a:gd name="connsiteX2" fmla="*/ 397155 w 397298"/>
                          <a:gd name="connsiteY2" fmla="*/ 135792 h 171416"/>
                          <a:gd name="connsiteX3" fmla="*/ 994 w 397298"/>
                          <a:gd name="connsiteY3" fmla="*/ 171416 h 171416"/>
                          <a:gd name="connsiteX4" fmla="*/ 0 w 397298"/>
                          <a:gd name="connsiteY4" fmla="*/ 53102 h 171416"/>
                          <a:gd name="connsiteX0" fmla="*/ 0 w 398937"/>
                          <a:gd name="connsiteY0" fmla="*/ 53102 h 171416"/>
                          <a:gd name="connsiteX1" fmla="*/ 398697 w 398937"/>
                          <a:gd name="connsiteY1" fmla="*/ 0 h 171416"/>
                          <a:gd name="connsiteX2" fmla="*/ 398794 w 398937"/>
                          <a:gd name="connsiteY2" fmla="*/ 135792 h 171416"/>
                          <a:gd name="connsiteX3" fmla="*/ 2633 w 398937"/>
                          <a:gd name="connsiteY3" fmla="*/ 171416 h 171416"/>
                          <a:gd name="connsiteX4" fmla="*/ 0 w 398937"/>
                          <a:gd name="connsiteY4" fmla="*/ 53102 h 171416"/>
                          <a:gd name="connsiteX0" fmla="*/ 1270 w 396929"/>
                          <a:gd name="connsiteY0" fmla="*/ 51823 h 171416"/>
                          <a:gd name="connsiteX1" fmla="*/ 396689 w 396929"/>
                          <a:gd name="connsiteY1" fmla="*/ 0 h 171416"/>
                          <a:gd name="connsiteX2" fmla="*/ 396786 w 396929"/>
                          <a:gd name="connsiteY2" fmla="*/ 135792 h 171416"/>
                          <a:gd name="connsiteX3" fmla="*/ 625 w 396929"/>
                          <a:gd name="connsiteY3" fmla="*/ 171416 h 171416"/>
                          <a:gd name="connsiteX4" fmla="*/ 1270 w 396929"/>
                          <a:gd name="connsiteY4" fmla="*/ 51823 h 171416"/>
                          <a:gd name="connsiteX0" fmla="*/ 0 w 397298"/>
                          <a:gd name="connsiteY0" fmla="*/ 51823 h 171416"/>
                          <a:gd name="connsiteX1" fmla="*/ 397058 w 397298"/>
                          <a:gd name="connsiteY1" fmla="*/ 0 h 171416"/>
                          <a:gd name="connsiteX2" fmla="*/ 397155 w 397298"/>
                          <a:gd name="connsiteY2" fmla="*/ 135792 h 171416"/>
                          <a:gd name="connsiteX3" fmla="*/ 994 w 397298"/>
                          <a:gd name="connsiteY3" fmla="*/ 171416 h 171416"/>
                          <a:gd name="connsiteX4" fmla="*/ 0 w 397298"/>
                          <a:gd name="connsiteY4" fmla="*/ 51823 h 171416"/>
                          <a:gd name="connsiteX0" fmla="*/ 1270 w 396929"/>
                          <a:gd name="connsiteY0" fmla="*/ 51823 h 171416"/>
                          <a:gd name="connsiteX1" fmla="*/ 396689 w 396929"/>
                          <a:gd name="connsiteY1" fmla="*/ 0 h 171416"/>
                          <a:gd name="connsiteX2" fmla="*/ 396786 w 396929"/>
                          <a:gd name="connsiteY2" fmla="*/ 135792 h 171416"/>
                          <a:gd name="connsiteX3" fmla="*/ 625 w 396929"/>
                          <a:gd name="connsiteY3" fmla="*/ 171416 h 171416"/>
                          <a:gd name="connsiteX4" fmla="*/ 1270 w 396929"/>
                          <a:gd name="connsiteY4" fmla="*/ 51823 h 171416"/>
                          <a:gd name="connsiteX0" fmla="*/ 0 w 397298"/>
                          <a:gd name="connsiteY0" fmla="*/ 50544 h 171416"/>
                          <a:gd name="connsiteX1" fmla="*/ 397058 w 397298"/>
                          <a:gd name="connsiteY1" fmla="*/ 0 h 171416"/>
                          <a:gd name="connsiteX2" fmla="*/ 397155 w 397298"/>
                          <a:gd name="connsiteY2" fmla="*/ 135792 h 171416"/>
                          <a:gd name="connsiteX3" fmla="*/ 994 w 397298"/>
                          <a:gd name="connsiteY3" fmla="*/ 171416 h 171416"/>
                          <a:gd name="connsiteX4" fmla="*/ 0 w 397298"/>
                          <a:gd name="connsiteY4" fmla="*/ 50544 h 1714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7298" h="171416">
                            <a:moveTo>
                              <a:pt x="0" y="50544"/>
                            </a:moveTo>
                            <a:lnTo>
                              <a:pt x="397058" y="0"/>
                            </a:lnTo>
                            <a:cubicBezTo>
                              <a:pt x="397852" y="42295"/>
                              <a:pt x="396361" y="93497"/>
                              <a:pt x="397155" y="135792"/>
                            </a:cubicBezTo>
                            <a:lnTo>
                              <a:pt x="994" y="171416"/>
                            </a:lnTo>
                            <a:cubicBezTo>
                              <a:pt x="-1006" y="121194"/>
                              <a:pt x="877" y="101641"/>
                              <a:pt x="0" y="50544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FFFFFF">
                              <a:lumMod val="50000"/>
                            </a:srgbClr>
                          </a:gs>
                          <a:gs pos="100000">
                            <a:srgbClr val="FFFFFF">
                              <a:lumMod val="85000"/>
                            </a:srgbClr>
                          </a:gs>
                        </a:gsLst>
                        <a:lin ang="16200000" scaled="0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25400" dist="12700" dir="5400000">
                          <a:srgbClr val="000000">
                            <a:alpha val="50000"/>
                          </a:srgbClr>
                        </a:innerShdw>
                      </a:effectLst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sysClr val="window" lastClr="FFFFFF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89" name="Rectangle 359"/>
                      <p:cNvSpPr/>
                      <p:nvPr/>
                    </p:nvSpPr>
                    <p:spPr>
                      <a:xfrm flipH="1">
                        <a:off x="3954750" y="1022512"/>
                        <a:ext cx="468082" cy="218834"/>
                      </a:xfrm>
                      <a:custGeom>
                        <a:avLst/>
                        <a:gdLst>
                          <a:gd name="connsiteX0" fmla="*/ 0 w 396161"/>
                          <a:gd name="connsiteY0" fmla="*/ 0 h 112599"/>
                          <a:gd name="connsiteX1" fmla="*/ 396161 w 396161"/>
                          <a:gd name="connsiteY1" fmla="*/ 0 h 112599"/>
                          <a:gd name="connsiteX2" fmla="*/ 396161 w 396161"/>
                          <a:gd name="connsiteY2" fmla="*/ 112599 h 112599"/>
                          <a:gd name="connsiteX3" fmla="*/ 0 w 396161"/>
                          <a:gd name="connsiteY3" fmla="*/ 112599 h 112599"/>
                          <a:gd name="connsiteX4" fmla="*/ 0 w 396161"/>
                          <a:gd name="connsiteY4" fmla="*/ 0 h 112599"/>
                          <a:gd name="connsiteX0" fmla="*/ 0 w 396161"/>
                          <a:gd name="connsiteY0" fmla="*/ 14287 h 126886"/>
                          <a:gd name="connsiteX1" fmla="*/ 393780 w 396161"/>
                          <a:gd name="connsiteY1" fmla="*/ 0 h 126886"/>
                          <a:gd name="connsiteX2" fmla="*/ 396161 w 396161"/>
                          <a:gd name="connsiteY2" fmla="*/ 126886 h 126886"/>
                          <a:gd name="connsiteX3" fmla="*/ 0 w 396161"/>
                          <a:gd name="connsiteY3" fmla="*/ 126886 h 126886"/>
                          <a:gd name="connsiteX4" fmla="*/ 0 w 396161"/>
                          <a:gd name="connsiteY4" fmla="*/ 14287 h 126886"/>
                          <a:gd name="connsiteX0" fmla="*/ 52387 w 448548"/>
                          <a:gd name="connsiteY0" fmla="*/ 14287 h 126886"/>
                          <a:gd name="connsiteX1" fmla="*/ 446167 w 448548"/>
                          <a:gd name="connsiteY1" fmla="*/ 0 h 126886"/>
                          <a:gd name="connsiteX2" fmla="*/ 448548 w 448548"/>
                          <a:gd name="connsiteY2" fmla="*/ 126886 h 126886"/>
                          <a:gd name="connsiteX3" fmla="*/ 0 w 448548"/>
                          <a:gd name="connsiteY3" fmla="*/ 124505 h 126886"/>
                          <a:gd name="connsiteX4" fmla="*/ 52387 w 448548"/>
                          <a:gd name="connsiteY4" fmla="*/ 14287 h 126886"/>
                          <a:gd name="connsiteX0" fmla="*/ 0 w 453311"/>
                          <a:gd name="connsiteY0" fmla="*/ 19050 h 126886"/>
                          <a:gd name="connsiteX1" fmla="*/ 450930 w 453311"/>
                          <a:gd name="connsiteY1" fmla="*/ 0 h 126886"/>
                          <a:gd name="connsiteX2" fmla="*/ 453311 w 453311"/>
                          <a:gd name="connsiteY2" fmla="*/ 126886 h 126886"/>
                          <a:gd name="connsiteX3" fmla="*/ 4763 w 453311"/>
                          <a:gd name="connsiteY3" fmla="*/ 124505 h 126886"/>
                          <a:gd name="connsiteX4" fmla="*/ 0 w 453311"/>
                          <a:gd name="connsiteY4" fmla="*/ 19050 h 126886"/>
                          <a:gd name="connsiteX0" fmla="*/ 0 w 451159"/>
                          <a:gd name="connsiteY0" fmla="*/ 19050 h 126886"/>
                          <a:gd name="connsiteX1" fmla="*/ 450930 w 451159"/>
                          <a:gd name="connsiteY1" fmla="*/ 0 h 126886"/>
                          <a:gd name="connsiteX2" fmla="*/ 450930 w 451159"/>
                          <a:gd name="connsiteY2" fmla="*/ 126886 h 126886"/>
                          <a:gd name="connsiteX3" fmla="*/ 4763 w 451159"/>
                          <a:gd name="connsiteY3" fmla="*/ 124505 h 126886"/>
                          <a:gd name="connsiteX4" fmla="*/ 0 w 451159"/>
                          <a:gd name="connsiteY4" fmla="*/ 19050 h 126886"/>
                          <a:gd name="connsiteX0" fmla="*/ 0 w 451159"/>
                          <a:gd name="connsiteY0" fmla="*/ 19050 h 163692"/>
                          <a:gd name="connsiteX1" fmla="*/ 450930 w 451159"/>
                          <a:gd name="connsiteY1" fmla="*/ 0 h 163692"/>
                          <a:gd name="connsiteX2" fmla="*/ 450930 w 451159"/>
                          <a:gd name="connsiteY2" fmla="*/ 126886 h 163692"/>
                          <a:gd name="connsiteX3" fmla="*/ 2479 w 451159"/>
                          <a:gd name="connsiteY3" fmla="*/ 163692 h 163692"/>
                          <a:gd name="connsiteX4" fmla="*/ 0 w 451159"/>
                          <a:gd name="connsiteY4" fmla="*/ 19050 h 163692"/>
                          <a:gd name="connsiteX0" fmla="*/ 0 w 451159"/>
                          <a:gd name="connsiteY0" fmla="*/ 19050 h 163692"/>
                          <a:gd name="connsiteX1" fmla="*/ 450930 w 451159"/>
                          <a:gd name="connsiteY1" fmla="*/ 0 h 163692"/>
                          <a:gd name="connsiteX2" fmla="*/ 450930 w 451159"/>
                          <a:gd name="connsiteY2" fmla="*/ 126886 h 163692"/>
                          <a:gd name="connsiteX3" fmla="*/ 2479 w 451159"/>
                          <a:gd name="connsiteY3" fmla="*/ 163692 h 163692"/>
                          <a:gd name="connsiteX4" fmla="*/ 0 w 451159"/>
                          <a:gd name="connsiteY4" fmla="*/ 19050 h 163692"/>
                          <a:gd name="connsiteX0" fmla="*/ 0 w 453443"/>
                          <a:gd name="connsiteY0" fmla="*/ 42205 h 163692"/>
                          <a:gd name="connsiteX1" fmla="*/ 453214 w 453443"/>
                          <a:gd name="connsiteY1" fmla="*/ 0 h 163692"/>
                          <a:gd name="connsiteX2" fmla="*/ 453214 w 453443"/>
                          <a:gd name="connsiteY2" fmla="*/ 126886 h 163692"/>
                          <a:gd name="connsiteX3" fmla="*/ 4763 w 453443"/>
                          <a:gd name="connsiteY3" fmla="*/ 163692 h 163692"/>
                          <a:gd name="connsiteX4" fmla="*/ 0 w 453443"/>
                          <a:gd name="connsiteY4" fmla="*/ 42205 h 163692"/>
                          <a:gd name="connsiteX0" fmla="*/ 69 w 448944"/>
                          <a:gd name="connsiteY0" fmla="*/ 42205 h 163692"/>
                          <a:gd name="connsiteX1" fmla="*/ 448715 w 448944"/>
                          <a:gd name="connsiteY1" fmla="*/ 0 h 163692"/>
                          <a:gd name="connsiteX2" fmla="*/ 448715 w 448944"/>
                          <a:gd name="connsiteY2" fmla="*/ 126886 h 163692"/>
                          <a:gd name="connsiteX3" fmla="*/ 264 w 448944"/>
                          <a:gd name="connsiteY3" fmla="*/ 163692 h 163692"/>
                          <a:gd name="connsiteX4" fmla="*/ 69 w 448944"/>
                          <a:gd name="connsiteY4" fmla="*/ 42205 h 163692"/>
                          <a:gd name="connsiteX0" fmla="*/ 69 w 453282"/>
                          <a:gd name="connsiteY0" fmla="*/ 42205 h 163692"/>
                          <a:gd name="connsiteX1" fmla="*/ 448715 w 453282"/>
                          <a:gd name="connsiteY1" fmla="*/ 0 h 163692"/>
                          <a:gd name="connsiteX2" fmla="*/ 453282 w 453282"/>
                          <a:gd name="connsiteY2" fmla="*/ 130448 h 163692"/>
                          <a:gd name="connsiteX3" fmla="*/ 264 w 453282"/>
                          <a:gd name="connsiteY3" fmla="*/ 163692 h 163692"/>
                          <a:gd name="connsiteX4" fmla="*/ 69 w 453282"/>
                          <a:gd name="connsiteY4" fmla="*/ 42205 h 163692"/>
                          <a:gd name="connsiteX0" fmla="*/ 69 w 448944"/>
                          <a:gd name="connsiteY0" fmla="*/ 42205 h 163692"/>
                          <a:gd name="connsiteX1" fmla="*/ 448715 w 448944"/>
                          <a:gd name="connsiteY1" fmla="*/ 0 h 163692"/>
                          <a:gd name="connsiteX2" fmla="*/ 448715 w 448944"/>
                          <a:gd name="connsiteY2" fmla="*/ 128667 h 163692"/>
                          <a:gd name="connsiteX3" fmla="*/ 264 w 448944"/>
                          <a:gd name="connsiteY3" fmla="*/ 163692 h 163692"/>
                          <a:gd name="connsiteX4" fmla="*/ 69 w 448944"/>
                          <a:gd name="connsiteY4" fmla="*/ 42205 h 1636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8944" h="163692">
                            <a:moveTo>
                              <a:pt x="69" y="42205"/>
                            </a:moveTo>
                            <a:lnTo>
                              <a:pt x="448715" y="0"/>
                            </a:lnTo>
                            <a:cubicBezTo>
                              <a:pt x="449509" y="42295"/>
                              <a:pt x="447921" y="86372"/>
                              <a:pt x="448715" y="128667"/>
                            </a:cubicBezTo>
                            <a:lnTo>
                              <a:pt x="264" y="163692"/>
                            </a:lnTo>
                            <a:cubicBezTo>
                              <a:pt x="-562" y="115478"/>
                              <a:pt x="895" y="90419"/>
                              <a:pt x="69" y="42205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FFFFFF">
                              <a:lumMod val="50000"/>
                            </a:srgbClr>
                          </a:gs>
                          <a:gs pos="100000">
                            <a:srgbClr val="FFFFFF">
                              <a:lumMod val="85000"/>
                            </a:srgbClr>
                          </a:gs>
                        </a:gsLst>
                        <a:lin ang="13500000" scaled="1"/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innerShdw blurRad="25400" dist="12700" dir="5400000">
                          <a:srgbClr val="000000">
                            <a:alpha val="50000"/>
                          </a:srgbClr>
                        </a:innerShdw>
                      </a:effectLst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sysClr val="window" lastClr="FFFFFF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90" name="Rectangle 359"/>
                      <p:cNvSpPr/>
                      <p:nvPr/>
                    </p:nvSpPr>
                    <p:spPr>
                      <a:xfrm>
                        <a:off x="3668018" y="1147553"/>
                        <a:ext cx="155975" cy="94459"/>
                      </a:xfrm>
                      <a:custGeom>
                        <a:avLst/>
                        <a:gdLst>
                          <a:gd name="connsiteX0" fmla="*/ 0 w 396161"/>
                          <a:gd name="connsiteY0" fmla="*/ 0 h 112599"/>
                          <a:gd name="connsiteX1" fmla="*/ 396161 w 396161"/>
                          <a:gd name="connsiteY1" fmla="*/ 0 h 112599"/>
                          <a:gd name="connsiteX2" fmla="*/ 396161 w 396161"/>
                          <a:gd name="connsiteY2" fmla="*/ 112599 h 112599"/>
                          <a:gd name="connsiteX3" fmla="*/ 0 w 396161"/>
                          <a:gd name="connsiteY3" fmla="*/ 112599 h 112599"/>
                          <a:gd name="connsiteX4" fmla="*/ 0 w 396161"/>
                          <a:gd name="connsiteY4" fmla="*/ 0 h 112599"/>
                          <a:gd name="connsiteX0" fmla="*/ 0 w 396161"/>
                          <a:gd name="connsiteY0" fmla="*/ 14287 h 126886"/>
                          <a:gd name="connsiteX1" fmla="*/ 393780 w 396161"/>
                          <a:gd name="connsiteY1" fmla="*/ 0 h 126886"/>
                          <a:gd name="connsiteX2" fmla="*/ 396161 w 396161"/>
                          <a:gd name="connsiteY2" fmla="*/ 126886 h 126886"/>
                          <a:gd name="connsiteX3" fmla="*/ 0 w 396161"/>
                          <a:gd name="connsiteY3" fmla="*/ 126886 h 126886"/>
                          <a:gd name="connsiteX4" fmla="*/ 0 w 396161"/>
                          <a:gd name="connsiteY4" fmla="*/ 14287 h 126886"/>
                          <a:gd name="connsiteX0" fmla="*/ 0 w 396161"/>
                          <a:gd name="connsiteY0" fmla="*/ 14287 h 196095"/>
                          <a:gd name="connsiteX1" fmla="*/ 393780 w 396161"/>
                          <a:gd name="connsiteY1" fmla="*/ 0 h 196095"/>
                          <a:gd name="connsiteX2" fmla="*/ 396161 w 396161"/>
                          <a:gd name="connsiteY2" fmla="*/ 126886 h 196095"/>
                          <a:gd name="connsiteX3" fmla="*/ 6340 w 396161"/>
                          <a:gd name="connsiteY3" fmla="*/ 196095 h 196095"/>
                          <a:gd name="connsiteX4" fmla="*/ 0 w 396161"/>
                          <a:gd name="connsiteY4" fmla="*/ 14287 h 196095"/>
                          <a:gd name="connsiteX0" fmla="*/ 0 w 402499"/>
                          <a:gd name="connsiteY0" fmla="*/ 14287 h 196095"/>
                          <a:gd name="connsiteX1" fmla="*/ 393780 w 402499"/>
                          <a:gd name="connsiteY1" fmla="*/ 0 h 196095"/>
                          <a:gd name="connsiteX2" fmla="*/ 402499 w 402499"/>
                          <a:gd name="connsiteY2" fmla="*/ 141717 h 196095"/>
                          <a:gd name="connsiteX3" fmla="*/ 6340 w 402499"/>
                          <a:gd name="connsiteY3" fmla="*/ 196095 h 196095"/>
                          <a:gd name="connsiteX4" fmla="*/ 0 w 402499"/>
                          <a:gd name="connsiteY4" fmla="*/ 14287 h 196095"/>
                          <a:gd name="connsiteX0" fmla="*/ 0 w 408837"/>
                          <a:gd name="connsiteY0" fmla="*/ 58777 h 196095"/>
                          <a:gd name="connsiteX1" fmla="*/ 400118 w 408837"/>
                          <a:gd name="connsiteY1" fmla="*/ 0 h 196095"/>
                          <a:gd name="connsiteX2" fmla="*/ 408837 w 408837"/>
                          <a:gd name="connsiteY2" fmla="*/ 141717 h 196095"/>
                          <a:gd name="connsiteX3" fmla="*/ 12678 w 408837"/>
                          <a:gd name="connsiteY3" fmla="*/ 196095 h 196095"/>
                          <a:gd name="connsiteX4" fmla="*/ 0 w 408837"/>
                          <a:gd name="connsiteY4" fmla="*/ 58777 h 196095"/>
                          <a:gd name="connsiteX0" fmla="*/ 0 w 421515"/>
                          <a:gd name="connsiteY0" fmla="*/ 43946 h 196095"/>
                          <a:gd name="connsiteX1" fmla="*/ 412796 w 421515"/>
                          <a:gd name="connsiteY1" fmla="*/ 0 h 196095"/>
                          <a:gd name="connsiteX2" fmla="*/ 421515 w 421515"/>
                          <a:gd name="connsiteY2" fmla="*/ 141717 h 196095"/>
                          <a:gd name="connsiteX3" fmla="*/ 25356 w 421515"/>
                          <a:gd name="connsiteY3" fmla="*/ 196095 h 196095"/>
                          <a:gd name="connsiteX4" fmla="*/ 0 w 421515"/>
                          <a:gd name="connsiteY4" fmla="*/ 43946 h 196095"/>
                          <a:gd name="connsiteX0" fmla="*/ 0 w 415177"/>
                          <a:gd name="connsiteY0" fmla="*/ 43946 h 196095"/>
                          <a:gd name="connsiteX1" fmla="*/ 412796 w 415177"/>
                          <a:gd name="connsiteY1" fmla="*/ 0 h 196095"/>
                          <a:gd name="connsiteX2" fmla="*/ 415177 w 415177"/>
                          <a:gd name="connsiteY2" fmla="*/ 151605 h 196095"/>
                          <a:gd name="connsiteX3" fmla="*/ 25356 w 415177"/>
                          <a:gd name="connsiteY3" fmla="*/ 196095 h 196095"/>
                          <a:gd name="connsiteX4" fmla="*/ 0 w 415177"/>
                          <a:gd name="connsiteY4" fmla="*/ 43946 h 1960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5177" h="196095">
                            <a:moveTo>
                              <a:pt x="0" y="43946"/>
                            </a:moveTo>
                            <a:lnTo>
                              <a:pt x="412796" y="0"/>
                            </a:lnTo>
                            <a:cubicBezTo>
                              <a:pt x="413590" y="42295"/>
                              <a:pt x="414383" y="109310"/>
                              <a:pt x="415177" y="151605"/>
                            </a:cubicBezTo>
                            <a:lnTo>
                              <a:pt x="25356" y="196095"/>
                            </a:lnTo>
                            <a:lnTo>
                              <a:pt x="0" y="43946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lumMod val="50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12700" dist="12700" dir="16200000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sysClr val="window" lastClr="FFFFFF"/>
                          </a:solidFill>
                          <a:latin typeface="Calibri" panose="020F0502020204030204"/>
                        </a:endParaRPr>
                      </a:p>
                    </p:txBody>
                  </p:sp>
                </p:grpSp>
                <p:grpSp>
                  <p:nvGrpSpPr>
                    <p:cNvPr id="931" name="Group 930"/>
                    <p:cNvGrpSpPr/>
                    <p:nvPr/>
                  </p:nvGrpSpPr>
                  <p:grpSpPr>
                    <a:xfrm>
                      <a:off x="3447030" y="1185902"/>
                      <a:ext cx="1074809" cy="2104094"/>
                      <a:chOff x="3447030" y="1185902"/>
                      <a:chExt cx="1074809" cy="2104094"/>
                    </a:xfrm>
                  </p:grpSpPr>
                  <p:sp>
                    <p:nvSpPr>
                      <p:cNvPr id="932" name="Rectangle 16"/>
                      <p:cNvSpPr/>
                      <p:nvPr/>
                    </p:nvSpPr>
                    <p:spPr>
                      <a:xfrm>
                        <a:off x="3998171" y="1189418"/>
                        <a:ext cx="523668" cy="2100577"/>
                      </a:xfrm>
                      <a:custGeom>
                        <a:avLst/>
                        <a:gdLst>
                          <a:gd name="connsiteX0" fmla="*/ 0 w 533018"/>
                          <a:gd name="connsiteY0" fmla="*/ 0 h 1576076"/>
                          <a:gd name="connsiteX1" fmla="*/ 533018 w 533018"/>
                          <a:gd name="connsiteY1" fmla="*/ 0 h 1576076"/>
                          <a:gd name="connsiteX2" fmla="*/ 533018 w 533018"/>
                          <a:gd name="connsiteY2" fmla="*/ 1576076 h 1576076"/>
                          <a:gd name="connsiteX3" fmla="*/ 0 w 533018"/>
                          <a:gd name="connsiteY3" fmla="*/ 1576076 h 1576076"/>
                          <a:gd name="connsiteX4" fmla="*/ 0 w 533018"/>
                          <a:gd name="connsiteY4" fmla="*/ 0 h 1576076"/>
                          <a:gd name="connsiteX0" fmla="*/ 4595 w 537613"/>
                          <a:gd name="connsiteY0" fmla="*/ 0 h 1576076"/>
                          <a:gd name="connsiteX1" fmla="*/ 537613 w 537613"/>
                          <a:gd name="connsiteY1" fmla="*/ 0 h 1576076"/>
                          <a:gd name="connsiteX2" fmla="*/ 537613 w 537613"/>
                          <a:gd name="connsiteY2" fmla="*/ 1576076 h 1576076"/>
                          <a:gd name="connsiteX3" fmla="*/ 4595 w 537613"/>
                          <a:gd name="connsiteY3" fmla="*/ 1576076 h 1576076"/>
                          <a:gd name="connsiteX4" fmla="*/ 0 w 537613"/>
                          <a:gd name="connsiteY4" fmla="*/ 1470392 h 1576076"/>
                          <a:gd name="connsiteX5" fmla="*/ 4595 w 537613"/>
                          <a:gd name="connsiteY5" fmla="*/ 0 h 1576076"/>
                          <a:gd name="connsiteX0" fmla="*/ 4595 w 537613"/>
                          <a:gd name="connsiteY0" fmla="*/ 0 h 1576076"/>
                          <a:gd name="connsiteX1" fmla="*/ 537613 w 537613"/>
                          <a:gd name="connsiteY1" fmla="*/ 0 h 1576076"/>
                          <a:gd name="connsiteX2" fmla="*/ 537613 w 537613"/>
                          <a:gd name="connsiteY2" fmla="*/ 1576076 h 1576076"/>
                          <a:gd name="connsiteX3" fmla="*/ 0 w 537613"/>
                          <a:gd name="connsiteY3" fmla="*/ 1470392 h 1576076"/>
                          <a:gd name="connsiteX4" fmla="*/ 4595 w 537613"/>
                          <a:gd name="connsiteY4" fmla="*/ 0 h 1576076"/>
                          <a:gd name="connsiteX0" fmla="*/ 2104 w 535122"/>
                          <a:gd name="connsiteY0" fmla="*/ 0 h 1576076"/>
                          <a:gd name="connsiteX1" fmla="*/ 535122 w 535122"/>
                          <a:gd name="connsiteY1" fmla="*/ 0 h 1576076"/>
                          <a:gd name="connsiteX2" fmla="*/ 535122 w 535122"/>
                          <a:gd name="connsiteY2" fmla="*/ 1576076 h 1576076"/>
                          <a:gd name="connsiteX3" fmla="*/ 0 w 535122"/>
                          <a:gd name="connsiteY3" fmla="*/ 1572786 h 1576076"/>
                          <a:gd name="connsiteX4" fmla="*/ 2104 w 535122"/>
                          <a:gd name="connsiteY4" fmla="*/ 0 h 1576076"/>
                          <a:gd name="connsiteX0" fmla="*/ 2104 w 537612"/>
                          <a:gd name="connsiteY0" fmla="*/ 0 h 1572786"/>
                          <a:gd name="connsiteX1" fmla="*/ 535122 w 537612"/>
                          <a:gd name="connsiteY1" fmla="*/ 0 h 1572786"/>
                          <a:gd name="connsiteX2" fmla="*/ 537612 w 537612"/>
                          <a:gd name="connsiteY2" fmla="*/ 1471301 h 1572786"/>
                          <a:gd name="connsiteX3" fmla="*/ 0 w 537612"/>
                          <a:gd name="connsiteY3" fmla="*/ 1572786 h 1572786"/>
                          <a:gd name="connsiteX4" fmla="*/ 2104 w 537612"/>
                          <a:gd name="connsiteY4" fmla="*/ 0 h 1572786"/>
                          <a:gd name="connsiteX0" fmla="*/ 2104 w 537612"/>
                          <a:gd name="connsiteY0" fmla="*/ 0 h 1572786"/>
                          <a:gd name="connsiteX1" fmla="*/ 535122 w 537612"/>
                          <a:gd name="connsiteY1" fmla="*/ 0 h 1572786"/>
                          <a:gd name="connsiteX2" fmla="*/ 537612 w 537612"/>
                          <a:gd name="connsiteY2" fmla="*/ 1468920 h 1572786"/>
                          <a:gd name="connsiteX3" fmla="*/ 0 w 537612"/>
                          <a:gd name="connsiteY3" fmla="*/ 1572786 h 1572786"/>
                          <a:gd name="connsiteX4" fmla="*/ 2104 w 537612"/>
                          <a:gd name="connsiteY4" fmla="*/ 0 h 1572786"/>
                          <a:gd name="connsiteX0" fmla="*/ 2104 w 540035"/>
                          <a:gd name="connsiteY0" fmla="*/ 0 h 1572786"/>
                          <a:gd name="connsiteX1" fmla="*/ 540035 w 540035"/>
                          <a:gd name="connsiteY1" fmla="*/ 55217 h 1572786"/>
                          <a:gd name="connsiteX2" fmla="*/ 537612 w 540035"/>
                          <a:gd name="connsiteY2" fmla="*/ 1468920 h 1572786"/>
                          <a:gd name="connsiteX3" fmla="*/ 0 w 540035"/>
                          <a:gd name="connsiteY3" fmla="*/ 1572786 h 1572786"/>
                          <a:gd name="connsiteX4" fmla="*/ 2104 w 540035"/>
                          <a:gd name="connsiteY4" fmla="*/ 0 h 1572786"/>
                          <a:gd name="connsiteX0" fmla="*/ 2104 w 540035"/>
                          <a:gd name="connsiteY0" fmla="*/ 0 h 1572786"/>
                          <a:gd name="connsiteX1" fmla="*/ 540035 w 540035"/>
                          <a:gd name="connsiteY1" fmla="*/ 42748 h 1572786"/>
                          <a:gd name="connsiteX2" fmla="*/ 537612 w 540035"/>
                          <a:gd name="connsiteY2" fmla="*/ 1468920 h 1572786"/>
                          <a:gd name="connsiteX3" fmla="*/ 0 w 540035"/>
                          <a:gd name="connsiteY3" fmla="*/ 1572786 h 1572786"/>
                          <a:gd name="connsiteX4" fmla="*/ 2104 w 540035"/>
                          <a:gd name="connsiteY4" fmla="*/ 0 h 1572786"/>
                          <a:gd name="connsiteX0" fmla="*/ 2104 w 540035"/>
                          <a:gd name="connsiteY0" fmla="*/ 0 h 1567442"/>
                          <a:gd name="connsiteX1" fmla="*/ 540035 w 540035"/>
                          <a:gd name="connsiteY1" fmla="*/ 37404 h 1567442"/>
                          <a:gd name="connsiteX2" fmla="*/ 537612 w 540035"/>
                          <a:gd name="connsiteY2" fmla="*/ 1463576 h 1567442"/>
                          <a:gd name="connsiteX3" fmla="*/ 0 w 540035"/>
                          <a:gd name="connsiteY3" fmla="*/ 1567442 h 1567442"/>
                          <a:gd name="connsiteX4" fmla="*/ 2104 w 540035"/>
                          <a:gd name="connsiteY4" fmla="*/ 0 h 1567442"/>
                          <a:gd name="connsiteX0" fmla="*/ 485 w 540179"/>
                          <a:gd name="connsiteY0" fmla="*/ 0 h 1571278"/>
                          <a:gd name="connsiteX1" fmla="*/ 540179 w 540179"/>
                          <a:gd name="connsiteY1" fmla="*/ 41240 h 1571278"/>
                          <a:gd name="connsiteX2" fmla="*/ 537756 w 540179"/>
                          <a:gd name="connsiteY2" fmla="*/ 1467412 h 1571278"/>
                          <a:gd name="connsiteX3" fmla="*/ 144 w 540179"/>
                          <a:gd name="connsiteY3" fmla="*/ 1571278 h 1571278"/>
                          <a:gd name="connsiteX4" fmla="*/ 485 w 540179"/>
                          <a:gd name="connsiteY4" fmla="*/ 0 h 15712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40179" h="1571278">
                            <a:moveTo>
                              <a:pt x="485" y="0"/>
                            </a:moveTo>
                            <a:lnTo>
                              <a:pt x="540179" y="41240"/>
                            </a:lnTo>
                            <a:cubicBezTo>
                              <a:pt x="539371" y="512474"/>
                              <a:pt x="538564" y="996178"/>
                              <a:pt x="537756" y="1467412"/>
                            </a:cubicBezTo>
                            <a:lnTo>
                              <a:pt x="144" y="1571278"/>
                            </a:lnTo>
                            <a:cubicBezTo>
                              <a:pt x="1676" y="1081147"/>
                              <a:pt x="-1047" y="490131"/>
                              <a:pt x="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lumMod val="50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sysClr val="window" lastClr="FFFFFF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33" name="Rectangle 16"/>
                      <p:cNvSpPr/>
                      <p:nvPr/>
                    </p:nvSpPr>
                    <p:spPr>
                      <a:xfrm>
                        <a:off x="3447030" y="1185902"/>
                        <a:ext cx="558315" cy="2104094"/>
                      </a:xfrm>
                      <a:custGeom>
                        <a:avLst/>
                        <a:gdLst>
                          <a:gd name="connsiteX0" fmla="*/ 0 w 533018"/>
                          <a:gd name="connsiteY0" fmla="*/ 0 h 1576076"/>
                          <a:gd name="connsiteX1" fmla="*/ 533018 w 533018"/>
                          <a:gd name="connsiteY1" fmla="*/ 0 h 1576076"/>
                          <a:gd name="connsiteX2" fmla="*/ 533018 w 533018"/>
                          <a:gd name="connsiteY2" fmla="*/ 1576076 h 1576076"/>
                          <a:gd name="connsiteX3" fmla="*/ 0 w 533018"/>
                          <a:gd name="connsiteY3" fmla="*/ 1576076 h 1576076"/>
                          <a:gd name="connsiteX4" fmla="*/ 0 w 533018"/>
                          <a:gd name="connsiteY4" fmla="*/ 0 h 1576076"/>
                          <a:gd name="connsiteX0" fmla="*/ 4595 w 537613"/>
                          <a:gd name="connsiteY0" fmla="*/ 0 h 1576076"/>
                          <a:gd name="connsiteX1" fmla="*/ 537613 w 537613"/>
                          <a:gd name="connsiteY1" fmla="*/ 0 h 1576076"/>
                          <a:gd name="connsiteX2" fmla="*/ 537613 w 537613"/>
                          <a:gd name="connsiteY2" fmla="*/ 1576076 h 1576076"/>
                          <a:gd name="connsiteX3" fmla="*/ 4595 w 537613"/>
                          <a:gd name="connsiteY3" fmla="*/ 1576076 h 1576076"/>
                          <a:gd name="connsiteX4" fmla="*/ 0 w 537613"/>
                          <a:gd name="connsiteY4" fmla="*/ 1470392 h 1576076"/>
                          <a:gd name="connsiteX5" fmla="*/ 4595 w 537613"/>
                          <a:gd name="connsiteY5" fmla="*/ 0 h 1576076"/>
                          <a:gd name="connsiteX0" fmla="*/ 4595 w 537613"/>
                          <a:gd name="connsiteY0" fmla="*/ 0 h 1576076"/>
                          <a:gd name="connsiteX1" fmla="*/ 537613 w 537613"/>
                          <a:gd name="connsiteY1" fmla="*/ 0 h 1576076"/>
                          <a:gd name="connsiteX2" fmla="*/ 537613 w 537613"/>
                          <a:gd name="connsiteY2" fmla="*/ 1576076 h 1576076"/>
                          <a:gd name="connsiteX3" fmla="*/ 0 w 537613"/>
                          <a:gd name="connsiteY3" fmla="*/ 1470392 h 1576076"/>
                          <a:gd name="connsiteX4" fmla="*/ 4595 w 537613"/>
                          <a:gd name="connsiteY4" fmla="*/ 0 h 1576076"/>
                          <a:gd name="connsiteX0" fmla="*/ 4595 w 537613"/>
                          <a:gd name="connsiteY0" fmla="*/ 55375 h 1576076"/>
                          <a:gd name="connsiteX1" fmla="*/ 537613 w 537613"/>
                          <a:gd name="connsiteY1" fmla="*/ 0 h 1576076"/>
                          <a:gd name="connsiteX2" fmla="*/ 537613 w 537613"/>
                          <a:gd name="connsiteY2" fmla="*/ 1576076 h 1576076"/>
                          <a:gd name="connsiteX3" fmla="*/ 0 w 537613"/>
                          <a:gd name="connsiteY3" fmla="*/ 1470392 h 1576076"/>
                          <a:gd name="connsiteX4" fmla="*/ 4595 w 537613"/>
                          <a:gd name="connsiteY4" fmla="*/ 55375 h 1576076"/>
                          <a:gd name="connsiteX0" fmla="*/ 2311 w 535329"/>
                          <a:gd name="connsiteY0" fmla="*/ 55375 h 1576076"/>
                          <a:gd name="connsiteX1" fmla="*/ 535329 w 535329"/>
                          <a:gd name="connsiteY1" fmla="*/ 0 h 1576076"/>
                          <a:gd name="connsiteX2" fmla="*/ 535329 w 535329"/>
                          <a:gd name="connsiteY2" fmla="*/ 1576076 h 1576076"/>
                          <a:gd name="connsiteX3" fmla="*/ 0 w 535329"/>
                          <a:gd name="connsiteY3" fmla="*/ 1477537 h 1576076"/>
                          <a:gd name="connsiteX4" fmla="*/ 2311 w 535329"/>
                          <a:gd name="connsiteY4" fmla="*/ 55375 h 1576076"/>
                          <a:gd name="connsiteX0" fmla="*/ 2311 w 535329"/>
                          <a:gd name="connsiteY0" fmla="*/ 48230 h 1576076"/>
                          <a:gd name="connsiteX1" fmla="*/ 535329 w 535329"/>
                          <a:gd name="connsiteY1" fmla="*/ 0 h 1576076"/>
                          <a:gd name="connsiteX2" fmla="*/ 535329 w 535329"/>
                          <a:gd name="connsiteY2" fmla="*/ 1576076 h 1576076"/>
                          <a:gd name="connsiteX3" fmla="*/ 0 w 535329"/>
                          <a:gd name="connsiteY3" fmla="*/ 1477537 h 1576076"/>
                          <a:gd name="connsiteX4" fmla="*/ 2311 w 535329"/>
                          <a:gd name="connsiteY4" fmla="*/ 48230 h 1576076"/>
                          <a:gd name="connsiteX0" fmla="*/ 2311 w 535329"/>
                          <a:gd name="connsiteY0" fmla="*/ 51802 h 1579648"/>
                          <a:gd name="connsiteX1" fmla="*/ 535329 w 535329"/>
                          <a:gd name="connsiteY1" fmla="*/ 0 h 1579648"/>
                          <a:gd name="connsiteX2" fmla="*/ 535329 w 535329"/>
                          <a:gd name="connsiteY2" fmla="*/ 1579648 h 1579648"/>
                          <a:gd name="connsiteX3" fmla="*/ 0 w 535329"/>
                          <a:gd name="connsiteY3" fmla="*/ 1481109 h 1579648"/>
                          <a:gd name="connsiteX4" fmla="*/ 2311 w 535329"/>
                          <a:gd name="connsiteY4" fmla="*/ 51802 h 1579648"/>
                          <a:gd name="connsiteX0" fmla="*/ 2311 w 535329"/>
                          <a:gd name="connsiteY0" fmla="*/ 45392 h 1573238"/>
                          <a:gd name="connsiteX1" fmla="*/ 535329 w 535329"/>
                          <a:gd name="connsiteY1" fmla="*/ 0 h 1573238"/>
                          <a:gd name="connsiteX2" fmla="*/ 535329 w 535329"/>
                          <a:gd name="connsiteY2" fmla="*/ 1573238 h 1573238"/>
                          <a:gd name="connsiteX3" fmla="*/ 0 w 535329"/>
                          <a:gd name="connsiteY3" fmla="*/ 1474699 h 1573238"/>
                          <a:gd name="connsiteX4" fmla="*/ 2311 w 535329"/>
                          <a:gd name="connsiteY4" fmla="*/ 45392 h 1573238"/>
                          <a:gd name="connsiteX0" fmla="*/ 2311 w 536968"/>
                          <a:gd name="connsiteY0" fmla="*/ 51802 h 1579648"/>
                          <a:gd name="connsiteX1" fmla="*/ 536968 w 536968"/>
                          <a:gd name="connsiteY1" fmla="*/ 0 h 1579648"/>
                          <a:gd name="connsiteX2" fmla="*/ 535329 w 536968"/>
                          <a:gd name="connsiteY2" fmla="*/ 1579648 h 1579648"/>
                          <a:gd name="connsiteX3" fmla="*/ 0 w 536968"/>
                          <a:gd name="connsiteY3" fmla="*/ 1481109 h 1579648"/>
                          <a:gd name="connsiteX4" fmla="*/ 2311 w 536968"/>
                          <a:gd name="connsiteY4" fmla="*/ 51802 h 1579648"/>
                          <a:gd name="connsiteX0" fmla="*/ 2311 w 540247"/>
                          <a:gd name="connsiteY0" fmla="*/ 50520 h 1578366"/>
                          <a:gd name="connsiteX1" fmla="*/ 540247 w 540247"/>
                          <a:gd name="connsiteY1" fmla="*/ 0 h 1578366"/>
                          <a:gd name="connsiteX2" fmla="*/ 535329 w 540247"/>
                          <a:gd name="connsiteY2" fmla="*/ 1578366 h 1578366"/>
                          <a:gd name="connsiteX3" fmla="*/ 0 w 540247"/>
                          <a:gd name="connsiteY3" fmla="*/ 1479827 h 1578366"/>
                          <a:gd name="connsiteX4" fmla="*/ 2311 w 540247"/>
                          <a:gd name="connsiteY4" fmla="*/ 50520 h 1578366"/>
                          <a:gd name="connsiteX0" fmla="*/ 2311 w 540247"/>
                          <a:gd name="connsiteY0" fmla="*/ 45392 h 1573238"/>
                          <a:gd name="connsiteX1" fmla="*/ 540247 w 540247"/>
                          <a:gd name="connsiteY1" fmla="*/ 0 h 1573238"/>
                          <a:gd name="connsiteX2" fmla="*/ 535329 w 540247"/>
                          <a:gd name="connsiteY2" fmla="*/ 1573238 h 1573238"/>
                          <a:gd name="connsiteX3" fmla="*/ 0 w 540247"/>
                          <a:gd name="connsiteY3" fmla="*/ 1474699 h 1573238"/>
                          <a:gd name="connsiteX4" fmla="*/ 2311 w 540247"/>
                          <a:gd name="connsiteY4" fmla="*/ 45392 h 1573238"/>
                          <a:gd name="connsiteX0" fmla="*/ 2311 w 536968"/>
                          <a:gd name="connsiteY0" fmla="*/ 47956 h 1575802"/>
                          <a:gd name="connsiteX1" fmla="*/ 536968 w 536968"/>
                          <a:gd name="connsiteY1" fmla="*/ 0 h 1575802"/>
                          <a:gd name="connsiteX2" fmla="*/ 535329 w 536968"/>
                          <a:gd name="connsiteY2" fmla="*/ 1575802 h 1575802"/>
                          <a:gd name="connsiteX3" fmla="*/ 0 w 536968"/>
                          <a:gd name="connsiteY3" fmla="*/ 1477263 h 1575802"/>
                          <a:gd name="connsiteX4" fmla="*/ 2311 w 536968"/>
                          <a:gd name="connsiteY4" fmla="*/ 47956 h 1575802"/>
                          <a:gd name="connsiteX0" fmla="*/ 2311 w 535486"/>
                          <a:gd name="connsiteY0" fmla="*/ 50520 h 1578366"/>
                          <a:gd name="connsiteX1" fmla="*/ 535328 w 535486"/>
                          <a:gd name="connsiteY1" fmla="*/ 0 h 1578366"/>
                          <a:gd name="connsiteX2" fmla="*/ 535329 w 535486"/>
                          <a:gd name="connsiteY2" fmla="*/ 1578366 h 1578366"/>
                          <a:gd name="connsiteX3" fmla="*/ 0 w 535486"/>
                          <a:gd name="connsiteY3" fmla="*/ 1479827 h 1578366"/>
                          <a:gd name="connsiteX4" fmla="*/ 2311 w 535486"/>
                          <a:gd name="connsiteY4" fmla="*/ 50520 h 15783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5486" h="1578366">
                            <a:moveTo>
                              <a:pt x="2311" y="50520"/>
                            </a:moveTo>
                            <a:lnTo>
                              <a:pt x="535328" y="0"/>
                            </a:lnTo>
                            <a:cubicBezTo>
                              <a:pt x="534782" y="526549"/>
                              <a:pt x="535875" y="1051817"/>
                              <a:pt x="535329" y="1578366"/>
                            </a:cubicBezTo>
                            <a:lnTo>
                              <a:pt x="0" y="1479827"/>
                            </a:lnTo>
                            <a:cubicBezTo>
                              <a:pt x="1532" y="989696"/>
                              <a:pt x="779" y="540651"/>
                              <a:pt x="2311" y="5052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lumMod val="50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sysClr val="window" lastClr="FFFFFF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934" name="Rectangle 297"/>
                      <p:cNvSpPr/>
                      <p:nvPr/>
                    </p:nvSpPr>
                    <p:spPr>
                      <a:xfrm>
                        <a:off x="3485200" y="1212818"/>
                        <a:ext cx="474121" cy="2053738"/>
                      </a:xfrm>
                      <a:custGeom>
                        <a:avLst/>
                        <a:gdLst>
                          <a:gd name="connsiteX0" fmla="*/ 0 w 447403"/>
                          <a:gd name="connsiteY0" fmla="*/ 0 h 1574074"/>
                          <a:gd name="connsiteX1" fmla="*/ 447403 w 447403"/>
                          <a:gd name="connsiteY1" fmla="*/ 0 h 1574074"/>
                          <a:gd name="connsiteX2" fmla="*/ 447403 w 447403"/>
                          <a:gd name="connsiteY2" fmla="*/ 1574074 h 1574074"/>
                          <a:gd name="connsiteX3" fmla="*/ 0 w 447403"/>
                          <a:gd name="connsiteY3" fmla="*/ 1574074 h 1574074"/>
                          <a:gd name="connsiteX4" fmla="*/ 0 w 447403"/>
                          <a:gd name="connsiteY4" fmla="*/ 0 h 1574074"/>
                          <a:gd name="connsiteX0" fmla="*/ 0 w 447403"/>
                          <a:gd name="connsiteY0" fmla="*/ 0 h 1574074"/>
                          <a:gd name="connsiteX1" fmla="*/ 447403 w 447403"/>
                          <a:gd name="connsiteY1" fmla="*/ 0 h 1574074"/>
                          <a:gd name="connsiteX2" fmla="*/ 447403 w 447403"/>
                          <a:gd name="connsiteY2" fmla="*/ 1574074 h 1574074"/>
                          <a:gd name="connsiteX3" fmla="*/ 0 w 447403"/>
                          <a:gd name="connsiteY3" fmla="*/ 1574074 h 1574074"/>
                          <a:gd name="connsiteX4" fmla="*/ 0 w 447403"/>
                          <a:gd name="connsiteY4" fmla="*/ 1472836 h 1574074"/>
                          <a:gd name="connsiteX5" fmla="*/ 0 w 447403"/>
                          <a:gd name="connsiteY5" fmla="*/ 0 h 1574074"/>
                          <a:gd name="connsiteX0" fmla="*/ 0 w 447403"/>
                          <a:gd name="connsiteY0" fmla="*/ 0 h 1574074"/>
                          <a:gd name="connsiteX1" fmla="*/ 447403 w 447403"/>
                          <a:gd name="connsiteY1" fmla="*/ 0 h 1574074"/>
                          <a:gd name="connsiteX2" fmla="*/ 447403 w 447403"/>
                          <a:gd name="connsiteY2" fmla="*/ 1574074 h 1574074"/>
                          <a:gd name="connsiteX3" fmla="*/ 0 w 447403"/>
                          <a:gd name="connsiteY3" fmla="*/ 1472836 h 1574074"/>
                          <a:gd name="connsiteX4" fmla="*/ 0 w 447403"/>
                          <a:gd name="connsiteY4" fmla="*/ 0 h 1574074"/>
                          <a:gd name="connsiteX0" fmla="*/ 0 w 454546"/>
                          <a:gd name="connsiteY0" fmla="*/ 0 h 1555024"/>
                          <a:gd name="connsiteX1" fmla="*/ 447403 w 454546"/>
                          <a:gd name="connsiteY1" fmla="*/ 0 h 1555024"/>
                          <a:gd name="connsiteX2" fmla="*/ 454546 w 454546"/>
                          <a:gd name="connsiteY2" fmla="*/ 1555024 h 1555024"/>
                          <a:gd name="connsiteX3" fmla="*/ 0 w 454546"/>
                          <a:gd name="connsiteY3" fmla="*/ 1472836 h 1555024"/>
                          <a:gd name="connsiteX4" fmla="*/ 0 w 454546"/>
                          <a:gd name="connsiteY4" fmla="*/ 0 h 1555024"/>
                          <a:gd name="connsiteX0" fmla="*/ 0 w 452165"/>
                          <a:gd name="connsiteY0" fmla="*/ 0 h 1559786"/>
                          <a:gd name="connsiteX1" fmla="*/ 447403 w 452165"/>
                          <a:gd name="connsiteY1" fmla="*/ 0 h 1559786"/>
                          <a:gd name="connsiteX2" fmla="*/ 452165 w 452165"/>
                          <a:gd name="connsiteY2" fmla="*/ 1559786 h 1559786"/>
                          <a:gd name="connsiteX3" fmla="*/ 0 w 452165"/>
                          <a:gd name="connsiteY3" fmla="*/ 1472836 h 1559786"/>
                          <a:gd name="connsiteX4" fmla="*/ 0 w 452165"/>
                          <a:gd name="connsiteY4" fmla="*/ 0 h 1559786"/>
                          <a:gd name="connsiteX0" fmla="*/ 0 w 452165"/>
                          <a:gd name="connsiteY0" fmla="*/ 32329 h 1559786"/>
                          <a:gd name="connsiteX1" fmla="*/ 447403 w 452165"/>
                          <a:gd name="connsiteY1" fmla="*/ 0 h 1559786"/>
                          <a:gd name="connsiteX2" fmla="*/ 452165 w 452165"/>
                          <a:gd name="connsiteY2" fmla="*/ 1559786 h 1559786"/>
                          <a:gd name="connsiteX3" fmla="*/ 0 w 452165"/>
                          <a:gd name="connsiteY3" fmla="*/ 1472836 h 1559786"/>
                          <a:gd name="connsiteX4" fmla="*/ 0 w 452165"/>
                          <a:gd name="connsiteY4" fmla="*/ 32329 h 1559786"/>
                          <a:gd name="connsiteX0" fmla="*/ 0 w 452165"/>
                          <a:gd name="connsiteY0" fmla="*/ 37717 h 1565174"/>
                          <a:gd name="connsiteX1" fmla="*/ 449688 w 452165"/>
                          <a:gd name="connsiteY1" fmla="*/ 0 h 1565174"/>
                          <a:gd name="connsiteX2" fmla="*/ 452165 w 452165"/>
                          <a:gd name="connsiteY2" fmla="*/ 1565174 h 1565174"/>
                          <a:gd name="connsiteX3" fmla="*/ 0 w 452165"/>
                          <a:gd name="connsiteY3" fmla="*/ 1478224 h 1565174"/>
                          <a:gd name="connsiteX4" fmla="*/ 0 w 452165"/>
                          <a:gd name="connsiteY4" fmla="*/ 37717 h 1565174"/>
                          <a:gd name="connsiteX0" fmla="*/ 0 w 452165"/>
                          <a:gd name="connsiteY0" fmla="*/ 37717 h 1565174"/>
                          <a:gd name="connsiteX1" fmla="*/ 449688 w 452165"/>
                          <a:gd name="connsiteY1" fmla="*/ 0 h 1565174"/>
                          <a:gd name="connsiteX2" fmla="*/ 452165 w 452165"/>
                          <a:gd name="connsiteY2" fmla="*/ 1565174 h 1565174"/>
                          <a:gd name="connsiteX3" fmla="*/ 0 w 452165"/>
                          <a:gd name="connsiteY3" fmla="*/ 1478224 h 1565174"/>
                          <a:gd name="connsiteX4" fmla="*/ 0 w 452165"/>
                          <a:gd name="connsiteY4" fmla="*/ 37717 h 1565174"/>
                          <a:gd name="connsiteX0" fmla="*/ 0 w 452165"/>
                          <a:gd name="connsiteY0" fmla="*/ 43105 h 1570562"/>
                          <a:gd name="connsiteX1" fmla="*/ 449688 w 452165"/>
                          <a:gd name="connsiteY1" fmla="*/ 0 h 1570562"/>
                          <a:gd name="connsiteX2" fmla="*/ 452165 w 452165"/>
                          <a:gd name="connsiteY2" fmla="*/ 1570562 h 1570562"/>
                          <a:gd name="connsiteX3" fmla="*/ 0 w 452165"/>
                          <a:gd name="connsiteY3" fmla="*/ 1483612 h 1570562"/>
                          <a:gd name="connsiteX4" fmla="*/ 0 w 452165"/>
                          <a:gd name="connsiteY4" fmla="*/ 43105 h 1570562"/>
                          <a:gd name="connsiteX0" fmla="*/ 2284 w 452165"/>
                          <a:gd name="connsiteY0" fmla="*/ 43105 h 1570562"/>
                          <a:gd name="connsiteX1" fmla="*/ 449688 w 452165"/>
                          <a:gd name="connsiteY1" fmla="*/ 0 h 1570562"/>
                          <a:gd name="connsiteX2" fmla="*/ 452165 w 452165"/>
                          <a:gd name="connsiteY2" fmla="*/ 1570562 h 1570562"/>
                          <a:gd name="connsiteX3" fmla="*/ 0 w 452165"/>
                          <a:gd name="connsiteY3" fmla="*/ 1483612 h 1570562"/>
                          <a:gd name="connsiteX4" fmla="*/ 2284 w 452165"/>
                          <a:gd name="connsiteY4" fmla="*/ 43105 h 1570562"/>
                          <a:gd name="connsiteX0" fmla="*/ 2284 w 452165"/>
                          <a:gd name="connsiteY0" fmla="*/ 43105 h 1570562"/>
                          <a:gd name="connsiteX1" fmla="*/ 449688 w 452165"/>
                          <a:gd name="connsiteY1" fmla="*/ 0 h 1570562"/>
                          <a:gd name="connsiteX2" fmla="*/ 452165 w 452165"/>
                          <a:gd name="connsiteY2" fmla="*/ 1570562 h 1570562"/>
                          <a:gd name="connsiteX3" fmla="*/ 0 w 452165"/>
                          <a:gd name="connsiteY3" fmla="*/ 1483612 h 1570562"/>
                          <a:gd name="connsiteX4" fmla="*/ 2284 w 452165"/>
                          <a:gd name="connsiteY4" fmla="*/ 43105 h 1570562"/>
                          <a:gd name="connsiteX0" fmla="*/ 2284 w 452165"/>
                          <a:gd name="connsiteY0" fmla="*/ 50289 h 1570562"/>
                          <a:gd name="connsiteX1" fmla="*/ 449688 w 452165"/>
                          <a:gd name="connsiteY1" fmla="*/ 0 h 1570562"/>
                          <a:gd name="connsiteX2" fmla="*/ 452165 w 452165"/>
                          <a:gd name="connsiteY2" fmla="*/ 1570562 h 1570562"/>
                          <a:gd name="connsiteX3" fmla="*/ 0 w 452165"/>
                          <a:gd name="connsiteY3" fmla="*/ 1483612 h 1570562"/>
                          <a:gd name="connsiteX4" fmla="*/ 2284 w 452165"/>
                          <a:gd name="connsiteY4" fmla="*/ 50289 h 1570562"/>
                          <a:gd name="connsiteX0" fmla="*/ 2284 w 452165"/>
                          <a:gd name="connsiteY0" fmla="*/ 48493 h 1570562"/>
                          <a:gd name="connsiteX1" fmla="*/ 449688 w 452165"/>
                          <a:gd name="connsiteY1" fmla="*/ 0 h 1570562"/>
                          <a:gd name="connsiteX2" fmla="*/ 452165 w 452165"/>
                          <a:gd name="connsiteY2" fmla="*/ 1570562 h 1570562"/>
                          <a:gd name="connsiteX3" fmla="*/ 0 w 452165"/>
                          <a:gd name="connsiteY3" fmla="*/ 1483612 h 1570562"/>
                          <a:gd name="connsiteX4" fmla="*/ 2284 w 452165"/>
                          <a:gd name="connsiteY4" fmla="*/ 48493 h 1570562"/>
                          <a:gd name="connsiteX0" fmla="*/ 4567 w 452165"/>
                          <a:gd name="connsiteY0" fmla="*/ 46697 h 1570562"/>
                          <a:gd name="connsiteX1" fmla="*/ 449688 w 452165"/>
                          <a:gd name="connsiteY1" fmla="*/ 0 h 1570562"/>
                          <a:gd name="connsiteX2" fmla="*/ 452165 w 452165"/>
                          <a:gd name="connsiteY2" fmla="*/ 1570562 h 1570562"/>
                          <a:gd name="connsiteX3" fmla="*/ 0 w 452165"/>
                          <a:gd name="connsiteY3" fmla="*/ 1483612 h 1570562"/>
                          <a:gd name="connsiteX4" fmla="*/ 4567 w 452165"/>
                          <a:gd name="connsiteY4" fmla="*/ 46697 h 1570562"/>
                          <a:gd name="connsiteX0" fmla="*/ 4567 w 452165"/>
                          <a:gd name="connsiteY0" fmla="*/ 46697 h 1570562"/>
                          <a:gd name="connsiteX1" fmla="*/ 449688 w 452165"/>
                          <a:gd name="connsiteY1" fmla="*/ 0 h 1570562"/>
                          <a:gd name="connsiteX2" fmla="*/ 452165 w 452165"/>
                          <a:gd name="connsiteY2" fmla="*/ 1570562 h 1570562"/>
                          <a:gd name="connsiteX3" fmla="*/ 0 w 452165"/>
                          <a:gd name="connsiteY3" fmla="*/ 1483612 h 1570562"/>
                          <a:gd name="connsiteX4" fmla="*/ 4567 w 452165"/>
                          <a:gd name="connsiteY4" fmla="*/ 46697 h 1570562"/>
                          <a:gd name="connsiteX0" fmla="*/ 4567 w 452165"/>
                          <a:gd name="connsiteY0" fmla="*/ 66454 h 1570562"/>
                          <a:gd name="connsiteX1" fmla="*/ 449688 w 452165"/>
                          <a:gd name="connsiteY1" fmla="*/ 0 h 1570562"/>
                          <a:gd name="connsiteX2" fmla="*/ 452165 w 452165"/>
                          <a:gd name="connsiteY2" fmla="*/ 1570562 h 1570562"/>
                          <a:gd name="connsiteX3" fmla="*/ 0 w 452165"/>
                          <a:gd name="connsiteY3" fmla="*/ 1483612 h 1570562"/>
                          <a:gd name="connsiteX4" fmla="*/ 4567 w 452165"/>
                          <a:gd name="connsiteY4" fmla="*/ 66454 h 1570562"/>
                          <a:gd name="connsiteX0" fmla="*/ 4567 w 452165"/>
                          <a:gd name="connsiteY0" fmla="*/ 59270 h 1570562"/>
                          <a:gd name="connsiteX1" fmla="*/ 449688 w 452165"/>
                          <a:gd name="connsiteY1" fmla="*/ 0 h 1570562"/>
                          <a:gd name="connsiteX2" fmla="*/ 452165 w 452165"/>
                          <a:gd name="connsiteY2" fmla="*/ 1570562 h 1570562"/>
                          <a:gd name="connsiteX3" fmla="*/ 0 w 452165"/>
                          <a:gd name="connsiteY3" fmla="*/ 1483612 h 1570562"/>
                          <a:gd name="connsiteX4" fmla="*/ 4567 w 452165"/>
                          <a:gd name="connsiteY4" fmla="*/ 59270 h 1570562"/>
                          <a:gd name="connsiteX0" fmla="*/ 4567 w 452452"/>
                          <a:gd name="connsiteY0" fmla="*/ 44902 h 1556194"/>
                          <a:gd name="connsiteX1" fmla="*/ 451971 w 452452"/>
                          <a:gd name="connsiteY1" fmla="*/ 0 h 1556194"/>
                          <a:gd name="connsiteX2" fmla="*/ 452165 w 452452"/>
                          <a:gd name="connsiteY2" fmla="*/ 1556194 h 1556194"/>
                          <a:gd name="connsiteX3" fmla="*/ 0 w 452452"/>
                          <a:gd name="connsiteY3" fmla="*/ 1469244 h 1556194"/>
                          <a:gd name="connsiteX4" fmla="*/ 4567 w 452452"/>
                          <a:gd name="connsiteY4" fmla="*/ 44902 h 1556194"/>
                          <a:gd name="connsiteX0" fmla="*/ 4567 w 452452"/>
                          <a:gd name="connsiteY0" fmla="*/ 44902 h 1556194"/>
                          <a:gd name="connsiteX1" fmla="*/ 451971 w 452452"/>
                          <a:gd name="connsiteY1" fmla="*/ 0 h 1556194"/>
                          <a:gd name="connsiteX2" fmla="*/ 452165 w 452452"/>
                          <a:gd name="connsiteY2" fmla="*/ 1556194 h 1556194"/>
                          <a:gd name="connsiteX3" fmla="*/ 0 w 452452"/>
                          <a:gd name="connsiteY3" fmla="*/ 1469244 h 1556194"/>
                          <a:gd name="connsiteX4" fmla="*/ 4567 w 452452"/>
                          <a:gd name="connsiteY4" fmla="*/ 44902 h 1556194"/>
                          <a:gd name="connsiteX0" fmla="*/ 4567 w 452452"/>
                          <a:gd name="connsiteY0" fmla="*/ 44902 h 1549010"/>
                          <a:gd name="connsiteX1" fmla="*/ 451971 w 452452"/>
                          <a:gd name="connsiteY1" fmla="*/ 0 h 1549010"/>
                          <a:gd name="connsiteX2" fmla="*/ 452165 w 452452"/>
                          <a:gd name="connsiteY2" fmla="*/ 1549010 h 1549010"/>
                          <a:gd name="connsiteX3" fmla="*/ 0 w 452452"/>
                          <a:gd name="connsiteY3" fmla="*/ 1469244 h 1549010"/>
                          <a:gd name="connsiteX4" fmla="*/ 4567 w 452452"/>
                          <a:gd name="connsiteY4" fmla="*/ 44902 h 1549010"/>
                          <a:gd name="connsiteX0" fmla="*/ 6851 w 454736"/>
                          <a:gd name="connsiteY0" fmla="*/ 44902 h 1549010"/>
                          <a:gd name="connsiteX1" fmla="*/ 454255 w 454736"/>
                          <a:gd name="connsiteY1" fmla="*/ 0 h 1549010"/>
                          <a:gd name="connsiteX2" fmla="*/ 454449 w 454736"/>
                          <a:gd name="connsiteY2" fmla="*/ 1549010 h 1549010"/>
                          <a:gd name="connsiteX3" fmla="*/ 0 w 454736"/>
                          <a:gd name="connsiteY3" fmla="*/ 1465652 h 1549010"/>
                          <a:gd name="connsiteX4" fmla="*/ 6851 w 454736"/>
                          <a:gd name="connsiteY4" fmla="*/ 44902 h 15490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54736" h="1549010">
                            <a:moveTo>
                              <a:pt x="6851" y="44902"/>
                            </a:moveTo>
                            <a:lnTo>
                              <a:pt x="454255" y="0"/>
                            </a:lnTo>
                            <a:cubicBezTo>
                              <a:pt x="455842" y="519929"/>
                              <a:pt x="452862" y="1029081"/>
                              <a:pt x="454449" y="1549010"/>
                            </a:cubicBezTo>
                            <a:lnTo>
                              <a:pt x="0" y="1465652"/>
                            </a:lnTo>
                            <a:cubicBezTo>
                              <a:pt x="761" y="985483"/>
                              <a:pt x="6090" y="525071"/>
                              <a:pt x="6851" y="44902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FFFFFF">
                              <a:lumMod val="95000"/>
                            </a:srgbClr>
                          </a:gs>
                          <a:gs pos="100000">
                            <a:srgbClr val="FFFFFF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sysClr val="window" lastClr="FFFFFF"/>
                          </a:solidFill>
                          <a:latin typeface="Calibri" panose="020F0502020204030204"/>
                        </a:endParaRPr>
                      </a:p>
                    </p:txBody>
                  </p:sp>
                  <p:cxnSp>
                    <p:nvCxnSpPr>
                      <p:cNvPr id="935" name="Straight Connector 934"/>
                      <p:cNvCxnSpPr/>
                      <p:nvPr/>
                    </p:nvCxnSpPr>
                    <p:spPr>
                      <a:xfrm flipH="1">
                        <a:off x="3489300" y="1267896"/>
                        <a:ext cx="3043" cy="1885519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36" name="Straight Connector 935"/>
                      <p:cNvCxnSpPr/>
                      <p:nvPr/>
                    </p:nvCxnSpPr>
                    <p:spPr>
                      <a:xfrm>
                        <a:off x="3640931" y="1245394"/>
                        <a:ext cx="618" cy="1951944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37" name="Straight Connector 936"/>
                      <p:cNvCxnSpPr/>
                      <p:nvPr/>
                    </p:nvCxnSpPr>
                    <p:spPr>
                      <a:xfrm flipH="1">
                        <a:off x="3721301" y="1235869"/>
                        <a:ext cx="5355" cy="1981501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38" name="Straight Connector 937"/>
                      <p:cNvCxnSpPr/>
                      <p:nvPr/>
                    </p:nvCxnSpPr>
                    <p:spPr>
                      <a:xfrm flipH="1">
                        <a:off x="3561799" y="1257300"/>
                        <a:ext cx="2932" cy="191828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39" name="Straight Connector 938"/>
                      <p:cNvCxnSpPr/>
                      <p:nvPr/>
                    </p:nvCxnSpPr>
                    <p:spPr>
                      <a:xfrm flipH="1">
                        <a:off x="3801052" y="1216819"/>
                        <a:ext cx="4186" cy="2020781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40" name="Straight Connector 939"/>
                      <p:cNvCxnSpPr/>
                      <p:nvPr/>
                    </p:nvCxnSpPr>
                    <p:spPr>
                      <a:xfrm>
                        <a:off x="3879056" y="1204913"/>
                        <a:ext cx="1746" cy="2046036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41" name="Straight Connector 940"/>
                      <p:cNvCxnSpPr>
                        <a:stCxn id="934" idx="1"/>
                      </p:cNvCxnSpPr>
                      <p:nvPr/>
                    </p:nvCxnSpPr>
                    <p:spPr>
                      <a:xfrm>
                        <a:off x="3958819" y="1212818"/>
                        <a:ext cx="5359" cy="203972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42" name="Straight Connector 941"/>
                      <p:cNvCxnSpPr/>
                      <p:nvPr/>
                    </p:nvCxnSpPr>
                    <p:spPr>
                      <a:xfrm flipV="1">
                        <a:off x="3490167" y="1300163"/>
                        <a:ext cx="476996" cy="45667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43" name="Straight Connector 942"/>
                      <p:cNvCxnSpPr/>
                      <p:nvPr/>
                    </p:nvCxnSpPr>
                    <p:spPr>
                      <a:xfrm flipV="1">
                        <a:off x="3490167" y="1397794"/>
                        <a:ext cx="472233" cy="36348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44" name="Straight Connector 943"/>
                      <p:cNvCxnSpPr/>
                      <p:nvPr/>
                    </p:nvCxnSpPr>
                    <p:spPr>
                      <a:xfrm flipV="1">
                        <a:off x="3490167" y="1500188"/>
                        <a:ext cx="476996" cy="3621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45" name="Straight Connector 944"/>
                      <p:cNvCxnSpPr/>
                      <p:nvPr/>
                    </p:nvCxnSpPr>
                    <p:spPr>
                      <a:xfrm flipV="1">
                        <a:off x="3490167" y="1619249"/>
                        <a:ext cx="474614" cy="17366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46" name="Straight Connector 945"/>
                      <p:cNvCxnSpPr/>
                      <p:nvPr/>
                    </p:nvCxnSpPr>
                    <p:spPr>
                      <a:xfrm>
                        <a:off x="3490167" y="1731614"/>
                        <a:ext cx="475967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47" name="Straight Connector 946"/>
                      <p:cNvCxnSpPr/>
                      <p:nvPr/>
                    </p:nvCxnSpPr>
                    <p:spPr>
                      <a:xfrm>
                        <a:off x="3490167" y="1819926"/>
                        <a:ext cx="475967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48" name="Straight Connector 947"/>
                      <p:cNvCxnSpPr/>
                      <p:nvPr/>
                    </p:nvCxnSpPr>
                    <p:spPr>
                      <a:xfrm>
                        <a:off x="3490167" y="1908239"/>
                        <a:ext cx="475967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49" name="Straight Connector 948"/>
                      <p:cNvCxnSpPr/>
                      <p:nvPr/>
                    </p:nvCxnSpPr>
                    <p:spPr>
                      <a:xfrm>
                        <a:off x="3490167" y="2005845"/>
                        <a:ext cx="475967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50" name="Straight Connector 949"/>
                      <p:cNvCxnSpPr/>
                      <p:nvPr/>
                    </p:nvCxnSpPr>
                    <p:spPr>
                      <a:xfrm>
                        <a:off x="3487720" y="2094158"/>
                        <a:ext cx="480861" cy="27888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51" name="Straight Connector 950"/>
                      <p:cNvCxnSpPr/>
                      <p:nvPr/>
                    </p:nvCxnSpPr>
                    <p:spPr>
                      <a:xfrm>
                        <a:off x="3491345" y="3065591"/>
                        <a:ext cx="473610" cy="11620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52" name="Straight Connector 951"/>
                      <p:cNvCxnSpPr/>
                      <p:nvPr/>
                    </p:nvCxnSpPr>
                    <p:spPr>
                      <a:xfrm>
                        <a:off x="3491345" y="2958686"/>
                        <a:ext cx="473610" cy="11620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53" name="Straight Connector 952"/>
                      <p:cNvCxnSpPr/>
                      <p:nvPr/>
                    </p:nvCxnSpPr>
                    <p:spPr>
                      <a:xfrm>
                        <a:off x="3491345" y="2861078"/>
                        <a:ext cx="473610" cy="11620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54" name="Straight Connector 953"/>
                      <p:cNvCxnSpPr/>
                      <p:nvPr/>
                    </p:nvCxnSpPr>
                    <p:spPr>
                      <a:xfrm>
                        <a:off x="3491345" y="2758823"/>
                        <a:ext cx="473610" cy="11620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55" name="Straight Connector 954"/>
                      <p:cNvCxnSpPr/>
                      <p:nvPr/>
                    </p:nvCxnSpPr>
                    <p:spPr>
                      <a:xfrm>
                        <a:off x="3493157" y="2675158"/>
                        <a:ext cx="469986" cy="97607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56" name="Straight Connector 955"/>
                      <p:cNvCxnSpPr/>
                      <p:nvPr/>
                    </p:nvCxnSpPr>
                    <p:spPr>
                      <a:xfrm>
                        <a:off x="3494970" y="2572902"/>
                        <a:ext cx="466361" cy="83663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57" name="Straight Connector 956"/>
                      <p:cNvCxnSpPr/>
                      <p:nvPr/>
                    </p:nvCxnSpPr>
                    <p:spPr>
                      <a:xfrm>
                        <a:off x="3493156" y="2489239"/>
                        <a:ext cx="469987" cy="65072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58" name="Straight Connector 957"/>
                      <p:cNvCxnSpPr/>
                      <p:nvPr/>
                    </p:nvCxnSpPr>
                    <p:spPr>
                      <a:xfrm>
                        <a:off x="3485907" y="2396279"/>
                        <a:ext cx="484487" cy="46479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59" name="Straight Connector 958"/>
                      <p:cNvCxnSpPr/>
                      <p:nvPr/>
                    </p:nvCxnSpPr>
                    <p:spPr>
                      <a:xfrm>
                        <a:off x="3487720" y="2191766"/>
                        <a:ext cx="480861" cy="27888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60" name="Straight Connector 959"/>
                      <p:cNvCxnSpPr/>
                      <p:nvPr/>
                    </p:nvCxnSpPr>
                    <p:spPr>
                      <a:xfrm>
                        <a:off x="3485907" y="2289374"/>
                        <a:ext cx="484486" cy="4648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961" name="Rectangle 297"/>
                      <p:cNvSpPr/>
                      <p:nvPr/>
                    </p:nvSpPr>
                    <p:spPr>
                      <a:xfrm flipH="1">
                        <a:off x="3999643" y="1208058"/>
                        <a:ext cx="469290" cy="2068025"/>
                      </a:xfrm>
                      <a:custGeom>
                        <a:avLst/>
                        <a:gdLst>
                          <a:gd name="connsiteX0" fmla="*/ 0 w 447403"/>
                          <a:gd name="connsiteY0" fmla="*/ 0 h 1574074"/>
                          <a:gd name="connsiteX1" fmla="*/ 447403 w 447403"/>
                          <a:gd name="connsiteY1" fmla="*/ 0 h 1574074"/>
                          <a:gd name="connsiteX2" fmla="*/ 447403 w 447403"/>
                          <a:gd name="connsiteY2" fmla="*/ 1574074 h 1574074"/>
                          <a:gd name="connsiteX3" fmla="*/ 0 w 447403"/>
                          <a:gd name="connsiteY3" fmla="*/ 1574074 h 1574074"/>
                          <a:gd name="connsiteX4" fmla="*/ 0 w 447403"/>
                          <a:gd name="connsiteY4" fmla="*/ 0 h 1574074"/>
                          <a:gd name="connsiteX0" fmla="*/ 0 w 447403"/>
                          <a:gd name="connsiteY0" fmla="*/ 0 h 1574074"/>
                          <a:gd name="connsiteX1" fmla="*/ 447403 w 447403"/>
                          <a:gd name="connsiteY1" fmla="*/ 0 h 1574074"/>
                          <a:gd name="connsiteX2" fmla="*/ 447403 w 447403"/>
                          <a:gd name="connsiteY2" fmla="*/ 1574074 h 1574074"/>
                          <a:gd name="connsiteX3" fmla="*/ 0 w 447403"/>
                          <a:gd name="connsiteY3" fmla="*/ 1574074 h 1574074"/>
                          <a:gd name="connsiteX4" fmla="*/ 0 w 447403"/>
                          <a:gd name="connsiteY4" fmla="*/ 1472836 h 1574074"/>
                          <a:gd name="connsiteX5" fmla="*/ 0 w 447403"/>
                          <a:gd name="connsiteY5" fmla="*/ 0 h 1574074"/>
                          <a:gd name="connsiteX0" fmla="*/ 0 w 447403"/>
                          <a:gd name="connsiteY0" fmla="*/ 0 h 1574074"/>
                          <a:gd name="connsiteX1" fmla="*/ 447403 w 447403"/>
                          <a:gd name="connsiteY1" fmla="*/ 0 h 1574074"/>
                          <a:gd name="connsiteX2" fmla="*/ 447403 w 447403"/>
                          <a:gd name="connsiteY2" fmla="*/ 1574074 h 1574074"/>
                          <a:gd name="connsiteX3" fmla="*/ 0 w 447403"/>
                          <a:gd name="connsiteY3" fmla="*/ 1472836 h 1574074"/>
                          <a:gd name="connsiteX4" fmla="*/ 0 w 447403"/>
                          <a:gd name="connsiteY4" fmla="*/ 0 h 1574074"/>
                          <a:gd name="connsiteX0" fmla="*/ 0 w 454546"/>
                          <a:gd name="connsiteY0" fmla="*/ 0 h 1555024"/>
                          <a:gd name="connsiteX1" fmla="*/ 447403 w 454546"/>
                          <a:gd name="connsiteY1" fmla="*/ 0 h 1555024"/>
                          <a:gd name="connsiteX2" fmla="*/ 454546 w 454546"/>
                          <a:gd name="connsiteY2" fmla="*/ 1555024 h 1555024"/>
                          <a:gd name="connsiteX3" fmla="*/ 0 w 454546"/>
                          <a:gd name="connsiteY3" fmla="*/ 1472836 h 1555024"/>
                          <a:gd name="connsiteX4" fmla="*/ 0 w 454546"/>
                          <a:gd name="connsiteY4" fmla="*/ 0 h 1555024"/>
                          <a:gd name="connsiteX0" fmla="*/ 0 w 452165"/>
                          <a:gd name="connsiteY0" fmla="*/ 0 h 1559786"/>
                          <a:gd name="connsiteX1" fmla="*/ 447403 w 452165"/>
                          <a:gd name="connsiteY1" fmla="*/ 0 h 1559786"/>
                          <a:gd name="connsiteX2" fmla="*/ 452165 w 452165"/>
                          <a:gd name="connsiteY2" fmla="*/ 1559786 h 1559786"/>
                          <a:gd name="connsiteX3" fmla="*/ 0 w 452165"/>
                          <a:gd name="connsiteY3" fmla="*/ 1472836 h 1559786"/>
                          <a:gd name="connsiteX4" fmla="*/ 0 w 452165"/>
                          <a:gd name="connsiteY4" fmla="*/ 0 h 1559786"/>
                          <a:gd name="connsiteX0" fmla="*/ 0 w 454450"/>
                          <a:gd name="connsiteY0" fmla="*/ 30533 h 1559786"/>
                          <a:gd name="connsiteX1" fmla="*/ 449688 w 454450"/>
                          <a:gd name="connsiteY1" fmla="*/ 0 h 1559786"/>
                          <a:gd name="connsiteX2" fmla="*/ 454450 w 454450"/>
                          <a:gd name="connsiteY2" fmla="*/ 1559786 h 1559786"/>
                          <a:gd name="connsiteX3" fmla="*/ 2285 w 454450"/>
                          <a:gd name="connsiteY3" fmla="*/ 1472836 h 1559786"/>
                          <a:gd name="connsiteX4" fmla="*/ 0 w 454450"/>
                          <a:gd name="connsiteY4" fmla="*/ 30533 h 1559786"/>
                          <a:gd name="connsiteX0" fmla="*/ 0 w 454450"/>
                          <a:gd name="connsiteY0" fmla="*/ 30533 h 1559786"/>
                          <a:gd name="connsiteX1" fmla="*/ 449688 w 454450"/>
                          <a:gd name="connsiteY1" fmla="*/ 0 h 1559786"/>
                          <a:gd name="connsiteX2" fmla="*/ 454450 w 454450"/>
                          <a:gd name="connsiteY2" fmla="*/ 1559786 h 1559786"/>
                          <a:gd name="connsiteX3" fmla="*/ 2285 w 454450"/>
                          <a:gd name="connsiteY3" fmla="*/ 1472836 h 1559786"/>
                          <a:gd name="connsiteX4" fmla="*/ 0 w 454450"/>
                          <a:gd name="connsiteY4" fmla="*/ 30533 h 1559786"/>
                          <a:gd name="connsiteX0" fmla="*/ 0 w 454450"/>
                          <a:gd name="connsiteY0" fmla="*/ 30533 h 1559786"/>
                          <a:gd name="connsiteX1" fmla="*/ 449688 w 454450"/>
                          <a:gd name="connsiteY1" fmla="*/ 0 h 1559786"/>
                          <a:gd name="connsiteX2" fmla="*/ 454450 w 454450"/>
                          <a:gd name="connsiteY2" fmla="*/ 1559786 h 1559786"/>
                          <a:gd name="connsiteX3" fmla="*/ 2285 w 454450"/>
                          <a:gd name="connsiteY3" fmla="*/ 1472836 h 1559786"/>
                          <a:gd name="connsiteX4" fmla="*/ 0 w 454450"/>
                          <a:gd name="connsiteY4" fmla="*/ 30533 h 1559786"/>
                          <a:gd name="connsiteX0" fmla="*/ 0 w 454450"/>
                          <a:gd name="connsiteY0" fmla="*/ 41309 h 1559786"/>
                          <a:gd name="connsiteX1" fmla="*/ 449688 w 454450"/>
                          <a:gd name="connsiteY1" fmla="*/ 0 h 1559786"/>
                          <a:gd name="connsiteX2" fmla="*/ 454450 w 454450"/>
                          <a:gd name="connsiteY2" fmla="*/ 1559786 h 1559786"/>
                          <a:gd name="connsiteX3" fmla="*/ 2285 w 454450"/>
                          <a:gd name="connsiteY3" fmla="*/ 1472836 h 1559786"/>
                          <a:gd name="connsiteX4" fmla="*/ 0 w 454450"/>
                          <a:gd name="connsiteY4" fmla="*/ 41309 h 1559786"/>
                          <a:gd name="connsiteX0" fmla="*/ 220 w 452386"/>
                          <a:gd name="connsiteY0" fmla="*/ 34125 h 1559786"/>
                          <a:gd name="connsiteX1" fmla="*/ 447624 w 452386"/>
                          <a:gd name="connsiteY1" fmla="*/ 0 h 1559786"/>
                          <a:gd name="connsiteX2" fmla="*/ 452386 w 452386"/>
                          <a:gd name="connsiteY2" fmla="*/ 1559786 h 1559786"/>
                          <a:gd name="connsiteX3" fmla="*/ 221 w 452386"/>
                          <a:gd name="connsiteY3" fmla="*/ 1472836 h 1559786"/>
                          <a:gd name="connsiteX4" fmla="*/ 220 w 452386"/>
                          <a:gd name="connsiteY4" fmla="*/ 34125 h 1559786"/>
                          <a:gd name="connsiteX0" fmla="*/ 2385 w 452267"/>
                          <a:gd name="connsiteY0" fmla="*/ 37717 h 1559786"/>
                          <a:gd name="connsiteX1" fmla="*/ 447505 w 452267"/>
                          <a:gd name="connsiteY1" fmla="*/ 0 h 1559786"/>
                          <a:gd name="connsiteX2" fmla="*/ 452267 w 452267"/>
                          <a:gd name="connsiteY2" fmla="*/ 1559786 h 1559786"/>
                          <a:gd name="connsiteX3" fmla="*/ 102 w 452267"/>
                          <a:gd name="connsiteY3" fmla="*/ 1472836 h 1559786"/>
                          <a:gd name="connsiteX4" fmla="*/ 2385 w 452267"/>
                          <a:gd name="connsiteY4" fmla="*/ 37717 h 1559786"/>
                          <a:gd name="connsiteX0" fmla="*/ 220 w 450102"/>
                          <a:gd name="connsiteY0" fmla="*/ 37717 h 1559786"/>
                          <a:gd name="connsiteX1" fmla="*/ 445340 w 450102"/>
                          <a:gd name="connsiteY1" fmla="*/ 0 h 1559786"/>
                          <a:gd name="connsiteX2" fmla="*/ 450102 w 450102"/>
                          <a:gd name="connsiteY2" fmla="*/ 1559786 h 1559786"/>
                          <a:gd name="connsiteX3" fmla="*/ 221 w 450102"/>
                          <a:gd name="connsiteY3" fmla="*/ 1467447 h 1559786"/>
                          <a:gd name="connsiteX4" fmla="*/ 220 w 450102"/>
                          <a:gd name="connsiteY4" fmla="*/ 37717 h 1559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50102" h="1559786">
                            <a:moveTo>
                              <a:pt x="220" y="37717"/>
                            </a:moveTo>
                            <a:lnTo>
                              <a:pt x="445340" y="0"/>
                            </a:lnTo>
                            <a:cubicBezTo>
                              <a:pt x="446927" y="519929"/>
                              <a:pt x="448515" y="1039857"/>
                              <a:pt x="450102" y="1559786"/>
                            </a:cubicBezTo>
                            <a:lnTo>
                              <a:pt x="221" y="1467447"/>
                            </a:lnTo>
                            <a:cubicBezTo>
                              <a:pt x="-541" y="986679"/>
                              <a:pt x="982" y="518485"/>
                              <a:pt x="220" y="37717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FFFFFF">
                              <a:lumMod val="95000"/>
                            </a:srgbClr>
                          </a:gs>
                          <a:gs pos="100000">
                            <a:srgbClr val="FFFFFF">
                              <a:lumMod val="85000"/>
                            </a:srgbClr>
                          </a:gs>
                        </a:gsLst>
                        <a:lin ang="5400000" scaled="1"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sysClr val="window" lastClr="FFFFFF"/>
                          </a:solidFill>
                          <a:latin typeface="Calibri" panose="020F0502020204030204"/>
                        </a:endParaRPr>
                      </a:p>
                    </p:txBody>
                  </p:sp>
                  <p:cxnSp>
                    <p:nvCxnSpPr>
                      <p:cNvPr id="962" name="Straight Connector 961"/>
                      <p:cNvCxnSpPr/>
                      <p:nvPr/>
                    </p:nvCxnSpPr>
                    <p:spPr>
                      <a:xfrm flipH="1">
                        <a:off x="4483244" y="1244899"/>
                        <a:ext cx="0" cy="1877569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63" name="Straight Connector 962"/>
                      <p:cNvCxnSpPr/>
                      <p:nvPr/>
                    </p:nvCxnSpPr>
                    <p:spPr>
                      <a:xfrm flipH="1">
                        <a:off x="4330994" y="1231573"/>
                        <a:ext cx="0" cy="1953806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64" name="Straight Connector 963"/>
                      <p:cNvCxnSpPr/>
                      <p:nvPr/>
                    </p:nvCxnSpPr>
                    <p:spPr>
                      <a:xfrm flipH="1">
                        <a:off x="4251243" y="1224484"/>
                        <a:ext cx="0" cy="1993078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65" name="Straight Connector 964"/>
                      <p:cNvCxnSpPr/>
                      <p:nvPr/>
                    </p:nvCxnSpPr>
                    <p:spPr>
                      <a:xfrm flipH="1">
                        <a:off x="4410744" y="1238768"/>
                        <a:ext cx="0" cy="1915308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66" name="Straight Connector 965"/>
                      <p:cNvCxnSpPr/>
                      <p:nvPr/>
                    </p:nvCxnSpPr>
                    <p:spPr>
                      <a:xfrm flipH="1">
                        <a:off x="4171491" y="1217643"/>
                        <a:ext cx="0" cy="2013009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67" name="Straight Connector 966"/>
                      <p:cNvCxnSpPr/>
                      <p:nvPr/>
                    </p:nvCxnSpPr>
                    <p:spPr>
                      <a:xfrm flipH="1">
                        <a:off x="4091741" y="1208412"/>
                        <a:ext cx="0" cy="2033139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68" name="Straight Connector 967"/>
                      <p:cNvCxnSpPr/>
                      <p:nvPr/>
                    </p:nvCxnSpPr>
                    <p:spPr>
                      <a:xfrm flipH="1">
                        <a:off x="4005067" y="1201679"/>
                        <a:ext cx="0" cy="207400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69" name="Straight Connector 968"/>
                      <p:cNvCxnSpPr/>
                      <p:nvPr/>
                    </p:nvCxnSpPr>
                    <p:spPr>
                      <a:xfrm flipH="1" flipV="1">
                        <a:off x="4003148" y="1296110"/>
                        <a:ext cx="479228" cy="34561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70" name="Straight Connector 969"/>
                      <p:cNvCxnSpPr/>
                      <p:nvPr/>
                    </p:nvCxnSpPr>
                    <p:spPr>
                      <a:xfrm flipH="1" flipV="1">
                        <a:off x="4011784" y="1396859"/>
                        <a:ext cx="470593" cy="23006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71" name="Straight Connector 970"/>
                      <p:cNvCxnSpPr/>
                      <p:nvPr/>
                    </p:nvCxnSpPr>
                    <p:spPr>
                      <a:xfrm flipH="1" flipV="1">
                        <a:off x="3994512" y="1500486"/>
                        <a:ext cx="487864" cy="22658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72" name="Straight Connector 971"/>
                      <p:cNvCxnSpPr/>
                      <p:nvPr/>
                    </p:nvCxnSpPr>
                    <p:spPr>
                      <a:xfrm flipH="1">
                        <a:off x="4006409" y="1612339"/>
                        <a:ext cx="475967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73" name="Straight Connector 972"/>
                      <p:cNvCxnSpPr/>
                      <p:nvPr/>
                    </p:nvCxnSpPr>
                    <p:spPr>
                      <a:xfrm flipH="1">
                        <a:off x="4006409" y="1720312"/>
                        <a:ext cx="475967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74" name="Straight Connector 973"/>
                      <p:cNvCxnSpPr/>
                      <p:nvPr/>
                    </p:nvCxnSpPr>
                    <p:spPr>
                      <a:xfrm flipH="1">
                        <a:off x="4006409" y="1809507"/>
                        <a:ext cx="475967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75" name="Straight Connector 974"/>
                      <p:cNvCxnSpPr/>
                      <p:nvPr/>
                    </p:nvCxnSpPr>
                    <p:spPr>
                      <a:xfrm flipH="1">
                        <a:off x="4006409" y="1898704"/>
                        <a:ext cx="475967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76" name="Straight Connector 975"/>
                      <p:cNvCxnSpPr/>
                      <p:nvPr/>
                    </p:nvCxnSpPr>
                    <p:spPr>
                      <a:xfrm flipH="1">
                        <a:off x="4006409" y="1997286"/>
                        <a:ext cx="475967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77" name="Straight Connector 976"/>
                      <p:cNvCxnSpPr/>
                      <p:nvPr/>
                    </p:nvCxnSpPr>
                    <p:spPr>
                      <a:xfrm flipH="1">
                        <a:off x="4003962" y="2086482"/>
                        <a:ext cx="480861" cy="28167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78" name="Straight Connector 977"/>
                      <p:cNvCxnSpPr/>
                      <p:nvPr/>
                    </p:nvCxnSpPr>
                    <p:spPr>
                      <a:xfrm flipH="1">
                        <a:off x="4007588" y="3067629"/>
                        <a:ext cx="473610" cy="117362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79" name="Straight Connector 978"/>
                      <p:cNvCxnSpPr/>
                      <p:nvPr/>
                    </p:nvCxnSpPr>
                    <p:spPr>
                      <a:xfrm flipH="1">
                        <a:off x="4007588" y="2959655"/>
                        <a:ext cx="473610" cy="117362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80" name="Straight Connector 979"/>
                      <p:cNvCxnSpPr/>
                      <p:nvPr/>
                    </p:nvCxnSpPr>
                    <p:spPr>
                      <a:xfrm flipH="1">
                        <a:off x="4007588" y="2861071"/>
                        <a:ext cx="473610" cy="117362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81" name="Straight Connector 980"/>
                      <p:cNvCxnSpPr/>
                      <p:nvPr/>
                    </p:nvCxnSpPr>
                    <p:spPr>
                      <a:xfrm flipH="1">
                        <a:off x="4007588" y="2757793"/>
                        <a:ext cx="473610" cy="117362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82" name="Straight Connector 981"/>
                      <p:cNvCxnSpPr/>
                      <p:nvPr/>
                    </p:nvCxnSpPr>
                    <p:spPr>
                      <a:xfrm flipH="1">
                        <a:off x="4009400" y="2673292"/>
                        <a:ext cx="469986" cy="98583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83" name="Straight Connector 982"/>
                      <p:cNvCxnSpPr/>
                      <p:nvPr/>
                    </p:nvCxnSpPr>
                    <p:spPr>
                      <a:xfrm flipH="1">
                        <a:off x="4011212" y="2570013"/>
                        <a:ext cx="466361" cy="8450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84" name="Straight Connector 983"/>
                      <p:cNvCxnSpPr/>
                      <p:nvPr/>
                    </p:nvCxnSpPr>
                    <p:spPr>
                      <a:xfrm flipH="1">
                        <a:off x="4009400" y="2485514"/>
                        <a:ext cx="469987" cy="65723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85" name="Straight Connector 984"/>
                      <p:cNvCxnSpPr/>
                      <p:nvPr/>
                    </p:nvCxnSpPr>
                    <p:spPr>
                      <a:xfrm flipH="1">
                        <a:off x="4002149" y="2391624"/>
                        <a:ext cx="484487" cy="46944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86" name="Straight Connector 985"/>
                      <p:cNvCxnSpPr/>
                      <p:nvPr/>
                    </p:nvCxnSpPr>
                    <p:spPr>
                      <a:xfrm flipH="1">
                        <a:off x="4003962" y="2185066"/>
                        <a:ext cx="480861" cy="28167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987" name="Straight Connector 986"/>
                      <p:cNvCxnSpPr/>
                      <p:nvPr/>
                    </p:nvCxnSpPr>
                    <p:spPr>
                      <a:xfrm flipH="1">
                        <a:off x="4002150" y="2283650"/>
                        <a:ext cx="484486" cy="4694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FFFFFF">
                            <a:lumMod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843" name="Group 842"/>
                <p:cNvGrpSpPr/>
                <p:nvPr/>
              </p:nvGrpSpPr>
              <p:grpSpPr>
                <a:xfrm>
                  <a:off x="3956275" y="2981495"/>
                  <a:ext cx="2007256" cy="3094348"/>
                  <a:chOff x="3992995" y="2324940"/>
                  <a:chExt cx="1440692" cy="2220939"/>
                </a:xfrm>
              </p:grpSpPr>
              <p:grpSp>
                <p:nvGrpSpPr>
                  <p:cNvPr id="898" name="Group 897"/>
                  <p:cNvGrpSpPr/>
                  <p:nvPr/>
                </p:nvGrpSpPr>
                <p:grpSpPr>
                  <a:xfrm>
                    <a:off x="4366341" y="2324940"/>
                    <a:ext cx="929910" cy="181466"/>
                    <a:chOff x="4359197" y="2315416"/>
                    <a:chExt cx="929910" cy="181466"/>
                  </a:xfrm>
                </p:grpSpPr>
                <p:sp>
                  <p:nvSpPr>
                    <p:cNvPr id="926" name="Rectangle 359"/>
                    <p:cNvSpPr/>
                    <p:nvPr/>
                  </p:nvSpPr>
                  <p:spPr>
                    <a:xfrm>
                      <a:off x="4359197" y="2315416"/>
                      <a:ext cx="306309" cy="126885"/>
                    </a:xfrm>
                    <a:custGeom>
                      <a:avLst/>
                      <a:gdLst>
                        <a:gd name="connsiteX0" fmla="*/ 0 w 396161"/>
                        <a:gd name="connsiteY0" fmla="*/ 0 h 112599"/>
                        <a:gd name="connsiteX1" fmla="*/ 396161 w 396161"/>
                        <a:gd name="connsiteY1" fmla="*/ 0 h 112599"/>
                        <a:gd name="connsiteX2" fmla="*/ 396161 w 396161"/>
                        <a:gd name="connsiteY2" fmla="*/ 112599 h 112599"/>
                        <a:gd name="connsiteX3" fmla="*/ 0 w 396161"/>
                        <a:gd name="connsiteY3" fmla="*/ 112599 h 112599"/>
                        <a:gd name="connsiteX4" fmla="*/ 0 w 396161"/>
                        <a:gd name="connsiteY4" fmla="*/ 0 h 112599"/>
                        <a:gd name="connsiteX0" fmla="*/ 0 w 396161"/>
                        <a:gd name="connsiteY0" fmla="*/ 14287 h 126886"/>
                        <a:gd name="connsiteX1" fmla="*/ 393780 w 396161"/>
                        <a:gd name="connsiteY1" fmla="*/ 0 h 126886"/>
                        <a:gd name="connsiteX2" fmla="*/ 396161 w 396161"/>
                        <a:gd name="connsiteY2" fmla="*/ 126886 h 126886"/>
                        <a:gd name="connsiteX3" fmla="*/ 0 w 396161"/>
                        <a:gd name="connsiteY3" fmla="*/ 126886 h 126886"/>
                        <a:gd name="connsiteX4" fmla="*/ 0 w 396161"/>
                        <a:gd name="connsiteY4" fmla="*/ 14287 h 126886"/>
                        <a:gd name="connsiteX0" fmla="*/ 0 w 401259"/>
                        <a:gd name="connsiteY0" fmla="*/ 25962 h 126886"/>
                        <a:gd name="connsiteX1" fmla="*/ 398878 w 401259"/>
                        <a:gd name="connsiteY1" fmla="*/ 0 h 126886"/>
                        <a:gd name="connsiteX2" fmla="*/ 401259 w 401259"/>
                        <a:gd name="connsiteY2" fmla="*/ 126886 h 126886"/>
                        <a:gd name="connsiteX3" fmla="*/ 5098 w 401259"/>
                        <a:gd name="connsiteY3" fmla="*/ 126886 h 126886"/>
                        <a:gd name="connsiteX4" fmla="*/ 0 w 401259"/>
                        <a:gd name="connsiteY4" fmla="*/ 25962 h 126886"/>
                        <a:gd name="connsiteX0" fmla="*/ 0 w 401259"/>
                        <a:gd name="connsiteY0" fmla="*/ 25962 h 126886"/>
                        <a:gd name="connsiteX1" fmla="*/ 398878 w 401259"/>
                        <a:gd name="connsiteY1" fmla="*/ 0 h 126886"/>
                        <a:gd name="connsiteX2" fmla="*/ 401259 w 401259"/>
                        <a:gd name="connsiteY2" fmla="*/ 126886 h 126886"/>
                        <a:gd name="connsiteX3" fmla="*/ 5098 w 401259"/>
                        <a:gd name="connsiteY3" fmla="*/ 126886 h 126886"/>
                        <a:gd name="connsiteX4" fmla="*/ 0 w 401259"/>
                        <a:gd name="connsiteY4" fmla="*/ 25962 h 12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1259" h="126886">
                          <a:moveTo>
                            <a:pt x="0" y="25962"/>
                          </a:moveTo>
                          <a:cubicBezTo>
                            <a:pt x="126162" y="17308"/>
                            <a:pt x="267618" y="4762"/>
                            <a:pt x="398878" y="0"/>
                          </a:cubicBezTo>
                          <a:cubicBezTo>
                            <a:pt x="399672" y="42295"/>
                            <a:pt x="400465" y="84591"/>
                            <a:pt x="401259" y="126886"/>
                          </a:cubicBezTo>
                          <a:lnTo>
                            <a:pt x="5098" y="126886"/>
                          </a:lnTo>
                          <a:lnTo>
                            <a:pt x="0" y="2596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lumMod val="50000"/>
                          </a:srgbClr>
                        </a:gs>
                        <a:gs pos="100000">
                          <a:srgbClr val="FFFFFF">
                            <a:lumMod val="95000"/>
                          </a:srgbClr>
                        </a:gs>
                      </a:gsLst>
                      <a:lin ang="15000000" scaled="0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27" name="Rectangle 359"/>
                    <p:cNvSpPr/>
                    <p:nvPr/>
                  </p:nvSpPr>
                  <p:spPr>
                    <a:xfrm flipH="1">
                      <a:off x="4698452" y="2315416"/>
                      <a:ext cx="590655" cy="181466"/>
                    </a:xfrm>
                    <a:custGeom>
                      <a:avLst/>
                      <a:gdLst>
                        <a:gd name="connsiteX0" fmla="*/ 0 w 396161"/>
                        <a:gd name="connsiteY0" fmla="*/ 0 h 112599"/>
                        <a:gd name="connsiteX1" fmla="*/ 396161 w 396161"/>
                        <a:gd name="connsiteY1" fmla="*/ 0 h 112599"/>
                        <a:gd name="connsiteX2" fmla="*/ 396161 w 396161"/>
                        <a:gd name="connsiteY2" fmla="*/ 112599 h 112599"/>
                        <a:gd name="connsiteX3" fmla="*/ 0 w 396161"/>
                        <a:gd name="connsiteY3" fmla="*/ 112599 h 112599"/>
                        <a:gd name="connsiteX4" fmla="*/ 0 w 396161"/>
                        <a:gd name="connsiteY4" fmla="*/ 0 h 112599"/>
                        <a:gd name="connsiteX0" fmla="*/ 0 w 396161"/>
                        <a:gd name="connsiteY0" fmla="*/ 14287 h 126886"/>
                        <a:gd name="connsiteX1" fmla="*/ 393780 w 396161"/>
                        <a:gd name="connsiteY1" fmla="*/ 0 h 126886"/>
                        <a:gd name="connsiteX2" fmla="*/ 396161 w 396161"/>
                        <a:gd name="connsiteY2" fmla="*/ 126886 h 126886"/>
                        <a:gd name="connsiteX3" fmla="*/ 0 w 396161"/>
                        <a:gd name="connsiteY3" fmla="*/ 126886 h 126886"/>
                        <a:gd name="connsiteX4" fmla="*/ 0 w 396161"/>
                        <a:gd name="connsiteY4" fmla="*/ 14287 h 126886"/>
                        <a:gd name="connsiteX0" fmla="*/ 52387 w 448548"/>
                        <a:gd name="connsiteY0" fmla="*/ 14287 h 126886"/>
                        <a:gd name="connsiteX1" fmla="*/ 446167 w 448548"/>
                        <a:gd name="connsiteY1" fmla="*/ 0 h 126886"/>
                        <a:gd name="connsiteX2" fmla="*/ 448548 w 448548"/>
                        <a:gd name="connsiteY2" fmla="*/ 126886 h 126886"/>
                        <a:gd name="connsiteX3" fmla="*/ 0 w 448548"/>
                        <a:gd name="connsiteY3" fmla="*/ 124505 h 126886"/>
                        <a:gd name="connsiteX4" fmla="*/ 52387 w 448548"/>
                        <a:gd name="connsiteY4" fmla="*/ 14287 h 126886"/>
                        <a:gd name="connsiteX0" fmla="*/ 0 w 453311"/>
                        <a:gd name="connsiteY0" fmla="*/ 19050 h 126886"/>
                        <a:gd name="connsiteX1" fmla="*/ 450930 w 453311"/>
                        <a:gd name="connsiteY1" fmla="*/ 0 h 126886"/>
                        <a:gd name="connsiteX2" fmla="*/ 453311 w 453311"/>
                        <a:gd name="connsiteY2" fmla="*/ 126886 h 126886"/>
                        <a:gd name="connsiteX3" fmla="*/ 4763 w 453311"/>
                        <a:gd name="connsiteY3" fmla="*/ 124505 h 126886"/>
                        <a:gd name="connsiteX4" fmla="*/ 0 w 453311"/>
                        <a:gd name="connsiteY4" fmla="*/ 19050 h 126886"/>
                        <a:gd name="connsiteX0" fmla="*/ 0 w 451159"/>
                        <a:gd name="connsiteY0" fmla="*/ 19050 h 126886"/>
                        <a:gd name="connsiteX1" fmla="*/ 450930 w 451159"/>
                        <a:gd name="connsiteY1" fmla="*/ 0 h 126886"/>
                        <a:gd name="connsiteX2" fmla="*/ 450930 w 451159"/>
                        <a:gd name="connsiteY2" fmla="*/ 126886 h 126886"/>
                        <a:gd name="connsiteX3" fmla="*/ 4763 w 451159"/>
                        <a:gd name="connsiteY3" fmla="*/ 124505 h 126886"/>
                        <a:gd name="connsiteX4" fmla="*/ 0 w 451159"/>
                        <a:gd name="connsiteY4" fmla="*/ 19050 h 126886"/>
                        <a:gd name="connsiteX0" fmla="*/ 190499 w 641658"/>
                        <a:gd name="connsiteY0" fmla="*/ 19050 h 191180"/>
                        <a:gd name="connsiteX1" fmla="*/ 641429 w 641658"/>
                        <a:gd name="connsiteY1" fmla="*/ 0 h 191180"/>
                        <a:gd name="connsiteX2" fmla="*/ 641429 w 641658"/>
                        <a:gd name="connsiteY2" fmla="*/ 126886 h 191180"/>
                        <a:gd name="connsiteX3" fmla="*/ 0 w 641658"/>
                        <a:gd name="connsiteY3" fmla="*/ 191180 h 191180"/>
                        <a:gd name="connsiteX4" fmla="*/ 190499 w 641658"/>
                        <a:gd name="connsiteY4" fmla="*/ 19050 h 191180"/>
                        <a:gd name="connsiteX0" fmla="*/ 7142 w 641658"/>
                        <a:gd name="connsiteY0" fmla="*/ 83344 h 191180"/>
                        <a:gd name="connsiteX1" fmla="*/ 641429 w 641658"/>
                        <a:gd name="connsiteY1" fmla="*/ 0 h 191180"/>
                        <a:gd name="connsiteX2" fmla="*/ 641429 w 641658"/>
                        <a:gd name="connsiteY2" fmla="*/ 126886 h 191180"/>
                        <a:gd name="connsiteX3" fmla="*/ 0 w 641658"/>
                        <a:gd name="connsiteY3" fmla="*/ 191180 h 191180"/>
                        <a:gd name="connsiteX4" fmla="*/ 7142 w 641658"/>
                        <a:gd name="connsiteY4" fmla="*/ 83344 h 191180"/>
                        <a:gd name="connsiteX0" fmla="*/ 0 w 634516"/>
                        <a:gd name="connsiteY0" fmla="*/ 83344 h 205468"/>
                        <a:gd name="connsiteX1" fmla="*/ 634287 w 634516"/>
                        <a:gd name="connsiteY1" fmla="*/ 0 h 205468"/>
                        <a:gd name="connsiteX2" fmla="*/ 634287 w 634516"/>
                        <a:gd name="connsiteY2" fmla="*/ 126886 h 205468"/>
                        <a:gd name="connsiteX3" fmla="*/ 2 w 634516"/>
                        <a:gd name="connsiteY3" fmla="*/ 205468 h 205468"/>
                        <a:gd name="connsiteX4" fmla="*/ 0 w 634516"/>
                        <a:gd name="connsiteY4" fmla="*/ 83344 h 2054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4516" h="205468">
                          <a:moveTo>
                            <a:pt x="0" y="83344"/>
                          </a:moveTo>
                          <a:lnTo>
                            <a:pt x="634287" y="0"/>
                          </a:lnTo>
                          <a:cubicBezTo>
                            <a:pt x="635081" y="42295"/>
                            <a:pt x="633493" y="84591"/>
                            <a:pt x="634287" y="126886"/>
                          </a:cubicBezTo>
                          <a:lnTo>
                            <a:pt x="2" y="205468"/>
                          </a:lnTo>
                          <a:cubicBezTo>
                            <a:pt x="1" y="164760"/>
                            <a:pt x="1" y="124052"/>
                            <a:pt x="0" y="8334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lumMod val="50000"/>
                          </a:srgbClr>
                        </a:gs>
                        <a:gs pos="100000">
                          <a:srgbClr val="FFFFFF">
                            <a:lumMod val="75000"/>
                          </a:srgbClr>
                        </a:gs>
                      </a:gsLst>
                      <a:lin ang="16200000" scaled="0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grpSp>
                <p:nvGrpSpPr>
                  <p:cNvPr id="899" name="Group 898"/>
                  <p:cNvGrpSpPr/>
                  <p:nvPr/>
                </p:nvGrpSpPr>
                <p:grpSpPr>
                  <a:xfrm>
                    <a:off x="3992995" y="2426842"/>
                    <a:ext cx="1440692" cy="2119037"/>
                    <a:chOff x="3992995" y="2426842"/>
                    <a:chExt cx="1440692" cy="2119037"/>
                  </a:xfrm>
                </p:grpSpPr>
                <p:sp>
                  <p:nvSpPr>
                    <p:cNvPr id="900" name="Rectangle 362"/>
                    <p:cNvSpPr/>
                    <p:nvPr/>
                  </p:nvSpPr>
                  <p:spPr>
                    <a:xfrm>
                      <a:off x="3992995" y="2426843"/>
                      <a:ext cx="542124" cy="2117561"/>
                    </a:xfrm>
                    <a:custGeom>
                      <a:avLst/>
                      <a:gdLst>
                        <a:gd name="connsiteX0" fmla="*/ 0 w 546040"/>
                        <a:gd name="connsiteY0" fmla="*/ 0 h 2157671"/>
                        <a:gd name="connsiteX1" fmla="*/ 546040 w 546040"/>
                        <a:gd name="connsiteY1" fmla="*/ 0 h 2157671"/>
                        <a:gd name="connsiteX2" fmla="*/ 546040 w 546040"/>
                        <a:gd name="connsiteY2" fmla="*/ 2157671 h 2157671"/>
                        <a:gd name="connsiteX3" fmla="*/ 0 w 546040"/>
                        <a:gd name="connsiteY3" fmla="*/ 2157671 h 2157671"/>
                        <a:gd name="connsiteX4" fmla="*/ 0 w 546040"/>
                        <a:gd name="connsiteY4" fmla="*/ 0 h 2157671"/>
                        <a:gd name="connsiteX0" fmla="*/ 0 w 546040"/>
                        <a:gd name="connsiteY0" fmla="*/ 0 h 2157671"/>
                        <a:gd name="connsiteX1" fmla="*/ 546040 w 546040"/>
                        <a:gd name="connsiteY1" fmla="*/ 0 h 2157671"/>
                        <a:gd name="connsiteX2" fmla="*/ 546040 w 546040"/>
                        <a:gd name="connsiteY2" fmla="*/ 2157671 h 2157671"/>
                        <a:gd name="connsiteX3" fmla="*/ 4334 w 546040"/>
                        <a:gd name="connsiteY3" fmla="*/ 2114334 h 2157671"/>
                        <a:gd name="connsiteX4" fmla="*/ 0 w 546040"/>
                        <a:gd name="connsiteY4" fmla="*/ 0 h 2157671"/>
                        <a:gd name="connsiteX0" fmla="*/ 418 w 542124"/>
                        <a:gd name="connsiteY0" fmla="*/ 99674 h 2157671"/>
                        <a:gd name="connsiteX1" fmla="*/ 542124 w 542124"/>
                        <a:gd name="connsiteY1" fmla="*/ 0 h 2157671"/>
                        <a:gd name="connsiteX2" fmla="*/ 542124 w 542124"/>
                        <a:gd name="connsiteY2" fmla="*/ 2157671 h 2157671"/>
                        <a:gd name="connsiteX3" fmla="*/ 418 w 542124"/>
                        <a:gd name="connsiteY3" fmla="*/ 2114334 h 2157671"/>
                        <a:gd name="connsiteX4" fmla="*/ 418 w 542124"/>
                        <a:gd name="connsiteY4" fmla="*/ 99674 h 2157671"/>
                        <a:gd name="connsiteX0" fmla="*/ 418 w 542124"/>
                        <a:gd name="connsiteY0" fmla="*/ 56338 h 2114335"/>
                        <a:gd name="connsiteX1" fmla="*/ 542124 w 542124"/>
                        <a:gd name="connsiteY1" fmla="*/ 0 h 2114335"/>
                        <a:gd name="connsiteX2" fmla="*/ 542124 w 542124"/>
                        <a:gd name="connsiteY2" fmla="*/ 2114335 h 2114335"/>
                        <a:gd name="connsiteX3" fmla="*/ 418 w 542124"/>
                        <a:gd name="connsiteY3" fmla="*/ 2070998 h 2114335"/>
                        <a:gd name="connsiteX4" fmla="*/ 418 w 542124"/>
                        <a:gd name="connsiteY4" fmla="*/ 56338 h 2114335"/>
                        <a:gd name="connsiteX0" fmla="*/ 418 w 542124"/>
                        <a:gd name="connsiteY0" fmla="*/ 56338 h 2094487"/>
                        <a:gd name="connsiteX1" fmla="*/ 542124 w 542124"/>
                        <a:gd name="connsiteY1" fmla="*/ 0 h 2094487"/>
                        <a:gd name="connsiteX2" fmla="*/ 542124 w 542124"/>
                        <a:gd name="connsiteY2" fmla="*/ 2094487 h 2094487"/>
                        <a:gd name="connsiteX3" fmla="*/ 418 w 542124"/>
                        <a:gd name="connsiteY3" fmla="*/ 2070998 h 2094487"/>
                        <a:gd name="connsiteX4" fmla="*/ 418 w 542124"/>
                        <a:gd name="connsiteY4" fmla="*/ 56338 h 2094487"/>
                        <a:gd name="connsiteX0" fmla="*/ 418 w 542124"/>
                        <a:gd name="connsiteY0" fmla="*/ 56338 h 2079601"/>
                        <a:gd name="connsiteX1" fmla="*/ 542124 w 542124"/>
                        <a:gd name="connsiteY1" fmla="*/ 0 h 2079601"/>
                        <a:gd name="connsiteX2" fmla="*/ 537100 w 542124"/>
                        <a:gd name="connsiteY2" fmla="*/ 2079601 h 2079601"/>
                        <a:gd name="connsiteX3" fmla="*/ 418 w 542124"/>
                        <a:gd name="connsiteY3" fmla="*/ 2070998 h 2079601"/>
                        <a:gd name="connsiteX4" fmla="*/ 418 w 542124"/>
                        <a:gd name="connsiteY4" fmla="*/ 56338 h 2079601"/>
                        <a:gd name="connsiteX0" fmla="*/ 418 w 542124"/>
                        <a:gd name="connsiteY0" fmla="*/ 56338 h 2091361"/>
                        <a:gd name="connsiteX1" fmla="*/ 542124 w 542124"/>
                        <a:gd name="connsiteY1" fmla="*/ 0 h 2091361"/>
                        <a:gd name="connsiteX2" fmla="*/ 537100 w 542124"/>
                        <a:gd name="connsiteY2" fmla="*/ 2091361 h 2091361"/>
                        <a:gd name="connsiteX3" fmla="*/ 418 w 542124"/>
                        <a:gd name="connsiteY3" fmla="*/ 2070998 h 2091361"/>
                        <a:gd name="connsiteX4" fmla="*/ 418 w 542124"/>
                        <a:gd name="connsiteY4" fmla="*/ 56338 h 2091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42124" h="2091361">
                          <a:moveTo>
                            <a:pt x="418" y="56338"/>
                          </a:moveTo>
                          <a:lnTo>
                            <a:pt x="542124" y="0"/>
                          </a:lnTo>
                          <a:cubicBezTo>
                            <a:pt x="540449" y="693200"/>
                            <a:pt x="538775" y="1398161"/>
                            <a:pt x="537100" y="2091361"/>
                          </a:cubicBezTo>
                          <a:cubicBezTo>
                            <a:pt x="356531" y="2076915"/>
                            <a:pt x="180987" y="2085444"/>
                            <a:pt x="418" y="2070998"/>
                          </a:cubicBezTo>
                          <a:cubicBezTo>
                            <a:pt x="-1027" y="1366220"/>
                            <a:pt x="1863" y="761116"/>
                            <a:pt x="418" y="5633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70C0">
                            <a:lumMod val="67000"/>
                          </a:srgbClr>
                        </a:gs>
                        <a:gs pos="96000">
                          <a:srgbClr val="0070C0">
                            <a:lumMod val="97000"/>
                            <a:lumOff val="3000"/>
                          </a:srgbClr>
                        </a:gs>
                      </a:gsLst>
                      <a:lin ang="162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01" name="Rectangle 362"/>
                    <p:cNvSpPr/>
                    <p:nvPr/>
                  </p:nvSpPr>
                  <p:spPr>
                    <a:xfrm flipH="1">
                      <a:off x="4519578" y="2426842"/>
                      <a:ext cx="914109" cy="2119037"/>
                    </a:xfrm>
                    <a:custGeom>
                      <a:avLst/>
                      <a:gdLst>
                        <a:gd name="connsiteX0" fmla="*/ 0 w 546040"/>
                        <a:gd name="connsiteY0" fmla="*/ 0 h 2157671"/>
                        <a:gd name="connsiteX1" fmla="*/ 546040 w 546040"/>
                        <a:gd name="connsiteY1" fmla="*/ 0 h 2157671"/>
                        <a:gd name="connsiteX2" fmla="*/ 546040 w 546040"/>
                        <a:gd name="connsiteY2" fmla="*/ 2157671 h 2157671"/>
                        <a:gd name="connsiteX3" fmla="*/ 0 w 546040"/>
                        <a:gd name="connsiteY3" fmla="*/ 2157671 h 2157671"/>
                        <a:gd name="connsiteX4" fmla="*/ 0 w 546040"/>
                        <a:gd name="connsiteY4" fmla="*/ 0 h 2157671"/>
                        <a:gd name="connsiteX0" fmla="*/ 0 w 546040"/>
                        <a:gd name="connsiteY0" fmla="*/ 0 h 2157671"/>
                        <a:gd name="connsiteX1" fmla="*/ 546040 w 546040"/>
                        <a:gd name="connsiteY1" fmla="*/ 0 h 2157671"/>
                        <a:gd name="connsiteX2" fmla="*/ 546040 w 546040"/>
                        <a:gd name="connsiteY2" fmla="*/ 2157671 h 2157671"/>
                        <a:gd name="connsiteX3" fmla="*/ 4334 w 546040"/>
                        <a:gd name="connsiteY3" fmla="*/ 2114334 h 2157671"/>
                        <a:gd name="connsiteX4" fmla="*/ 0 w 546040"/>
                        <a:gd name="connsiteY4" fmla="*/ 0 h 2157671"/>
                        <a:gd name="connsiteX0" fmla="*/ 418 w 542124"/>
                        <a:gd name="connsiteY0" fmla="*/ 99674 h 2157671"/>
                        <a:gd name="connsiteX1" fmla="*/ 542124 w 542124"/>
                        <a:gd name="connsiteY1" fmla="*/ 0 h 2157671"/>
                        <a:gd name="connsiteX2" fmla="*/ 542124 w 542124"/>
                        <a:gd name="connsiteY2" fmla="*/ 2157671 h 2157671"/>
                        <a:gd name="connsiteX3" fmla="*/ 418 w 542124"/>
                        <a:gd name="connsiteY3" fmla="*/ 2114334 h 2157671"/>
                        <a:gd name="connsiteX4" fmla="*/ 418 w 542124"/>
                        <a:gd name="connsiteY4" fmla="*/ 99674 h 2157671"/>
                        <a:gd name="connsiteX0" fmla="*/ 418 w 542124"/>
                        <a:gd name="connsiteY0" fmla="*/ 56338 h 2114335"/>
                        <a:gd name="connsiteX1" fmla="*/ 542124 w 542124"/>
                        <a:gd name="connsiteY1" fmla="*/ 0 h 2114335"/>
                        <a:gd name="connsiteX2" fmla="*/ 542124 w 542124"/>
                        <a:gd name="connsiteY2" fmla="*/ 2114335 h 2114335"/>
                        <a:gd name="connsiteX3" fmla="*/ 418 w 542124"/>
                        <a:gd name="connsiteY3" fmla="*/ 2070998 h 2114335"/>
                        <a:gd name="connsiteX4" fmla="*/ 418 w 542124"/>
                        <a:gd name="connsiteY4" fmla="*/ 56338 h 2114335"/>
                        <a:gd name="connsiteX0" fmla="*/ 2803 w 541953"/>
                        <a:gd name="connsiteY0" fmla="*/ 107802 h 2114335"/>
                        <a:gd name="connsiteX1" fmla="*/ 541953 w 541953"/>
                        <a:gd name="connsiteY1" fmla="*/ 0 h 2114335"/>
                        <a:gd name="connsiteX2" fmla="*/ 541953 w 541953"/>
                        <a:gd name="connsiteY2" fmla="*/ 2114335 h 2114335"/>
                        <a:gd name="connsiteX3" fmla="*/ 247 w 541953"/>
                        <a:gd name="connsiteY3" fmla="*/ 2070998 h 2114335"/>
                        <a:gd name="connsiteX4" fmla="*/ 2803 w 541953"/>
                        <a:gd name="connsiteY4" fmla="*/ 107802 h 2114335"/>
                        <a:gd name="connsiteX0" fmla="*/ 0 w 539150"/>
                        <a:gd name="connsiteY0" fmla="*/ 107802 h 2114335"/>
                        <a:gd name="connsiteX1" fmla="*/ 539150 w 539150"/>
                        <a:gd name="connsiteY1" fmla="*/ 0 h 2114335"/>
                        <a:gd name="connsiteX2" fmla="*/ 539150 w 539150"/>
                        <a:gd name="connsiteY2" fmla="*/ 2114335 h 2114335"/>
                        <a:gd name="connsiteX3" fmla="*/ 2556 w 539150"/>
                        <a:gd name="connsiteY3" fmla="*/ 1882295 h 2114335"/>
                        <a:gd name="connsiteX4" fmla="*/ 0 w 539150"/>
                        <a:gd name="connsiteY4" fmla="*/ 107802 h 2114335"/>
                        <a:gd name="connsiteX0" fmla="*/ 0 w 539150"/>
                        <a:gd name="connsiteY0" fmla="*/ 107802 h 2099419"/>
                        <a:gd name="connsiteX1" fmla="*/ 539150 w 539150"/>
                        <a:gd name="connsiteY1" fmla="*/ 0 h 2099419"/>
                        <a:gd name="connsiteX2" fmla="*/ 539150 w 539150"/>
                        <a:gd name="connsiteY2" fmla="*/ 2099419 h 2099419"/>
                        <a:gd name="connsiteX3" fmla="*/ 2556 w 539150"/>
                        <a:gd name="connsiteY3" fmla="*/ 1882295 h 2099419"/>
                        <a:gd name="connsiteX4" fmla="*/ 0 w 539150"/>
                        <a:gd name="connsiteY4" fmla="*/ 107802 h 2099419"/>
                        <a:gd name="connsiteX0" fmla="*/ 0 w 540554"/>
                        <a:gd name="connsiteY0" fmla="*/ 107802 h 2089993"/>
                        <a:gd name="connsiteX1" fmla="*/ 539150 w 540554"/>
                        <a:gd name="connsiteY1" fmla="*/ 0 h 2089993"/>
                        <a:gd name="connsiteX2" fmla="*/ 540554 w 540554"/>
                        <a:gd name="connsiteY2" fmla="*/ 2089993 h 2089993"/>
                        <a:gd name="connsiteX3" fmla="*/ 2556 w 540554"/>
                        <a:gd name="connsiteY3" fmla="*/ 1882295 h 2089993"/>
                        <a:gd name="connsiteX4" fmla="*/ 0 w 540554"/>
                        <a:gd name="connsiteY4" fmla="*/ 107802 h 2089993"/>
                        <a:gd name="connsiteX0" fmla="*/ 0 w 539150"/>
                        <a:gd name="connsiteY0" fmla="*/ 107802 h 2097063"/>
                        <a:gd name="connsiteX1" fmla="*/ 539150 w 539150"/>
                        <a:gd name="connsiteY1" fmla="*/ 0 h 2097063"/>
                        <a:gd name="connsiteX2" fmla="*/ 537745 w 539150"/>
                        <a:gd name="connsiteY2" fmla="*/ 2097063 h 2097063"/>
                        <a:gd name="connsiteX3" fmla="*/ 2556 w 539150"/>
                        <a:gd name="connsiteY3" fmla="*/ 1882295 h 2097063"/>
                        <a:gd name="connsiteX4" fmla="*/ 0 w 539150"/>
                        <a:gd name="connsiteY4" fmla="*/ 107802 h 2097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9150" h="2097063">
                          <a:moveTo>
                            <a:pt x="0" y="107802"/>
                          </a:moveTo>
                          <a:lnTo>
                            <a:pt x="539150" y="0"/>
                          </a:lnTo>
                          <a:cubicBezTo>
                            <a:pt x="538682" y="699021"/>
                            <a:pt x="538213" y="1398042"/>
                            <a:pt x="537745" y="2097063"/>
                          </a:cubicBezTo>
                          <a:cubicBezTo>
                            <a:pt x="358880" y="2019716"/>
                            <a:pt x="181421" y="1959642"/>
                            <a:pt x="2556" y="1882295"/>
                          </a:cubicBezTo>
                          <a:cubicBezTo>
                            <a:pt x="1111" y="1177517"/>
                            <a:pt x="1445" y="812580"/>
                            <a:pt x="0" y="107802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70C0"/>
                        </a:gs>
                        <a:gs pos="100000">
                          <a:srgbClr val="0070C0">
                            <a:lumMod val="60000"/>
                            <a:lumOff val="40000"/>
                          </a:srgbClr>
                        </a:gs>
                      </a:gsLst>
                      <a:lin ang="162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02" name="Rectangle 367"/>
                    <p:cNvSpPr/>
                    <p:nvPr/>
                  </p:nvSpPr>
                  <p:spPr>
                    <a:xfrm>
                      <a:off x="4558322" y="2522765"/>
                      <a:ext cx="828002" cy="120235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6799"/>
                        <a:gd name="connsiteY0" fmla="*/ 0 h 210986"/>
                        <a:gd name="connsiteX1" fmla="*/ 816769 w 816799"/>
                        <a:gd name="connsiteY1" fmla="*/ 89856 h 210986"/>
                        <a:gd name="connsiteX2" fmla="*/ 815844 w 816799"/>
                        <a:gd name="connsiteY2" fmla="*/ 210986 h 210986"/>
                        <a:gd name="connsiteX3" fmla="*/ 0 w 816799"/>
                        <a:gd name="connsiteY3" fmla="*/ 89856 h 210986"/>
                        <a:gd name="connsiteX4" fmla="*/ 2810 w 816799"/>
                        <a:gd name="connsiteY4" fmla="*/ 0 h 210986"/>
                        <a:gd name="connsiteX0" fmla="*/ 2810 w 818474"/>
                        <a:gd name="connsiteY0" fmla="*/ 0 h 210986"/>
                        <a:gd name="connsiteX1" fmla="*/ 818460 w 818474"/>
                        <a:gd name="connsiteY1" fmla="*/ 119831 h 210986"/>
                        <a:gd name="connsiteX2" fmla="*/ 815844 w 818474"/>
                        <a:gd name="connsiteY2" fmla="*/ 210986 h 210986"/>
                        <a:gd name="connsiteX3" fmla="*/ 0 w 818474"/>
                        <a:gd name="connsiteY3" fmla="*/ 89856 h 210986"/>
                        <a:gd name="connsiteX4" fmla="*/ 2810 w 818474"/>
                        <a:gd name="connsiteY4" fmla="*/ 0 h 210986"/>
                        <a:gd name="connsiteX0" fmla="*/ 2810 w 818474"/>
                        <a:gd name="connsiteY0" fmla="*/ 0 h 210986"/>
                        <a:gd name="connsiteX1" fmla="*/ 818460 w 818474"/>
                        <a:gd name="connsiteY1" fmla="*/ 169789 h 210986"/>
                        <a:gd name="connsiteX2" fmla="*/ 815844 w 818474"/>
                        <a:gd name="connsiteY2" fmla="*/ 210986 h 210986"/>
                        <a:gd name="connsiteX3" fmla="*/ 0 w 818474"/>
                        <a:gd name="connsiteY3" fmla="*/ 89856 h 210986"/>
                        <a:gd name="connsiteX4" fmla="*/ 2810 w 818474"/>
                        <a:gd name="connsiteY4" fmla="*/ 0 h 210986"/>
                        <a:gd name="connsiteX0" fmla="*/ 2810 w 816799"/>
                        <a:gd name="connsiteY0" fmla="*/ 0 h 210986"/>
                        <a:gd name="connsiteX1" fmla="*/ 816769 w 816799"/>
                        <a:gd name="connsiteY1" fmla="*/ 156467 h 210986"/>
                        <a:gd name="connsiteX2" fmla="*/ 815844 w 816799"/>
                        <a:gd name="connsiteY2" fmla="*/ 210986 h 210986"/>
                        <a:gd name="connsiteX3" fmla="*/ 0 w 816799"/>
                        <a:gd name="connsiteY3" fmla="*/ 89856 h 210986"/>
                        <a:gd name="connsiteX4" fmla="*/ 2810 w 816799"/>
                        <a:gd name="connsiteY4" fmla="*/ 0 h 210986"/>
                        <a:gd name="connsiteX0" fmla="*/ 2810 w 817535"/>
                        <a:gd name="connsiteY0" fmla="*/ 0 h 234300"/>
                        <a:gd name="connsiteX1" fmla="*/ 816769 w 817535"/>
                        <a:gd name="connsiteY1" fmla="*/ 156467 h 234300"/>
                        <a:gd name="connsiteX2" fmla="*/ 817535 w 817535"/>
                        <a:gd name="connsiteY2" fmla="*/ 234300 h 234300"/>
                        <a:gd name="connsiteX3" fmla="*/ 0 w 817535"/>
                        <a:gd name="connsiteY3" fmla="*/ 89856 h 234300"/>
                        <a:gd name="connsiteX4" fmla="*/ 2810 w 817535"/>
                        <a:gd name="connsiteY4" fmla="*/ 0 h 234300"/>
                        <a:gd name="connsiteX0" fmla="*/ 4501 w 819226"/>
                        <a:gd name="connsiteY0" fmla="*/ 0 h 234300"/>
                        <a:gd name="connsiteX1" fmla="*/ 818460 w 819226"/>
                        <a:gd name="connsiteY1" fmla="*/ 156467 h 234300"/>
                        <a:gd name="connsiteX2" fmla="*/ 819226 w 819226"/>
                        <a:gd name="connsiteY2" fmla="*/ 234300 h 234300"/>
                        <a:gd name="connsiteX3" fmla="*/ 0 w 819226"/>
                        <a:gd name="connsiteY3" fmla="*/ 123163 h 234300"/>
                        <a:gd name="connsiteX4" fmla="*/ 4501 w 819226"/>
                        <a:gd name="connsiteY4" fmla="*/ 0 h 234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19226" h="234300">
                          <a:moveTo>
                            <a:pt x="4501" y="0"/>
                          </a:moveTo>
                          <a:lnTo>
                            <a:pt x="818460" y="156467"/>
                          </a:lnTo>
                          <a:cubicBezTo>
                            <a:pt x="818716" y="185742"/>
                            <a:pt x="818970" y="205025"/>
                            <a:pt x="819226" y="234300"/>
                          </a:cubicBezTo>
                          <a:cubicBezTo>
                            <a:pt x="546714" y="205025"/>
                            <a:pt x="272512" y="152438"/>
                            <a:pt x="0" y="123163"/>
                          </a:cubicBezTo>
                          <a:cubicBezTo>
                            <a:pt x="937" y="93211"/>
                            <a:pt x="3564" y="29952"/>
                            <a:pt x="4501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03" name="Rectangle 367"/>
                    <p:cNvSpPr/>
                    <p:nvPr/>
                  </p:nvSpPr>
                  <p:spPr>
                    <a:xfrm>
                      <a:off x="4560033" y="2661518"/>
                      <a:ext cx="825850" cy="101186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6776"/>
                        <a:gd name="connsiteY0" fmla="*/ 0 h 161011"/>
                        <a:gd name="connsiteX1" fmla="*/ 816769 w 816776"/>
                        <a:gd name="connsiteY1" fmla="*/ 89856 h 161011"/>
                        <a:gd name="connsiteX2" fmla="*/ 810468 w 816776"/>
                        <a:gd name="connsiteY2" fmla="*/ 161011 h 161011"/>
                        <a:gd name="connsiteX3" fmla="*/ 0 w 816776"/>
                        <a:gd name="connsiteY3" fmla="*/ 89856 h 161011"/>
                        <a:gd name="connsiteX4" fmla="*/ 2810 w 816776"/>
                        <a:gd name="connsiteY4" fmla="*/ 0 h 161011"/>
                        <a:gd name="connsiteX0" fmla="*/ 2810 w 814423"/>
                        <a:gd name="connsiteY0" fmla="*/ 0 h 161011"/>
                        <a:gd name="connsiteX1" fmla="*/ 814413 w 814423"/>
                        <a:gd name="connsiteY1" fmla="*/ 82712 h 161011"/>
                        <a:gd name="connsiteX2" fmla="*/ 810468 w 814423"/>
                        <a:gd name="connsiteY2" fmla="*/ 161011 h 161011"/>
                        <a:gd name="connsiteX3" fmla="*/ 0 w 814423"/>
                        <a:gd name="connsiteY3" fmla="*/ 89856 h 161011"/>
                        <a:gd name="connsiteX4" fmla="*/ 2810 w 814423"/>
                        <a:gd name="connsiteY4" fmla="*/ 0 h 161011"/>
                        <a:gd name="connsiteX0" fmla="*/ 2810 w 817537"/>
                        <a:gd name="connsiteY0" fmla="*/ 0 h 163393"/>
                        <a:gd name="connsiteX1" fmla="*/ 814413 w 817537"/>
                        <a:gd name="connsiteY1" fmla="*/ 82712 h 163393"/>
                        <a:gd name="connsiteX2" fmla="*/ 817537 w 817537"/>
                        <a:gd name="connsiteY2" fmla="*/ 163393 h 163393"/>
                        <a:gd name="connsiteX3" fmla="*/ 0 w 817537"/>
                        <a:gd name="connsiteY3" fmla="*/ 89856 h 163393"/>
                        <a:gd name="connsiteX4" fmla="*/ 2810 w 817537"/>
                        <a:gd name="connsiteY4" fmla="*/ 0 h 163393"/>
                        <a:gd name="connsiteX0" fmla="*/ 2810 w 814423"/>
                        <a:gd name="connsiteY0" fmla="*/ 0 h 163393"/>
                        <a:gd name="connsiteX1" fmla="*/ 814413 w 814423"/>
                        <a:gd name="connsiteY1" fmla="*/ 82712 h 163393"/>
                        <a:gd name="connsiteX2" fmla="*/ 810470 w 814423"/>
                        <a:gd name="connsiteY2" fmla="*/ 163393 h 163393"/>
                        <a:gd name="connsiteX3" fmla="*/ 0 w 814423"/>
                        <a:gd name="connsiteY3" fmla="*/ 89856 h 163393"/>
                        <a:gd name="connsiteX4" fmla="*/ 2810 w 814423"/>
                        <a:gd name="connsiteY4" fmla="*/ 0 h 163393"/>
                        <a:gd name="connsiteX0" fmla="*/ 2810 w 816942"/>
                        <a:gd name="connsiteY0" fmla="*/ 0 h 163393"/>
                        <a:gd name="connsiteX1" fmla="*/ 814413 w 816942"/>
                        <a:gd name="connsiteY1" fmla="*/ 82712 h 163393"/>
                        <a:gd name="connsiteX2" fmla="*/ 810470 w 816942"/>
                        <a:gd name="connsiteY2" fmla="*/ 163393 h 163393"/>
                        <a:gd name="connsiteX3" fmla="*/ 0 w 816942"/>
                        <a:gd name="connsiteY3" fmla="*/ 89856 h 163393"/>
                        <a:gd name="connsiteX4" fmla="*/ 2810 w 816942"/>
                        <a:gd name="connsiteY4" fmla="*/ 0 h 163393"/>
                        <a:gd name="connsiteX0" fmla="*/ 2810 w 814532"/>
                        <a:gd name="connsiteY0" fmla="*/ 0 h 163393"/>
                        <a:gd name="connsiteX1" fmla="*/ 814413 w 814532"/>
                        <a:gd name="connsiteY1" fmla="*/ 82712 h 163393"/>
                        <a:gd name="connsiteX2" fmla="*/ 810470 w 814532"/>
                        <a:gd name="connsiteY2" fmla="*/ 163393 h 163393"/>
                        <a:gd name="connsiteX3" fmla="*/ 0 w 814532"/>
                        <a:gd name="connsiteY3" fmla="*/ 89856 h 163393"/>
                        <a:gd name="connsiteX4" fmla="*/ 2810 w 814532"/>
                        <a:gd name="connsiteY4" fmla="*/ 0 h 163393"/>
                        <a:gd name="connsiteX0" fmla="*/ 2810 w 815406"/>
                        <a:gd name="connsiteY0" fmla="*/ 0 h 170537"/>
                        <a:gd name="connsiteX1" fmla="*/ 814413 w 815406"/>
                        <a:gd name="connsiteY1" fmla="*/ 82712 h 170537"/>
                        <a:gd name="connsiteX2" fmla="*/ 812826 w 815406"/>
                        <a:gd name="connsiteY2" fmla="*/ 170537 h 170537"/>
                        <a:gd name="connsiteX3" fmla="*/ 0 w 815406"/>
                        <a:gd name="connsiteY3" fmla="*/ 89856 h 170537"/>
                        <a:gd name="connsiteX4" fmla="*/ 2810 w 815406"/>
                        <a:gd name="connsiteY4" fmla="*/ 0 h 170537"/>
                        <a:gd name="connsiteX0" fmla="*/ 2810 w 816359"/>
                        <a:gd name="connsiteY0" fmla="*/ 0 h 170537"/>
                        <a:gd name="connsiteX1" fmla="*/ 816105 w 816359"/>
                        <a:gd name="connsiteY1" fmla="*/ 99364 h 170537"/>
                        <a:gd name="connsiteX2" fmla="*/ 812826 w 816359"/>
                        <a:gd name="connsiteY2" fmla="*/ 170537 h 170537"/>
                        <a:gd name="connsiteX3" fmla="*/ 0 w 816359"/>
                        <a:gd name="connsiteY3" fmla="*/ 89856 h 170537"/>
                        <a:gd name="connsiteX4" fmla="*/ 2810 w 816359"/>
                        <a:gd name="connsiteY4" fmla="*/ 0 h 170537"/>
                        <a:gd name="connsiteX0" fmla="*/ 2810 w 819541"/>
                        <a:gd name="connsiteY0" fmla="*/ 0 h 190520"/>
                        <a:gd name="connsiteX1" fmla="*/ 816105 w 819541"/>
                        <a:gd name="connsiteY1" fmla="*/ 99364 h 190520"/>
                        <a:gd name="connsiteX2" fmla="*/ 817899 w 819541"/>
                        <a:gd name="connsiteY2" fmla="*/ 190520 h 190520"/>
                        <a:gd name="connsiteX3" fmla="*/ 0 w 819541"/>
                        <a:gd name="connsiteY3" fmla="*/ 89856 h 190520"/>
                        <a:gd name="connsiteX4" fmla="*/ 2810 w 819541"/>
                        <a:gd name="connsiteY4" fmla="*/ 0 h 190520"/>
                        <a:gd name="connsiteX0" fmla="*/ 2810 w 817097"/>
                        <a:gd name="connsiteY0" fmla="*/ 0 h 197182"/>
                        <a:gd name="connsiteX1" fmla="*/ 816105 w 817097"/>
                        <a:gd name="connsiteY1" fmla="*/ 99364 h 197182"/>
                        <a:gd name="connsiteX2" fmla="*/ 814517 w 817097"/>
                        <a:gd name="connsiteY2" fmla="*/ 197182 h 197182"/>
                        <a:gd name="connsiteX3" fmla="*/ 0 w 817097"/>
                        <a:gd name="connsiteY3" fmla="*/ 89856 h 197182"/>
                        <a:gd name="connsiteX4" fmla="*/ 2810 w 817097"/>
                        <a:gd name="connsiteY4" fmla="*/ 0 h 1971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17097" h="197182">
                          <a:moveTo>
                            <a:pt x="2810" y="0"/>
                          </a:moveTo>
                          <a:cubicBezTo>
                            <a:pt x="273344" y="27571"/>
                            <a:pt x="545571" y="71793"/>
                            <a:pt x="816105" y="99364"/>
                          </a:cubicBezTo>
                          <a:cubicBezTo>
                            <a:pt x="816361" y="128639"/>
                            <a:pt x="818973" y="163145"/>
                            <a:pt x="814517" y="197182"/>
                          </a:cubicBezTo>
                          <a:lnTo>
                            <a:pt x="0" y="89856"/>
                          </a:lnTo>
                          <a:cubicBezTo>
                            <a:pt x="937" y="59904"/>
                            <a:pt x="1873" y="29952"/>
                            <a:pt x="2810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04" name="Rectangle 367"/>
                    <p:cNvSpPr/>
                    <p:nvPr/>
                  </p:nvSpPr>
                  <p:spPr>
                    <a:xfrm>
                      <a:off x="4560032" y="2786688"/>
                      <a:ext cx="828562" cy="75292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75568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6776"/>
                        <a:gd name="connsiteY0" fmla="*/ 0 h 141961"/>
                        <a:gd name="connsiteX1" fmla="*/ 816769 w 816776"/>
                        <a:gd name="connsiteY1" fmla="*/ 75568 h 141961"/>
                        <a:gd name="connsiteX2" fmla="*/ 810468 w 816776"/>
                        <a:gd name="connsiteY2" fmla="*/ 141961 h 141961"/>
                        <a:gd name="connsiteX3" fmla="*/ 0 w 816776"/>
                        <a:gd name="connsiteY3" fmla="*/ 89856 h 141961"/>
                        <a:gd name="connsiteX4" fmla="*/ 2810 w 816776"/>
                        <a:gd name="connsiteY4" fmla="*/ 0 h 141961"/>
                        <a:gd name="connsiteX0" fmla="*/ 2810 w 816776"/>
                        <a:gd name="connsiteY0" fmla="*/ 0 h 146723"/>
                        <a:gd name="connsiteX1" fmla="*/ 816769 w 816776"/>
                        <a:gd name="connsiteY1" fmla="*/ 75568 h 146723"/>
                        <a:gd name="connsiteX2" fmla="*/ 810468 w 816776"/>
                        <a:gd name="connsiteY2" fmla="*/ 146723 h 146723"/>
                        <a:gd name="connsiteX3" fmla="*/ 0 w 816776"/>
                        <a:gd name="connsiteY3" fmla="*/ 89856 h 146723"/>
                        <a:gd name="connsiteX4" fmla="*/ 2810 w 816776"/>
                        <a:gd name="connsiteY4" fmla="*/ 0 h 146723"/>
                        <a:gd name="connsiteX0" fmla="*/ 2810 w 816776"/>
                        <a:gd name="connsiteY0" fmla="*/ 0 h 146723"/>
                        <a:gd name="connsiteX1" fmla="*/ 816769 w 816776"/>
                        <a:gd name="connsiteY1" fmla="*/ 70805 h 146723"/>
                        <a:gd name="connsiteX2" fmla="*/ 810468 w 816776"/>
                        <a:gd name="connsiteY2" fmla="*/ 146723 h 146723"/>
                        <a:gd name="connsiteX3" fmla="*/ 0 w 816776"/>
                        <a:gd name="connsiteY3" fmla="*/ 89856 h 146723"/>
                        <a:gd name="connsiteX4" fmla="*/ 2810 w 816776"/>
                        <a:gd name="connsiteY4" fmla="*/ 0 h 146723"/>
                        <a:gd name="connsiteX0" fmla="*/ 2810 w 816790"/>
                        <a:gd name="connsiteY0" fmla="*/ 0 h 146723"/>
                        <a:gd name="connsiteX1" fmla="*/ 816769 w 816790"/>
                        <a:gd name="connsiteY1" fmla="*/ 70805 h 146723"/>
                        <a:gd name="connsiteX2" fmla="*/ 815180 w 816790"/>
                        <a:gd name="connsiteY2" fmla="*/ 146723 h 146723"/>
                        <a:gd name="connsiteX3" fmla="*/ 0 w 816790"/>
                        <a:gd name="connsiteY3" fmla="*/ 89856 h 146723"/>
                        <a:gd name="connsiteX4" fmla="*/ 2810 w 816790"/>
                        <a:gd name="connsiteY4" fmla="*/ 0 h 146723"/>
                        <a:gd name="connsiteX0" fmla="*/ 2810 w 819780"/>
                        <a:gd name="connsiteY0" fmla="*/ 0 h 146723"/>
                        <a:gd name="connsiteX1" fmla="*/ 816769 w 819780"/>
                        <a:gd name="connsiteY1" fmla="*/ 70805 h 146723"/>
                        <a:gd name="connsiteX2" fmla="*/ 815180 w 819780"/>
                        <a:gd name="connsiteY2" fmla="*/ 146723 h 146723"/>
                        <a:gd name="connsiteX3" fmla="*/ 0 w 819780"/>
                        <a:gd name="connsiteY3" fmla="*/ 89856 h 146723"/>
                        <a:gd name="connsiteX4" fmla="*/ 2810 w 819780"/>
                        <a:gd name="connsiteY4" fmla="*/ 0 h 146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19780" h="146723">
                          <a:moveTo>
                            <a:pt x="2810" y="0"/>
                          </a:moveTo>
                          <a:lnTo>
                            <a:pt x="816769" y="70805"/>
                          </a:lnTo>
                          <a:cubicBezTo>
                            <a:pt x="817025" y="100080"/>
                            <a:pt x="824348" y="122211"/>
                            <a:pt x="815180" y="146723"/>
                          </a:cubicBezTo>
                          <a:lnTo>
                            <a:pt x="0" y="89856"/>
                          </a:lnTo>
                          <a:cubicBezTo>
                            <a:pt x="937" y="59904"/>
                            <a:pt x="1873" y="29952"/>
                            <a:pt x="2810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05" name="Rectangle 367"/>
                    <p:cNvSpPr/>
                    <p:nvPr/>
                  </p:nvSpPr>
                  <p:spPr>
                    <a:xfrm>
                      <a:off x="4560032" y="2919586"/>
                      <a:ext cx="823924" cy="64295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4395"/>
                        <a:gd name="connsiteY0" fmla="*/ 0 h 127674"/>
                        <a:gd name="connsiteX1" fmla="*/ 814388 w 814395"/>
                        <a:gd name="connsiteY1" fmla="*/ 54137 h 127674"/>
                        <a:gd name="connsiteX2" fmla="*/ 808094 w 814395"/>
                        <a:gd name="connsiteY2" fmla="*/ 127674 h 127674"/>
                        <a:gd name="connsiteX3" fmla="*/ 0 w 814395"/>
                        <a:gd name="connsiteY3" fmla="*/ 89856 h 127674"/>
                        <a:gd name="connsiteX4" fmla="*/ 2810 w 814395"/>
                        <a:gd name="connsiteY4" fmla="*/ 0 h 127674"/>
                        <a:gd name="connsiteX0" fmla="*/ 2810 w 814409"/>
                        <a:gd name="connsiteY0" fmla="*/ 0 h 125292"/>
                        <a:gd name="connsiteX1" fmla="*/ 814388 w 814409"/>
                        <a:gd name="connsiteY1" fmla="*/ 54137 h 125292"/>
                        <a:gd name="connsiteX2" fmla="*/ 812802 w 814409"/>
                        <a:gd name="connsiteY2" fmla="*/ 125292 h 125292"/>
                        <a:gd name="connsiteX3" fmla="*/ 0 w 814409"/>
                        <a:gd name="connsiteY3" fmla="*/ 89856 h 125292"/>
                        <a:gd name="connsiteX4" fmla="*/ 2810 w 814409"/>
                        <a:gd name="connsiteY4" fmla="*/ 0 h 125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14409" h="125292">
                          <a:moveTo>
                            <a:pt x="2810" y="0"/>
                          </a:moveTo>
                          <a:lnTo>
                            <a:pt x="814388" y="54137"/>
                          </a:lnTo>
                          <a:cubicBezTo>
                            <a:pt x="814644" y="83412"/>
                            <a:pt x="812546" y="96017"/>
                            <a:pt x="812802" y="125292"/>
                          </a:cubicBezTo>
                          <a:lnTo>
                            <a:pt x="0" y="89856"/>
                          </a:lnTo>
                          <a:cubicBezTo>
                            <a:pt x="937" y="59904"/>
                            <a:pt x="1873" y="29952"/>
                            <a:pt x="2810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06" name="Rectangle 367"/>
                    <p:cNvSpPr/>
                    <p:nvPr/>
                  </p:nvSpPr>
                  <p:spPr>
                    <a:xfrm>
                      <a:off x="4560032" y="3056602"/>
                      <a:ext cx="823933" cy="56964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3933" h="111005">
                          <a:moveTo>
                            <a:pt x="428" y="0"/>
                          </a:moveTo>
                          <a:lnTo>
                            <a:pt x="823912" y="25563"/>
                          </a:lnTo>
                          <a:cubicBezTo>
                            <a:pt x="824168" y="54838"/>
                            <a:pt x="822042" y="81730"/>
                            <a:pt x="822298" y="111005"/>
                          </a:cubicBezTo>
                          <a:lnTo>
                            <a:pt x="0" y="97000"/>
                          </a:lnTo>
                          <a:cubicBezTo>
                            <a:pt x="937" y="67048"/>
                            <a:pt x="-509" y="29952"/>
                            <a:pt x="42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07" name="Rectangle 367"/>
                    <p:cNvSpPr/>
                    <p:nvPr/>
                  </p:nvSpPr>
                  <p:spPr>
                    <a:xfrm>
                      <a:off x="4560032" y="3185831"/>
                      <a:ext cx="826314" cy="53297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  <a:gd name="connsiteX0" fmla="*/ 2809 w 826314"/>
                        <a:gd name="connsiteY0" fmla="*/ 0 h 111005"/>
                        <a:gd name="connsiteX1" fmla="*/ 826293 w 826314"/>
                        <a:gd name="connsiteY1" fmla="*/ 25563 h 111005"/>
                        <a:gd name="connsiteX2" fmla="*/ 824679 w 826314"/>
                        <a:gd name="connsiteY2" fmla="*/ 111005 h 111005"/>
                        <a:gd name="connsiteX3" fmla="*/ 0 w 826314"/>
                        <a:gd name="connsiteY3" fmla="*/ 101763 h 111005"/>
                        <a:gd name="connsiteX4" fmla="*/ 2809 w 826314"/>
                        <a:gd name="connsiteY4" fmla="*/ 0 h 111005"/>
                        <a:gd name="connsiteX0" fmla="*/ 428 w 826314"/>
                        <a:gd name="connsiteY0" fmla="*/ 0 h 103862"/>
                        <a:gd name="connsiteX1" fmla="*/ 826293 w 826314"/>
                        <a:gd name="connsiteY1" fmla="*/ 18420 h 103862"/>
                        <a:gd name="connsiteX2" fmla="*/ 824679 w 826314"/>
                        <a:gd name="connsiteY2" fmla="*/ 103862 h 103862"/>
                        <a:gd name="connsiteX3" fmla="*/ 0 w 826314"/>
                        <a:gd name="connsiteY3" fmla="*/ 94620 h 103862"/>
                        <a:gd name="connsiteX4" fmla="*/ 428 w 826314"/>
                        <a:gd name="connsiteY4" fmla="*/ 0 h 103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6314" h="103862">
                          <a:moveTo>
                            <a:pt x="428" y="0"/>
                          </a:moveTo>
                          <a:lnTo>
                            <a:pt x="826293" y="18420"/>
                          </a:lnTo>
                          <a:cubicBezTo>
                            <a:pt x="826549" y="47695"/>
                            <a:pt x="824423" y="74587"/>
                            <a:pt x="824679" y="103862"/>
                          </a:cubicBezTo>
                          <a:lnTo>
                            <a:pt x="0" y="94620"/>
                          </a:lnTo>
                          <a:cubicBezTo>
                            <a:pt x="937" y="64668"/>
                            <a:pt x="-509" y="29952"/>
                            <a:pt x="428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08" name="Rectangle 367"/>
                    <p:cNvSpPr/>
                    <p:nvPr/>
                  </p:nvSpPr>
                  <p:spPr>
                    <a:xfrm>
                      <a:off x="4560032" y="3319416"/>
                      <a:ext cx="827061" cy="50099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  <a:gd name="connsiteX0" fmla="*/ 428 w 833441"/>
                        <a:gd name="connsiteY0" fmla="*/ 3012 h 114017"/>
                        <a:gd name="connsiteX1" fmla="*/ 833437 w 833441"/>
                        <a:gd name="connsiteY1" fmla="*/ 0 h 114017"/>
                        <a:gd name="connsiteX2" fmla="*/ 822298 w 833441"/>
                        <a:gd name="connsiteY2" fmla="*/ 114017 h 114017"/>
                        <a:gd name="connsiteX3" fmla="*/ 0 w 833441"/>
                        <a:gd name="connsiteY3" fmla="*/ 100012 h 114017"/>
                        <a:gd name="connsiteX4" fmla="*/ 428 w 833441"/>
                        <a:gd name="connsiteY4" fmla="*/ 3012 h 114017"/>
                        <a:gd name="connsiteX0" fmla="*/ 428 w 833458"/>
                        <a:gd name="connsiteY0" fmla="*/ 3012 h 100012"/>
                        <a:gd name="connsiteX1" fmla="*/ 833437 w 833458"/>
                        <a:gd name="connsiteY1" fmla="*/ 0 h 100012"/>
                        <a:gd name="connsiteX2" fmla="*/ 831823 w 833458"/>
                        <a:gd name="connsiteY2" fmla="*/ 66392 h 100012"/>
                        <a:gd name="connsiteX3" fmla="*/ 0 w 833458"/>
                        <a:gd name="connsiteY3" fmla="*/ 100012 h 100012"/>
                        <a:gd name="connsiteX4" fmla="*/ 428 w 833458"/>
                        <a:gd name="connsiteY4" fmla="*/ 3012 h 100012"/>
                        <a:gd name="connsiteX0" fmla="*/ 72 w 833102"/>
                        <a:gd name="connsiteY0" fmla="*/ 3012 h 69055"/>
                        <a:gd name="connsiteX1" fmla="*/ 833081 w 833102"/>
                        <a:gd name="connsiteY1" fmla="*/ 0 h 69055"/>
                        <a:gd name="connsiteX2" fmla="*/ 831467 w 833102"/>
                        <a:gd name="connsiteY2" fmla="*/ 66392 h 69055"/>
                        <a:gd name="connsiteX3" fmla="*/ 6788 w 833102"/>
                        <a:gd name="connsiteY3" fmla="*/ 69055 h 69055"/>
                        <a:gd name="connsiteX4" fmla="*/ 72 w 833102"/>
                        <a:gd name="connsiteY4" fmla="*/ 3012 h 69055"/>
                        <a:gd name="connsiteX0" fmla="*/ 96 w 833126"/>
                        <a:gd name="connsiteY0" fmla="*/ 3012 h 90486"/>
                        <a:gd name="connsiteX1" fmla="*/ 833105 w 833126"/>
                        <a:gd name="connsiteY1" fmla="*/ 0 h 90486"/>
                        <a:gd name="connsiteX2" fmla="*/ 831491 w 833126"/>
                        <a:gd name="connsiteY2" fmla="*/ 66392 h 90486"/>
                        <a:gd name="connsiteX3" fmla="*/ 4430 w 833126"/>
                        <a:gd name="connsiteY3" fmla="*/ 90486 h 90486"/>
                        <a:gd name="connsiteX4" fmla="*/ 96 w 833126"/>
                        <a:gd name="connsiteY4" fmla="*/ 3012 h 90486"/>
                        <a:gd name="connsiteX0" fmla="*/ 2810 w 828696"/>
                        <a:gd name="connsiteY0" fmla="*/ 3012 h 90486"/>
                        <a:gd name="connsiteX1" fmla="*/ 828675 w 828696"/>
                        <a:gd name="connsiteY1" fmla="*/ 0 h 90486"/>
                        <a:gd name="connsiteX2" fmla="*/ 827061 w 828696"/>
                        <a:gd name="connsiteY2" fmla="*/ 66392 h 90486"/>
                        <a:gd name="connsiteX3" fmla="*/ 0 w 828696"/>
                        <a:gd name="connsiteY3" fmla="*/ 90486 h 90486"/>
                        <a:gd name="connsiteX4" fmla="*/ 2810 w 828696"/>
                        <a:gd name="connsiteY4" fmla="*/ 3012 h 90486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3535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5916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7061" h="97629">
                          <a:moveTo>
                            <a:pt x="2810" y="10155"/>
                          </a:moveTo>
                          <a:lnTo>
                            <a:pt x="826294" y="0"/>
                          </a:lnTo>
                          <a:cubicBezTo>
                            <a:pt x="826550" y="29275"/>
                            <a:pt x="826805" y="46641"/>
                            <a:pt x="827061" y="75916"/>
                          </a:cubicBezTo>
                          <a:lnTo>
                            <a:pt x="0" y="97629"/>
                          </a:lnTo>
                          <a:cubicBezTo>
                            <a:pt x="937" y="67677"/>
                            <a:pt x="1873" y="40107"/>
                            <a:pt x="2810" y="10155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09" name="Rectangle 367"/>
                    <p:cNvSpPr/>
                    <p:nvPr/>
                  </p:nvSpPr>
                  <p:spPr>
                    <a:xfrm>
                      <a:off x="4560032" y="3443544"/>
                      <a:ext cx="829636" cy="61996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  <a:gd name="connsiteX0" fmla="*/ 428 w 833441"/>
                        <a:gd name="connsiteY0" fmla="*/ 3012 h 114017"/>
                        <a:gd name="connsiteX1" fmla="*/ 833437 w 833441"/>
                        <a:gd name="connsiteY1" fmla="*/ 0 h 114017"/>
                        <a:gd name="connsiteX2" fmla="*/ 822298 w 833441"/>
                        <a:gd name="connsiteY2" fmla="*/ 114017 h 114017"/>
                        <a:gd name="connsiteX3" fmla="*/ 0 w 833441"/>
                        <a:gd name="connsiteY3" fmla="*/ 100012 h 114017"/>
                        <a:gd name="connsiteX4" fmla="*/ 428 w 833441"/>
                        <a:gd name="connsiteY4" fmla="*/ 3012 h 114017"/>
                        <a:gd name="connsiteX0" fmla="*/ 428 w 833458"/>
                        <a:gd name="connsiteY0" fmla="*/ 3012 h 100012"/>
                        <a:gd name="connsiteX1" fmla="*/ 833437 w 833458"/>
                        <a:gd name="connsiteY1" fmla="*/ 0 h 100012"/>
                        <a:gd name="connsiteX2" fmla="*/ 831823 w 833458"/>
                        <a:gd name="connsiteY2" fmla="*/ 66392 h 100012"/>
                        <a:gd name="connsiteX3" fmla="*/ 0 w 833458"/>
                        <a:gd name="connsiteY3" fmla="*/ 100012 h 100012"/>
                        <a:gd name="connsiteX4" fmla="*/ 428 w 833458"/>
                        <a:gd name="connsiteY4" fmla="*/ 3012 h 100012"/>
                        <a:gd name="connsiteX0" fmla="*/ 72 w 833102"/>
                        <a:gd name="connsiteY0" fmla="*/ 3012 h 69055"/>
                        <a:gd name="connsiteX1" fmla="*/ 833081 w 833102"/>
                        <a:gd name="connsiteY1" fmla="*/ 0 h 69055"/>
                        <a:gd name="connsiteX2" fmla="*/ 831467 w 833102"/>
                        <a:gd name="connsiteY2" fmla="*/ 66392 h 69055"/>
                        <a:gd name="connsiteX3" fmla="*/ 6788 w 833102"/>
                        <a:gd name="connsiteY3" fmla="*/ 69055 h 69055"/>
                        <a:gd name="connsiteX4" fmla="*/ 72 w 833102"/>
                        <a:gd name="connsiteY4" fmla="*/ 3012 h 69055"/>
                        <a:gd name="connsiteX0" fmla="*/ 96 w 833126"/>
                        <a:gd name="connsiteY0" fmla="*/ 3012 h 90486"/>
                        <a:gd name="connsiteX1" fmla="*/ 833105 w 833126"/>
                        <a:gd name="connsiteY1" fmla="*/ 0 h 90486"/>
                        <a:gd name="connsiteX2" fmla="*/ 831491 w 833126"/>
                        <a:gd name="connsiteY2" fmla="*/ 66392 h 90486"/>
                        <a:gd name="connsiteX3" fmla="*/ 4430 w 833126"/>
                        <a:gd name="connsiteY3" fmla="*/ 90486 h 90486"/>
                        <a:gd name="connsiteX4" fmla="*/ 96 w 833126"/>
                        <a:gd name="connsiteY4" fmla="*/ 3012 h 90486"/>
                        <a:gd name="connsiteX0" fmla="*/ 2810 w 828696"/>
                        <a:gd name="connsiteY0" fmla="*/ 3012 h 90486"/>
                        <a:gd name="connsiteX1" fmla="*/ 828675 w 828696"/>
                        <a:gd name="connsiteY1" fmla="*/ 0 h 90486"/>
                        <a:gd name="connsiteX2" fmla="*/ 827061 w 828696"/>
                        <a:gd name="connsiteY2" fmla="*/ 66392 h 90486"/>
                        <a:gd name="connsiteX3" fmla="*/ 0 w 828696"/>
                        <a:gd name="connsiteY3" fmla="*/ 90486 h 90486"/>
                        <a:gd name="connsiteX4" fmla="*/ 2810 w 828696"/>
                        <a:gd name="connsiteY4" fmla="*/ 3012 h 90486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3535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5916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33337 h 120811"/>
                        <a:gd name="connsiteX1" fmla="*/ 826294 w 827061"/>
                        <a:gd name="connsiteY1" fmla="*/ 0 h 120811"/>
                        <a:gd name="connsiteX2" fmla="*/ 827061 w 827061"/>
                        <a:gd name="connsiteY2" fmla="*/ 99098 h 120811"/>
                        <a:gd name="connsiteX3" fmla="*/ 0 w 827061"/>
                        <a:gd name="connsiteY3" fmla="*/ 120811 h 120811"/>
                        <a:gd name="connsiteX4" fmla="*/ 2810 w 827061"/>
                        <a:gd name="connsiteY4" fmla="*/ 33337 h 120811"/>
                        <a:gd name="connsiteX0" fmla="*/ 2810 w 829636"/>
                        <a:gd name="connsiteY0" fmla="*/ 33337 h 120811"/>
                        <a:gd name="connsiteX1" fmla="*/ 826294 w 829636"/>
                        <a:gd name="connsiteY1" fmla="*/ 0 h 120811"/>
                        <a:gd name="connsiteX2" fmla="*/ 829636 w 829636"/>
                        <a:gd name="connsiteY2" fmla="*/ 83644 h 120811"/>
                        <a:gd name="connsiteX3" fmla="*/ 0 w 829636"/>
                        <a:gd name="connsiteY3" fmla="*/ 120811 h 120811"/>
                        <a:gd name="connsiteX4" fmla="*/ 2810 w 829636"/>
                        <a:gd name="connsiteY4" fmla="*/ 33337 h 1208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9636" h="120811">
                          <a:moveTo>
                            <a:pt x="2810" y="33337"/>
                          </a:moveTo>
                          <a:lnTo>
                            <a:pt x="826294" y="0"/>
                          </a:lnTo>
                          <a:cubicBezTo>
                            <a:pt x="826550" y="29275"/>
                            <a:pt x="829380" y="54369"/>
                            <a:pt x="829636" y="83644"/>
                          </a:cubicBezTo>
                          <a:lnTo>
                            <a:pt x="0" y="120811"/>
                          </a:lnTo>
                          <a:cubicBezTo>
                            <a:pt x="937" y="90859"/>
                            <a:pt x="1873" y="63289"/>
                            <a:pt x="2810" y="33337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10" name="Rectangle 367"/>
                    <p:cNvSpPr/>
                    <p:nvPr/>
                  </p:nvSpPr>
                  <p:spPr>
                    <a:xfrm>
                      <a:off x="4560032" y="3569688"/>
                      <a:ext cx="829636" cy="67283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  <a:gd name="connsiteX0" fmla="*/ 428 w 833441"/>
                        <a:gd name="connsiteY0" fmla="*/ 3012 h 114017"/>
                        <a:gd name="connsiteX1" fmla="*/ 833437 w 833441"/>
                        <a:gd name="connsiteY1" fmla="*/ 0 h 114017"/>
                        <a:gd name="connsiteX2" fmla="*/ 822298 w 833441"/>
                        <a:gd name="connsiteY2" fmla="*/ 114017 h 114017"/>
                        <a:gd name="connsiteX3" fmla="*/ 0 w 833441"/>
                        <a:gd name="connsiteY3" fmla="*/ 100012 h 114017"/>
                        <a:gd name="connsiteX4" fmla="*/ 428 w 833441"/>
                        <a:gd name="connsiteY4" fmla="*/ 3012 h 114017"/>
                        <a:gd name="connsiteX0" fmla="*/ 428 w 833458"/>
                        <a:gd name="connsiteY0" fmla="*/ 3012 h 100012"/>
                        <a:gd name="connsiteX1" fmla="*/ 833437 w 833458"/>
                        <a:gd name="connsiteY1" fmla="*/ 0 h 100012"/>
                        <a:gd name="connsiteX2" fmla="*/ 831823 w 833458"/>
                        <a:gd name="connsiteY2" fmla="*/ 66392 h 100012"/>
                        <a:gd name="connsiteX3" fmla="*/ 0 w 833458"/>
                        <a:gd name="connsiteY3" fmla="*/ 100012 h 100012"/>
                        <a:gd name="connsiteX4" fmla="*/ 428 w 833458"/>
                        <a:gd name="connsiteY4" fmla="*/ 3012 h 100012"/>
                        <a:gd name="connsiteX0" fmla="*/ 72 w 833102"/>
                        <a:gd name="connsiteY0" fmla="*/ 3012 h 69055"/>
                        <a:gd name="connsiteX1" fmla="*/ 833081 w 833102"/>
                        <a:gd name="connsiteY1" fmla="*/ 0 h 69055"/>
                        <a:gd name="connsiteX2" fmla="*/ 831467 w 833102"/>
                        <a:gd name="connsiteY2" fmla="*/ 66392 h 69055"/>
                        <a:gd name="connsiteX3" fmla="*/ 6788 w 833102"/>
                        <a:gd name="connsiteY3" fmla="*/ 69055 h 69055"/>
                        <a:gd name="connsiteX4" fmla="*/ 72 w 833102"/>
                        <a:gd name="connsiteY4" fmla="*/ 3012 h 69055"/>
                        <a:gd name="connsiteX0" fmla="*/ 96 w 833126"/>
                        <a:gd name="connsiteY0" fmla="*/ 3012 h 90486"/>
                        <a:gd name="connsiteX1" fmla="*/ 833105 w 833126"/>
                        <a:gd name="connsiteY1" fmla="*/ 0 h 90486"/>
                        <a:gd name="connsiteX2" fmla="*/ 831491 w 833126"/>
                        <a:gd name="connsiteY2" fmla="*/ 66392 h 90486"/>
                        <a:gd name="connsiteX3" fmla="*/ 4430 w 833126"/>
                        <a:gd name="connsiteY3" fmla="*/ 90486 h 90486"/>
                        <a:gd name="connsiteX4" fmla="*/ 96 w 833126"/>
                        <a:gd name="connsiteY4" fmla="*/ 3012 h 90486"/>
                        <a:gd name="connsiteX0" fmla="*/ 2810 w 828696"/>
                        <a:gd name="connsiteY0" fmla="*/ 3012 h 90486"/>
                        <a:gd name="connsiteX1" fmla="*/ 828675 w 828696"/>
                        <a:gd name="connsiteY1" fmla="*/ 0 h 90486"/>
                        <a:gd name="connsiteX2" fmla="*/ 827061 w 828696"/>
                        <a:gd name="connsiteY2" fmla="*/ 66392 h 90486"/>
                        <a:gd name="connsiteX3" fmla="*/ 0 w 828696"/>
                        <a:gd name="connsiteY3" fmla="*/ 90486 h 90486"/>
                        <a:gd name="connsiteX4" fmla="*/ 2810 w 828696"/>
                        <a:gd name="connsiteY4" fmla="*/ 3012 h 90486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3535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5916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33337 h 120811"/>
                        <a:gd name="connsiteX1" fmla="*/ 826294 w 827061"/>
                        <a:gd name="connsiteY1" fmla="*/ 0 h 120811"/>
                        <a:gd name="connsiteX2" fmla="*/ 827061 w 827061"/>
                        <a:gd name="connsiteY2" fmla="*/ 99098 h 120811"/>
                        <a:gd name="connsiteX3" fmla="*/ 0 w 827061"/>
                        <a:gd name="connsiteY3" fmla="*/ 120811 h 120811"/>
                        <a:gd name="connsiteX4" fmla="*/ 2810 w 827061"/>
                        <a:gd name="connsiteY4" fmla="*/ 33337 h 120811"/>
                        <a:gd name="connsiteX0" fmla="*/ 2810 w 829636"/>
                        <a:gd name="connsiteY0" fmla="*/ 33337 h 120811"/>
                        <a:gd name="connsiteX1" fmla="*/ 826294 w 829636"/>
                        <a:gd name="connsiteY1" fmla="*/ 0 h 120811"/>
                        <a:gd name="connsiteX2" fmla="*/ 829636 w 829636"/>
                        <a:gd name="connsiteY2" fmla="*/ 83644 h 120811"/>
                        <a:gd name="connsiteX3" fmla="*/ 0 w 829636"/>
                        <a:gd name="connsiteY3" fmla="*/ 120811 h 120811"/>
                        <a:gd name="connsiteX4" fmla="*/ 2810 w 829636"/>
                        <a:gd name="connsiteY4" fmla="*/ 33337 h 120811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93947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83644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9636" h="131114">
                          <a:moveTo>
                            <a:pt x="2810" y="43640"/>
                          </a:moveTo>
                          <a:lnTo>
                            <a:pt x="828869" y="0"/>
                          </a:lnTo>
                          <a:cubicBezTo>
                            <a:pt x="829125" y="29275"/>
                            <a:pt x="829380" y="54369"/>
                            <a:pt x="829636" y="83644"/>
                          </a:cubicBezTo>
                          <a:lnTo>
                            <a:pt x="0" y="131114"/>
                          </a:lnTo>
                          <a:cubicBezTo>
                            <a:pt x="937" y="101162"/>
                            <a:pt x="1873" y="73592"/>
                            <a:pt x="2810" y="4364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11" name="Rectangle 367"/>
                    <p:cNvSpPr/>
                    <p:nvPr/>
                  </p:nvSpPr>
                  <p:spPr>
                    <a:xfrm>
                      <a:off x="4560032" y="3692564"/>
                      <a:ext cx="831464" cy="76535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  <a:gd name="connsiteX0" fmla="*/ 428 w 833441"/>
                        <a:gd name="connsiteY0" fmla="*/ 3012 h 114017"/>
                        <a:gd name="connsiteX1" fmla="*/ 833437 w 833441"/>
                        <a:gd name="connsiteY1" fmla="*/ 0 h 114017"/>
                        <a:gd name="connsiteX2" fmla="*/ 822298 w 833441"/>
                        <a:gd name="connsiteY2" fmla="*/ 114017 h 114017"/>
                        <a:gd name="connsiteX3" fmla="*/ 0 w 833441"/>
                        <a:gd name="connsiteY3" fmla="*/ 100012 h 114017"/>
                        <a:gd name="connsiteX4" fmla="*/ 428 w 833441"/>
                        <a:gd name="connsiteY4" fmla="*/ 3012 h 114017"/>
                        <a:gd name="connsiteX0" fmla="*/ 428 w 833458"/>
                        <a:gd name="connsiteY0" fmla="*/ 3012 h 100012"/>
                        <a:gd name="connsiteX1" fmla="*/ 833437 w 833458"/>
                        <a:gd name="connsiteY1" fmla="*/ 0 h 100012"/>
                        <a:gd name="connsiteX2" fmla="*/ 831823 w 833458"/>
                        <a:gd name="connsiteY2" fmla="*/ 66392 h 100012"/>
                        <a:gd name="connsiteX3" fmla="*/ 0 w 833458"/>
                        <a:gd name="connsiteY3" fmla="*/ 100012 h 100012"/>
                        <a:gd name="connsiteX4" fmla="*/ 428 w 833458"/>
                        <a:gd name="connsiteY4" fmla="*/ 3012 h 100012"/>
                        <a:gd name="connsiteX0" fmla="*/ 72 w 833102"/>
                        <a:gd name="connsiteY0" fmla="*/ 3012 h 69055"/>
                        <a:gd name="connsiteX1" fmla="*/ 833081 w 833102"/>
                        <a:gd name="connsiteY1" fmla="*/ 0 h 69055"/>
                        <a:gd name="connsiteX2" fmla="*/ 831467 w 833102"/>
                        <a:gd name="connsiteY2" fmla="*/ 66392 h 69055"/>
                        <a:gd name="connsiteX3" fmla="*/ 6788 w 833102"/>
                        <a:gd name="connsiteY3" fmla="*/ 69055 h 69055"/>
                        <a:gd name="connsiteX4" fmla="*/ 72 w 833102"/>
                        <a:gd name="connsiteY4" fmla="*/ 3012 h 69055"/>
                        <a:gd name="connsiteX0" fmla="*/ 96 w 833126"/>
                        <a:gd name="connsiteY0" fmla="*/ 3012 h 90486"/>
                        <a:gd name="connsiteX1" fmla="*/ 833105 w 833126"/>
                        <a:gd name="connsiteY1" fmla="*/ 0 h 90486"/>
                        <a:gd name="connsiteX2" fmla="*/ 831491 w 833126"/>
                        <a:gd name="connsiteY2" fmla="*/ 66392 h 90486"/>
                        <a:gd name="connsiteX3" fmla="*/ 4430 w 833126"/>
                        <a:gd name="connsiteY3" fmla="*/ 90486 h 90486"/>
                        <a:gd name="connsiteX4" fmla="*/ 96 w 833126"/>
                        <a:gd name="connsiteY4" fmla="*/ 3012 h 90486"/>
                        <a:gd name="connsiteX0" fmla="*/ 2810 w 828696"/>
                        <a:gd name="connsiteY0" fmla="*/ 3012 h 90486"/>
                        <a:gd name="connsiteX1" fmla="*/ 828675 w 828696"/>
                        <a:gd name="connsiteY1" fmla="*/ 0 h 90486"/>
                        <a:gd name="connsiteX2" fmla="*/ 827061 w 828696"/>
                        <a:gd name="connsiteY2" fmla="*/ 66392 h 90486"/>
                        <a:gd name="connsiteX3" fmla="*/ 0 w 828696"/>
                        <a:gd name="connsiteY3" fmla="*/ 90486 h 90486"/>
                        <a:gd name="connsiteX4" fmla="*/ 2810 w 828696"/>
                        <a:gd name="connsiteY4" fmla="*/ 3012 h 90486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3535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5916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33337 h 120811"/>
                        <a:gd name="connsiteX1" fmla="*/ 826294 w 827061"/>
                        <a:gd name="connsiteY1" fmla="*/ 0 h 120811"/>
                        <a:gd name="connsiteX2" fmla="*/ 827061 w 827061"/>
                        <a:gd name="connsiteY2" fmla="*/ 99098 h 120811"/>
                        <a:gd name="connsiteX3" fmla="*/ 0 w 827061"/>
                        <a:gd name="connsiteY3" fmla="*/ 120811 h 120811"/>
                        <a:gd name="connsiteX4" fmla="*/ 2810 w 827061"/>
                        <a:gd name="connsiteY4" fmla="*/ 33337 h 120811"/>
                        <a:gd name="connsiteX0" fmla="*/ 2810 w 829636"/>
                        <a:gd name="connsiteY0" fmla="*/ 33337 h 120811"/>
                        <a:gd name="connsiteX1" fmla="*/ 826294 w 829636"/>
                        <a:gd name="connsiteY1" fmla="*/ 0 h 120811"/>
                        <a:gd name="connsiteX2" fmla="*/ 829636 w 829636"/>
                        <a:gd name="connsiteY2" fmla="*/ 83644 h 120811"/>
                        <a:gd name="connsiteX3" fmla="*/ 0 w 829636"/>
                        <a:gd name="connsiteY3" fmla="*/ 120811 h 120811"/>
                        <a:gd name="connsiteX4" fmla="*/ 2810 w 829636"/>
                        <a:gd name="connsiteY4" fmla="*/ 33337 h 120811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93947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83644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99098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86219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88795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78492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1464" h="149144">
                          <a:moveTo>
                            <a:pt x="2810" y="61670"/>
                          </a:moveTo>
                          <a:lnTo>
                            <a:pt x="831445" y="0"/>
                          </a:lnTo>
                          <a:cubicBezTo>
                            <a:pt x="831701" y="29275"/>
                            <a:pt x="829380" y="49217"/>
                            <a:pt x="829636" y="78492"/>
                          </a:cubicBezTo>
                          <a:lnTo>
                            <a:pt x="0" y="149144"/>
                          </a:lnTo>
                          <a:cubicBezTo>
                            <a:pt x="937" y="119192"/>
                            <a:pt x="1873" y="91622"/>
                            <a:pt x="2810" y="6167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12" name="Rectangle 367"/>
                    <p:cNvSpPr/>
                    <p:nvPr/>
                  </p:nvSpPr>
                  <p:spPr>
                    <a:xfrm>
                      <a:off x="4561740" y="3807642"/>
                      <a:ext cx="822776" cy="91074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  <a:gd name="connsiteX0" fmla="*/ 428 w 833441"/>
                        <a:gd name="connsiteY0" fmla="*/ 3012 h 114017"/>
                        <a:gd name="connsiteX1" fmla="*/ 833437 w 833441"/>
                        <a:gd name="connsiteY1" fmla="*/ 0 h 114017"/>
                        <a:gd name="connsiteX2" fmla="*/ 822298 w 833441"/>
                        <a:gd name="connsiteY2" fmla="*/ 114017 h 114017"/>
                        <a:gd name="connsiteX3" fmla="*/ 0 w 833441"/>
                        <a:gd name="connsiteY3" fmla="*/ 100012 h 114017"/>
                        <a:gd name="connsiteX4" fmla="*/ 428 w 833441"/>
                        <a:gd name="connsiteY4" fmla="*/ 3012 h 114017"/>
                        <a:gd name="connsiteX0" fmla="*/ 428 w 833458"/>
                        <a:gd name="connsiteY0" fmla="*/ 3012 h 100012"/>
                        <a:gd name="connsiteX1" fmla="*/ 833437 w 833458"/>
                        <a:gd name="connsiteY1" fmla="*/ 0 h 100012"/>
                        <a:gd name="connsiteX2" fmla="*/ 831823 w 833458"/>
                        <a:gd name="connsiteY2" fmla="*/ 66392 h 100012"/>
                        <a:gd name="connsiteX3" fmla="*/ 0 w 833458"/>
                        <a:gd name="connsiteY3" fmla="*/ 100012 h 100012"/>
                        <a:gd name="connsiteX4" fmla="*/ 428 w 833458"/>
                        <a:gd name="connsiteY4" fmla="*/ 3012 h 100012"/>
                        <a:gd name="connsiteX0" fmla="*/ 72 w 833102"/>
                        <a:gd name="connsiteY0" fmla="*/ 3012 h 69055"/>
                        <a:gd name="connsiteX1" fmla="*/ 833081 w 833102"/>
                        <a:gd name="connsiteY1" fmla="*/ 0 h 69055"/>
                        <a:gd name="connsiteX2" fmla="*/ 831467 w 833102"/>
                        <a:gd name="connsiteY2" fmla="*/ 66392 h 69055"/>
                        <a:gd name="connsiteX3" fmla="*/ 6788 w 833102"/>
                        <a:gd name="connsiteY3" fmla="*/ 69055 h 69055"/>
                        <a:gd name="connsiteX4" fmla="*/ 72 w 833102"/>
                        <a:gd name="connsiteY4" fmla="*/ 3012 h 69055"/>
                        <a:gd name="connsiteX0" fmla="*/ 96 w 833126"/>
                        <a:gd name="connsiteY0" fmla="*/ 3012 h 90486"/>
                        <a:gd name="connsiteX1" fmla="*/ 833105 w 833126"/>
                        <a:gd name="connsiteY1" fmla="*/ 0 h 90486"/>
                        <a:gd name="connsiteX2" fmla="*/ 831491 w 833126"/>
                        <a:gd name="connsiteY2" fmla="*/ 66392 h 90486"/>
                        <a:gd name="connsiteX3" fmla="*/ 4430 w 833126"/>
                        <a:gd name="connsiteY3" fmla="*/ 90486 h 90486"/>
                        <a:gd name="connsiteX4" fmla="*/ 96 w 833126"/>
                        <a:gd name="connsiteY4" fmla="*/ 3012 h 90486"/>
                        <a:gd name="connsiteX0" fmla="*/ 2810 w 828696"/>
                        <a:gd name="connsiteY0" fmla="*/ 3012 h 90486"/>
                        <a:gd name="connsiteX1" fmla="*/ 828675 w 828696"/>
                        <a:gd name="connsiteY1" fmla="*/ 0 h 90486"/>
                        <a:gd name="connsiteX2" fmla="*/ 827061 w 828696"/>
                        <a:gd name="connsiteY2" fmla="*/ 66392 h 90486"/>
                        <a:gd name="connsiteX3" fmla="*/ 0 w 828696"/>
                        <a:gd name="connsiteY3" fmla="*/ 90486 h 90486"/>
                        <a:gd name="connsiteX4" fmla="*/ 2810 w 828696"/>
                        <a:gd name="connsiteY4" fmla="*/ 3012 h 90486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3535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5916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33337 h 120811"/>
                        <a:gd name="connsiteX1" fmla="*/ 826294 w 827061"/>
                        <a:gd name="connsiteY1" fmla="*/ 0 h 120811"/>
                        <a:gd name="connsiteX2" fmla="*/ 827061 w 827061"/>
                        <a:gd name="connsiteY2" fmla="*/ 99098 h 120811"/>
                        <a:gd name="connsiteX3" fmla="*/ 0 w 827061"/>
                        <a:gd name="connsiteY3" fmla="*/ 120811 h 120811"/>
                        <a:gd name="connsiteX4" fmla="*/ 2810 w 827061"/>
                        <a:gd name="connsiteY4" fmla="*/ 33337 h 120811"/>
                        <a:gd name="connsiteX0" fmla="*/ 2810 w 829636"/>
                        <a:gd name="connsiteY0" fmla="*/ 33337 h 120811"/>
                        <a:gd name="connsiteX1" fmla="*/ 826294 w 829636"/>
                        <a:gd name="connsiteY1" fmla="*/ 0 h 120811"/>
                        <a:gd name="connsiteX2" fmla="*/ 829636 w 829636"/>
                        <a:gd name="connsiteY2" fmla="*/ 83644 h 120811"/>
                        <a:gd name="connsiteX3" fmla="*/ 0 w 829636"/>
                        <a:gd name="connsiteY3" fmla="*/ 120811 h 120811"/>
                        <a:gd name="connsiteX4" fmla="*/ 2810 w 829636"/>
                        <a:gd name="connsiteY4" fmla="*/ 33337 h 120811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93947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83644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99098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86219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88795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78492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29636"/>
                        <a:gd name="connsiteY0" fmla="*/ 90003 h 177477"/>
                        <a:gd name="connsiteX1" fmla="*/ 823717 w 829636"/>
                        <a:gd name="connsiteY1" fmla="*/ 0 h 177477"/>
                        <a:gd name="connsiteX2" fmla="*/ 829636 w 829636"/>
                        <a:gd name="connsiteY2" fmla="*/ 106825 h 177477"/>
                        <a:gd name="connsiteX3" fmla="*/ 0 w 829636"/>
                        <a:gd name="connsiteY3" fmla="*/ 177477 h 177477"/>
                        <a:gd name="connsiteX4" fmla="*/ 2810 w 829636"/>
                        <a:gd name="connsiteY4" fmla="*/ 90003 h 177477"/>
                        <a:gd name="connsiteX0" fmla="*/ 2810 w 832212"/>
                        <a:gd name="connsiteY0" fmla="*/ 90003 h 177477"/>
                        <a:gd name="connsiteX1" fmla="*/ 823717 w 832212"/>
                        <a:gd name="connsiteY1" fmla="*/ 0 h 177477"/>
                        <a:gd name="connsiteX2" fmla="*/ 832212 w 832212"/>
                        <a:gd name="connsiteY2" fmla="*/ 83643 h 177477"/>
                        <a:gd name="connsiteX3" fmla="*/ 0 w 832212"/>
                        <a:gd name="connsiteY3" fmla="*/ 177477 h 177477"/>
                        <a:gd name="connsiteX4" fmla="*/ 2810 w 832212"/>
                        <a:gd name="connsiteY4" fmla="*/ 90003 h 177477"/>
                        <a:gd name="connsiteX0" fmla="*/ 2810 w 823736"/>
                        <a:gd name="connsiteY0" fmla="*/ 90003 h 177477"/>
                        <a:gd name="connsiteX1" fmla="*/ 823717 w 823736"/>
                        <a:gd name="connsiteY1" fmla="*/ 0 h 177477"/>
                        <a:gd name="connsiteX2" fmla="*/ 821909 w 823736"/>
                        <a:gd name="connsiteY2" fmla="*/ 81067 h 177477"/>
                        <a:gd name="connsiteX3" fmla="*/ 0 w 823736"/>
                        <a:gd name="connsiteY3" fmla="*/ 177477 h 177477"/>
                        <a:gd name="connsiteX4" fmla="*/ 2810 w 823736"/>
                        <a:gd name="connsiteY4" fmla="*/ 90003 h 177477"/>
                        <a:gd name="connsiteX0" fmla="*/ 2810 w 827061"/>
                        <a:gd name="connsiteY0" fmla="*/ 90003 h 177477"/>
                        <a:gd name="connsiteX1" fmla="*/ 823717 w 827061"/>
                        <a:gd name="connsiteY1" fmla="*/ 0 h 177477"/>
                        <a:gd name="connsiteX2" fmla="*/ 827061 w 827061"/>
                        <a:gd name="connsiteY2" fmla="*/ 81067 h 177477"/>
                        <a:gd name="connsiteX3" fmla="*/ 0 w 827061"/>
                        <a:gd name="connsiteY3" fmla="*/ 177477 h 177477"/>
                        <a:gd name="connsiteX4" fmla="*/ 2810 w 827061"/>
                        <a:gd name="connsiteY4" fmla="*/ 90003 h 177477"/>
                        <a:gd name="connsiteX0" fmla="*/ 2810 w 824485"/>
                        <a:gd name="connsiteY0" fmla="*/ 90003 h 177477"/>
                        <a:gd name="connsiteX1" fmla="*/ 823717 w 824485"/>
                        <a:gd name="connsiteY1" fmla="*/ 0 h 177477"/>
                        <a:gd name="connsiteX2" fmla="*/ 824485 w 824485"/>
                        <a:gd name="connsiteY2" fmla="*/ 81067 h 177477"/>
                        <a:gd name="connsiteX3" fmla="*/ 0 w 824485"/>
                        <a:gd name="connsiteY3" fmla="*/ 177477 h 177477"/>
                        <a:gd name="connsiteX4" fmla="*/ 2810 w 824485"/>
                        <a:gd name="connsiteY4" fmla="*/ 90003 h 177477"/>
                        <a:gd name="connsiteX0" fmla="*/ 216 w 821891"/>
                        <a:gd name="connsiteY0" fmla="*/ 90003 h 177477"/>
                        <a:gd name="connsiteX1" fmla="*/ 821123 w 821891"/>
                        <a:gd name="connsiteY1" fmla="*/ 0 h 177477"/>
                        <a:gd name="connsiteX2" fmla="*/ 821891 w 821891"/>
                        <a:gd name="connsiteY2" fmla="*/ 81067 h 177477"/>
                        <a:gd name="connsiteX3" fmla="*/ 824 w 821891"/>
                        <a:gd name="connsiteY3" fmla="*/ 177477 h 177477"/>
                        <a:gd name="connsiteX4" fmla="*/ 216 w 821891"/>
                        <a:gd name="connsiteY4" fmla="*/ 90003 h 177477"/>
                        <a:gd name="connsiteX0" fmla="*/ 1101 w 822776"/>
                        <a:gd name="connsiteY0" fmla="*/ 90003 h 177477"/>
                        <a:gd name="connsiteX1" fmla="*/ 822008 w 822776"/>
                        <a:gd name="connsiteY1" fmla="*/ 0 h 177477"/>
                        <a:gd name="connsiteX2" fmla="*/ 822776 w 822776"/>
                        <a:gd name="connsiteY2" fmla="*/ 81067 h 177477"/>
                        <a:gd name="connsiteX3" fmla="*/ 0 w 822776"/>
                        <a:gd name="connsiteY3" fmla="*/ 177477 h 177477"/>
                        <a:gd name="connsiteX4" fmla="*/ 1101 w 822776"/>
                        <a:gd name="connsiteY4" fmla="*/ 90003 h 177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2776" h="177477">
                          <a:moveTo>
                            <a:pt x="1101" y="90003"/>
                          </a:moveTo>
                          <a:lnTo>
                            <a:pt x="822008" y="0"/>
                          </a:lnTo>
                          <a:cubicBezTo>
                            <a:pt x="822264" y="29275"/>
                            <a:pt x="822520" y="51792"/>
                            <a:pt x="822776" y="81067"/>
                          </a:cubicBezTo>
                          <a:lnTo>
                            <a:pt x="0" y="177477"/>
                          </a:lnTo>
                          <a:cubicBezTo>
                            <a:pt x="937" y="147525"/>
                            <a:pt x="164" y="119955"/>
                            <a:pt x="1101" y="90003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13" name="Rectangle 367"/>
                    <p:cNvSpPr/>
                    <p:nvPr/>
                  </p:nvSpPr>
                  <p:spPr>
                    <a:xfrm>
                      <a:off x="4561741" y="3932523"/>
                      <a:ext cx="825111" cy="98966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  <a:gd name="connsiteX0" fmla="*/ 428 w 833441"/>
                        <a:gd name="connsiteY0" fmla="*/ 3012 h 114017"/>
                        <a:gd name="connsiteX1" fmla="*/ 833437 w 833441"/>
                        <a:gd name="connsiteY1" fmla="*/ 0 h 114017"/>
                        <a:gd name="connsiteX2" fmla="*/ 822298 w 833441"/>
                        <a:gd name="connsiteY2" fmla="*/ 114017 h 114017"/>
                        <a:gd name="connsiteX3" fmla="*/ 0 w 833441"/>
                        <a:gd name="connsiteY3" fmla="*/ 100012 h 114017"/>
                        <a:gd name="connsiteX4" fmla="*/ 428 w 833441"/>
                        <a:gd name="connsiteY4" fmla="*/ 3012 h 114017"/>
                        <a:gd name="connsiteX0" fmla="*/ 428 w 833458"/>
                        <a:gd name="connsiteY0" fmla="*/ 3012 h 100012"/>
                        <a:gd name="connsiteX1" fmla="*/ 833437 w 833458"/>
                        <a:gd name="connsiteY1" fmla="*/ 0 h 100012"/>
                        <a:gd name="connsiteX2" fmla="*/ 831823 w 833458"/>
                        <a:gd name="connsiteY2" fmla="*/ 66392 h 100012"/>
                        <a:gd name="connsiteX3" fmla="*/ 0 w 833458"/>
                        <a:gd name="connsiteY3" fmla="*/ 100012 h 100012"/>
                        <a:gd name="connsiteX4" fmla="*/ 428 w 833458"/>
                        <a:gd name="connsiteY4" fmla="*/ 3012 h 100012"/>
                        <a:gd name="connsiteX0" fmla="*/ 72 w 833102"/>
                        <a:gd name="connsiteY0" fmla="*/ 3012 h 69055"/>
                        <a:gd name="connsiteX1" fmla="*/ 833081 w 833102"/>
                        <a:gd name="connsiteY1" fmla="*/ 0 h 69055"/>
                        <a:gd name="connsiteX2" fmla="*/ 831467 w 833102"/>
                        <a:gd name="connsiteY2" fmla="*/ 66392 h 69055"/>
                        <a:gd name="connsiteX3" fmla="*/ 6788 w 833102"/>
                        <a:gd name="connsiteY3" fmla="*/ 69055 h 69055"/>
                        <a:gd name="connsiteX4" fmla="*/ 72 w 833102"/>
                        <a:gd name="connsiteY4" fmla="*/ 3012 h 69055"/>
                        <a:gd name="connsiteX0" fmla="*/ 96 w 833126"/>
                        <a:gd name="connsiteY0" fmla="*/ 3012 h 90486"/>
                        <a:gd name="connsiteX1" fmla="*/ 833105 w 833126"/>
                        <a:gd name="connsiteY1" fmla="*/ 0 h 90486"/>
                        <a:gd name="connsiteX2" fmla="*/ 831491 w 833126"/>
                        <a:gd name="connsiteY2" fmla="*/ 66392 h 90486"/>
                        <a:gd name="connsiteX3" fmla="*/ 4430 w 833126"/>
                        <a:gd name="connsiteY3" fmla="*/ 90486 h 90486"/>
                        <a:gd name="connsiteX4" fmla="*/ 96 w 833126"/>
                        <a:gd name="connsiteY4" fmla="*/ 3012 h 90486"/>
                        <a:gd name="connsiteX0" fmla="*/ 2810 w 828696"/>
                        <a:gd name="connsiteY0" fmla="*/ 3012 h 90486"/>
                        <a:gd name="connsiteX1" fmla="*/ 828675 w 828696"/>
                        <a:gd name="connsiteY1" fmla="*/ 0 h 90486"/>
                        <a:gd name="connsiteX2" fmla="*/ 827061 w 828696"/>
                        <a:gd name="connsiteY2" fmla="*/ 66392 h 90486"/>
                        <a:gd name="connsiteX3" fmla="*/ 0 w 828696"/>
                        <a:gd name="connsiteY3" fmla="*/ 90486 h 90486"/>
                        <a:gd name="connsiteX4" fmla="*/ 2810 w 828696"/>
                        <a:gd name="connsiteY4" fmla="*/ 3012 h 90486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3535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5916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33337 h 120811"/>
                        <a:gd name="connsiteX1" fmla="*/ 826294 w 827061"/>
                        <a:gd name="connsiteY1" fmla="*/ 0 h 120811"/>
                        <a:gd name="connsiteX2" fmla="*/ 827061 w 827061"/>
                        <a:gd name="connsiteY2" fmla="*/ 99098 h 120811"/>
                        <a:gd name="connsiteX3" fmla="*/ 0 w 827061"/>
                        <a:gd name="connsiteY3" fmla="*/ 120811 h 120811"/>
                        <a:gd name="connsiteX4" fmla="*/ 2810 w 827061"/>
                        <a:gd name="connsiteY4" fmla="*/ 33337 h 120811"/>
                        <a:gd name="connsiteX0" fmla="*/ 2810 w 829636"/>
                        <a:gd name="connsiteY0" fmla="*/ 33337 h 120811"/>
                        <a:gd name="connsiteX1" fmla="*/ 826294 w 829636"/>
                        <a:gd name="connsiteY1" fmla="*/ 0 h 120811"/>
                        <a:gd name="connsiteX2" fmla="*/ 829636 w 829636"/>
                        <a:gd name="connsiteY2" fmla="*/ 83644 h 120811"/>
                        <a:gd name="connsiteX3" fmla="*/ 0 w 829636"/>
                        <a:gd name="connsiteY3" fmla="*/ 120811 h 120811"/>
                        <a:gd name="connsiteX4" fmla="*/ 2810 w 829636"/>
                        <a:gd name="connsiteY4" fmla="*/ 33337 h 120811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93947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83644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99098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86219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88795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78492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29636"/>
                        <a:gd name="connsiteY0" fmla="*/ 90003 h 177477"/>
                        <a:gd name="connsiteX1" fmla="*/ 823717 w 829636"/>
                        <a:gd name="connsiteY1" fmla="*/ 0 h 177477"/>
                        <a:gd name="connsiteX2" fmla="*/ 829636 w 829636"/>
                        <a:gd name="connsiteY2" fmla="*/ 106825 h 177477"/>
                        <a:gd name="connsiteX3" fmla="*/ 0 w 829636"/>
                        <a:gd name="connsiteY3" fmla="*/ 177477 h 177477"/>
                        <a:gd name="connsiteX4" fmla="*/ 2810 w 829636"/>
                        <a:gd name="connsiteY4" fmla="*/ 90003 h 177477"/>
                        <a:gd name="connsiteX0" fmla="*/ 2810 w 832212"/>
                        <a:gd name="connsiteY0" fmla="*/ 90003 h 177477"/>
                        <a:gd name="connsiteX1" fmla="*/ 823717 w 832212"/>
                        <a:gd name="connsiteY1" fmla="*/ 0 h 177477"/>
                        <a:gd name="connsiteX2" fmla="*/ 832212 w 832212"/>
                        <a:gd name="connsiteY2" fmla="*/ 83643 h 177477"/>
                        <a:gd name="connsiteX3" fmla="*/ 0 w 832212"/>
                        <a:gd name="connsiteY3" fmla="*/ 177477 h 177477"/>
                        <a:gd name="connsiteX4" fmla="*/ 2810 w 832212"/>
                        <a:gd name="connsiteY4" fmla="*/ 90003 h 177477"/>
                        <a:gd name="connsiteX0" fmla="*/ 2810 w 823736"/>
                        <a:gd name="connsiteY0" fmla="*/ 90003 h 177477"/>
                        <a:gd name="connsiteX1" fmla="*/ 823717 w 823736"/>
                        <a:gd name="connsiteY1" fmla="*/ 0 h 177477"/>
                        <a:gd name="connsiteX2" fmla="*/ 821909 w 823736"/>
                        <a:gd name="connsiteY2" fmla="*/ 81067 h 177477"/>
                        <a:gd name="connsiteX3" fmla="*/ 0 w 823736"/>
                        <a:gd name="connsiteY3" fmla="*/ 177477 h 177477"/>
                        <a:gd name="connsiteX4" fmla="*/ 2810 w 823736"/>
                        <a:gd name="connsiteY4" fmla="*/ 90003 h 177477"/>
                        <a:gd name="connsiteX0" fmla="*/ 2810 w 827061"/>
                        <a:gd name="connsiteY0" fmla="*/ 90003 h 177477"/>
                        <a:gd name="connsiteX1" fmla="*/ 823717 w 827061"/>
                        <a:gd name="connsiteY1" fmla="*/ 0 h 177477"/>
                        <a:gd name="connsiteX2" fmla="*/ 827061 w 827061"/>
                        <a:gd name="connsiteY2" fmla="*/ 81067 h 177477"/>
                        <a:gd name="connsiteX3" fmla="*/ 0 w 827061"/>
                        <a:gd name="connsiteY3" fmla="*/ 177477 h 177477"/>
                        <a:gd name="connsiteX4" fmla="*/ 2810 w 827061"/>
                        <a:gd name="connsiteY4" fmla="*/ 90003 h 177477"/>
                        <a:gd name="connsiteX0" fmla="*/ 2810 w 824485"/>
                        <a:gd name="connsiteY0" fmla="*/ 90003 h 177477"/>
                        <a:gd name="connsiteX1" fmla="*/ 823717 w 824485"/>
                        <a:gd name="connsiteY1" fmla="*/ 0 h 177477"/>
                        <a:gd name="connsiteX2" fmla="*/ 824485 w 824485"/>
                        <a:gd name="connsiteY2" fmla="*/ 81067 h 177477"/>
                        <a:gd name="connsiteX3" fmla="*/ 0 w 824485"/>
                        <a:gd name="connsiteY3" fmla="*/ 177477 h 177477"/>
                        <a:gd name="connsiteX4" fmla="*/ 2810 w 824485"/>
                        <a:gd name="connsiteY4" fmla="*/ 90003 h 177477"/>
                        <a:gd name="connsiteX0" fmla="*/ 2810 w 825454"/>
                        <a:gd name="connsiteY0" fmla="*/ 105385 h 192859"/>
                        <a:gd name="connsiteX1" fmla="*/ 825424 w 825454"/>
                        <a:gd name="connsiteY1" fmla="*/ 0 h 192859"/>
                        <a:gd name="connsiteX2" fmla="*/ 824485 w 825454"/>
                        <a:gd name="connsiteY2" fmla="*/ 96449 h 192859"/>
                        <a:gd name="connsiteX3" fmla="*/ 0 w 825454"/>
                        <a:gd name="connsiteY3" fmla="*/ 192859 h 192859"/>
                        <a:gd name="connsiteX4" fmla="*/ 2810 w 825454"/>
                        <a:gd name="connsiteY4" fmla="*/ 105385 h 192859"/>
                        <a:gd name="connsiteX0" fmla="*/ 1104 w 823748"/>
                        <a:gd name="connsiteY0" fmla="*/ 105385 h 192859"/>
                        <a:gd name="connsiteX1" fmla="*/ 823718 w 823748"/>
                        <a:gd name="connsiteY1" fmla="*/ 0 h 192859"/>
                        <a:gd name="connsiteX2" fmla="*/ 822779 w 823748"/>
                        <a:gd name="connsiteY2" fmla="*/ 96449 h 192859"/>
                        <a:gd name="connsiteX3" fmla="*/ 0 w 823748"/>
                        <a:gd name="connsiteY3" fmla="*/ 192859 h 192859"/>
                        <a:gd name="connsiteX4" fmla="*/ 1104 w 823748"/>
                        <a:gd name="connsiteY4" fmla="*/ 105385 h 192859"/>
                        <a:gd name="connsiteX0" fmla="*/ 1104 w 823748"/>
                        <a:gd name="connsiteY0" fmla="*/ 105385 h 192859"/>
                        <a:gd name="connsiteX1" fmla="*/ 823718 w 823748"/>
                        <a:gd name="connsiteY1" fmla="*/ 0 h 192859"/>
                        <a:gd name="connsiteX2" fmla="*/ 822779 w 823748"/>
                        <a:gd name="connsiteY2" fmla="*/ 89613 h 192859"/>
                        <a:gd name="connsiteX3" fmla="*/ 0 w 823748"/>
                        <a:gd name="connsiteY3" fmla="*/ 192859 h 192859"/>
                        <a:gd name="connsiteX4" fmla="*/ 1104 w 823748"/>
                        <a:gd name="connsiteY4" fmla="*/ 105385 h 192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3748" h="192859">
                          <a:moveTo>
                            <a:pt x="1104" y="105385"/>
                          </a:moveTo>
                          <a:cubicBezTo>
                            <a:pt x="274740" y="75384"/>
                            <a:pt x="550082" y="30001"/>
                            <a:pt x="823718" y="0"/>
                          </a:cubicBezTo>
                          <a:cubicBezTo>
                            <a:pt x="823974" y="29275"/>
                            <a:pt x="822523" y="60338"/>
                            <a:pt x="822779" y="89613"/>
                          </a:cubicBezTo>
                          <a:lnTo>
                            <a:pt x="0" y="192859"/>
                          </a:lnTo>
                          <a:cubicBezTo>
                            <a:pt x="937" y="162907"/>
                            <a:pt x="167" y="135337"/>
                            <a:pt x="1104" y="105385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14" name="Rectangle 367"/>
                    <p:cNvSpPr/>
                    <p:nvPr/>
                  </p:nvSpPr>
                  <p:spPr>
                    <a:xfrm>
                      <a:off x="4560032" y="4055341"/>
                      <a:ext cx="825912" cy="108257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  <a:gd name="connsiteX0" fmla="*/ 428 w 833441"/>
                        <a:gd name="connsiteY0" fmla="*/ 3012 h 114017"/>
                        <a:gd name="connsiteX1" fmla="*/ 833437 w 833441"/>
                        <a:gd name="connsiteY1" fmla="*/ 0 h 114017"/>
                        <a:gd name="connsiteX2" fmla="*/ 822298 w 833441"/>
                        <a:gd name="connsiteY2" fmla="*/ 114017 h 114017"/>
                        <a:gd name="connsiteX3" fmla="*/ 0 w 833441"/>
                        <a:gd name="connsiteY3" fmla="*/ 100012 h 114017"/>
                        <a:gd name="connsiteX4" fmla="*/ 428 w 833441"/>
                        <a:gd name="connsiteY4" fmla="*/ 3012 h 114017"/>
                        <a:gd name="connsiteX0" fmla="*/ 428 w 833458"/>
                        <a:gd name="connsiteY0" fmla="*/ 3012 h 100012"/>
                        <a:gd name="connsiteX1" fmla="*/ 833437 w 833458"/>
                        <a:gd name="connsiteY1" fmla="*/ 0 h 100012"/>
                        <a:gd name="connsiteX2" fmla="*/ 831823 w 833458"/>
                        <a:gd name="connsiteY2" fmla="*/ 66392 h 100012"/>
                        <a:gd name="connsiteX3" fmla="*/ 0 w 833458"/>
                        <a:gd name="connsiteY3" fmla="*/ 100012 h 100012"/>
                        <a:gd name="connsiteX4" fmla="*/ 428 w 833458"/>
                        <a:gd name="connsiteY4" fmla="*/ 3012 h 100012"/>
                        <a:gd name="connsiteX0" fmla="*/ 72 w 833102"/>
                        <a:gd name="connsiteY0" fmla="*/ 3012 h 69055"/>
                        <a:gd name="connsiteX1" fmla="*/ 833081 w 833102"/>
                        <a:gd name="connsiteY1" fmla="*/ 0 h 69055"/>
                        <a:gd name="connsiteX2" fmla="*/ 831467 w 833102"/>
                        <a:gd name="connsiteY2" fmla="*/ 66392 h 69055"/>
                        <a:gd name="connsiteX3" fmla="*/ 6788 w 833102"/>
                        <a:gd name="connsiteY3" fmla="*/ 69055 h 69055"/>
                        <a:gd name="connsiteX4" fmla="*/ 72 w 833102"/>
                        <a:gd name="connsiteY4" fmla="*/ 3012 h 69055"/>
                        <a:gd name="connsiteX0" fmla="*/ 96 w 833126"/>
                        <a:gd name="connsiteY0" fmla="*/ 3012 h 90486"/>
                        <a:gd name="connsiteX1" fmla="*/ 833105 w 833126"/>
                        <a:gd name="connsiteY1" fmla="*/ 0 h 90486"/>
                        <a:gd name="connsiteX2" fmla="*/ 831491 w 833126"/>
                        <a:gd name="connsiteY2" fmla="*/ 66392 h 90486"/>
                        <a:gd name="connsiteX3" fmla="*/ 4430 w 833126"/>
                        <a:gd name="connsiteY3" fmla="*/ 90486 h 90486"/>
                        <a:gd name="connsiteX4" fmla="*/ 96 w 833126"/>
                        <a:gd name="connsiteY4" fmla="*/ 3012 h 90486"/>
                        <a:gd name="connsiteX0" fmla="*/ 2810 w 828696"/>
                        <a:gd name="connsiteY0" fmla="*/ 3012 h 90486"/>
                        <a:gd name="connsiteX1" fmla="*/ 828675 w 828696"/>
                        <a:gd name="connsiteY1" fmla="*/ 0 h 90486"/>
                        <a:gd name="connsiteX2" fmla="*/ 827061 w 828696"/>
                        <a:gd name="connsiteY2" fmla="*/ 66392 h 90486"/>
                        <a:gd name="connsiteX3" fmla="*/ 0 w 828696"/>
                        <a:gd name="connsiteY3" fmla="*/ 90486 h 90486"/>
                        <a:gd name="connsiteX4" fmla="*/ 2810 w 828696"/>
                        <a:gd name="connsiteY4" fmla="*/ 3012 h 90486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3535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5916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33337 h 120811"/>
                        <a:gd name="connsiteX1" fmla="*/ 826294 w 827061"/>
                        <a:gd name="connsiteY1" fmla="*/ 0 h 120811"/>
                        <a:gd name="connsiteX2" fmla="*/ 827061 w 827061"/>
                        <a:gd name="connsiteY2" fmla="*/ 99098 h 120811"/>
                        <a:gd name="connsiteX3" fmla="*/ 0 w 827061"/>
                        <a:gd name="connsiteY3" fmla="*/ 120811 h 120811"/>
                        <a:gd name="connsiteX4" fmla="*/ 2810 w 827061"/>
                        <a:gd name="connsiteY4" fmla="*/ 33337 h 120811"/>
                        <a:gd name="connsiteX0" fmla="*/ 2810 w 829636"/>
                        <a:gd name="connsiteY0" fmla="*/ 33337 h 120811"/>
                        <a:gd name="connsiteX1" fmla="*/ 826294 w 829636"/>
                        <a:gd name="connsiteY1" fmla="*/ 0 h 120811"/>
                        <a:gd name="connsiteX2" fmla="*/ 829636 w 829636"/>
                        <a:gd name="connsiteY2" fmla="*/ 83644 h 120811"/>
                        <a:gd name="connsiteX3" fmla="*/ 0 w 829636"/>
                        <a:gd name="connsiteY3" fmla="*/ 120811 h 120811"/>
                        <a:gd name="connsiteX4" fmla="*/ 2810 w 829636"/>
                        <a:gd name="connsiteY4" fmla="*/ 33337 h 120811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93947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83644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99098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86219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88795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78492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29636"/>
                        <a:gd name="connsiteY0" fmla="*/ 90003 h 177477"/>
                        <a:gd name="connsiteX1" fmla="*/ 823717 w 829636"/>
                        <a:gd name="connsiteY1" fmla="*/ 0 h 177477"/>
                        <a:gd name="connsiteX2" fmla="*/ 829636 w 829636"/>
                        <a:gd name="connsiteY2" fmla="*/ 106825 h 177477"/>
                        <a:gd name="connsiteX3" fmla="*/ 0 w 829636"/>
                        <a:gd name="connsiteY3" fmla="*/ 177477 h 177477"/>
                        <a:gd name="connsiteX4" fmla="*/ 2810 w 829636"/>
                        <a:gd name="connsiteY4" fmla="*/ 90003 h 177477"/>
                        <a:gd name="connsiteX0" fmla="*/ 2810 w 832212"/>
                        <a:gd name="connsiteY0" fmla="*/ 90003 h 177477"/>
                        <a:gd name="connsiteX1" fmla="*/ 823717 w 832212"/>
                        <a:gd name="connsiteY1" fmla="*/ 0 h 177477"/>
                        <a:gd name="connsiteX2" fmla="*/ 832212 w 832212"/>
                        <a:gd name="connsiteY2" fmla="*/ 83643 h 177477"/>
                        <a:gd name="connsiteX3" fmla="*/ 0 w 832212"/>
                        <a:gd name="connsiteY3" fmla="*/ 177477 h 177477"/>
                        <a:gd name="connsiteX4" fmla="*/ 2810 w 832212"/>
                        <a:gd name="connsiteY4" fmla="*/ 90003 h 177477"/>
                        <a:gd name="connsiteX0" fmla="*/ 2810 w 823736"/>
                        <a:gd name="connsiteY0" fmla="*/ 90003 h 177477"/>
                        <a:gd name="connsiteX1" fmla="*/ 823717 w 823736"/>
                        <a:gd name="connsiteY1" fmla="*/ 0 h 177477"/>
                        <a:gd name="connsiteX2" fmla="*/ 821909 w 823736"/>
                        <a:gd name="connsiteY2" fmla="*/ 81067 h 177477"/>
                        <a:gd name="connsiteX3" fmla="*/ 0 w 823736"/>
                        <a:gd name="connsiteY3" fmla="*/ 177477 h 177477"/>
                        <a:gd name="connsiteX4" fmla="*/ 2810 w 823736"/>
                        <a:gd name="connsiteY4" fmla="*/ 90003 h 177477"/>
                        <a:gd name="connsiteX0" fmla="*/ 2810 w 827061"/>
                        <a:gd name="connsiteY0" fmla="*/ 90003 h 177477"/>
                        <a:gd name="connsiteX1" fmla="*/ 823717 w 827061"/>
                        <a:gd name="connsiteY1" fmla="*/ 0 h 177477"/>
                        <a:gd name="connsiteX2" fmla="*/ 827061 w 827061"/>
                        <a:gd name="connsiteY2" fmla="*/ 81067 h 177477"/>
                        <a:gd name="connsiteX3" fmla="*/ 0 w 827061"/>
                        <a:gd name="connsiteY3" fmla="*/ 177477 h 177477"/>
                        <a:gd name="connsiteX4" fmla="*/ 2810 w 827061"/>
                        <a:gd name="connsiteY4" fmla="*/ 90003 h 177477"/>
                        <a:gd name="connsiteX0" fmla="*/ 2810 w 824485"/>
                        <a:gd name="connsiteY0" fmla="*/ 90003 h 177477"/>
                        <a:gd name="connsiteX1" fmla="*/ 823717 w 824485"/>
                        <a:gd name="connsiteY1" fmla="*/ 0 h 177477"/>
                        <a:gd name="connsiteX2" fmla="*/ 824485 w 824485"/>
                        <a:gd name="connsiteY2" fmla="*/ 81067 h 177477"/>
                        <a:gd name="connsiteX3" fmla="*/ 0 w 824485"/>
                        <a:gd name="connsiteY3" fmla="*/ 177477 h 177477"/>
                        <a:gd name="connsiteX4" fmla="*/ 2810 w 824485"/>
                        <a:gd name="connsiteY4" fmla="*/ 90003 h 177477"/>
                        <a:gd name="connsiteX0" fmla="*/ 2810 w 824485"/>
                        <a:gd name="connsiteY0" fmla="*/ 110609 h 198083"/>
                        <a:gd name="connsiteX1" fmla="*/ 821146 w 824485"/>
                        <a:gd name="connsiteY1" fmla="*/ 0 h 198083"/>
                        <a:gd name="connsiteX2" fmla="*/ 824485 w 824485"/>
                        <a:gd name="connsiteY2" fmla="*/ 101673 h 198083"/>
                        <a:gd name="connsiteX3" fmla="*/ 0 w 824485"/>
                        <a:gd name="connsiteY3" fmla="*/ 198083 h 198083"/>
                        <a:gd name="connsiteX4" fmla="*/ 2810 w 824485"/>
                        <a:gd name="connsiteY4" fmla="*/ 110609 h 198083"/>
                        <a:gd name="connsiteX0" fmla="*/ 2810 w 824485"/>
                        <a:gd name="connsiteY0" fmla="*/ 110609 h 198083"/>
                        <a:gd name="connsiteX1" fmla="*/ 821146 w 824485"/>
                        <a:gd name="connsiteY1" fmla="*/ 0 h 198083"/>
                        <a:gd name="connsiteX2" fmla="*/ 824485 w 824485"/>
                        <a:gd name="connsiteY2" fmla="*/ 83643 h 198083"/>
                        <a:gd name="connsiteX3" fmla="*/ 0 w 824485"/>
                        <a:gd name="connsiteY3" fmla="*/ 198083 h 198083"/>
                        <a:gd name="connsiteX4" fmla="*/ 2810 w 824485"/>
                        <a:gd name="connsiteY4" fmla="*/ 110609 h 198083"/>
                        <a:gd name="connsiteX0" fmla="*/ 2810 w 824485"/>
                        <a:gd name="connsiteY0" fmla="*/ 113185 h 200659"/>
                        <a:gd name="connsiteX1" fmla="*/ 823718 w 824485"/>
                        <a:gd name="connsiteY1" fmla="*/ 0 h 200659"/>
                        <a:gd name="connsiteX2" fmla="*/ 824485 w 824485"/>
                        <a:gd name="connsiteY2" fmla="*/ 86219 h 200659"/>
                        <a:gd name="connsiteX3" fmla="*/ 0 w 824485"/>
                        <a:gd name="connsiteY3" fmla="*/ 200659 h 200659"/>
                        <a:gd name="connsiteX4" fmla="*/ 2810 w 824485"/>
                        <a:gd name="connsiteY4" fmla="*/ 113185 h 200659"/>
                        <a:gd name="connsiteX0" fmla="*/ 2810 w 824485"/>
                        <a:gd name="connsiteY0" fmla="*/ 123488 h 210962"/>
                        <a:gd name="connsiteX1" fmla="*/ 823718 w 824485"/>
                        <a:gd name="connsiteY1" fmla="*/ 0 h 210962"/>
                        <a:gd name="connsiteX2" fmla="*/ 824485 w 824485"/>
                        <a:gd name="connsiteY2" fmla="*/ 96522 h 210962"/>
                        <a:gd name="connsiteX3" fmla="*/ 0 w 824485"/>
                        <a:gd name="connsiteY3" fmla="*/ 210962 h 210962"/>
                        <a:gd name="connsiteX4" fmla="*/ 2810 w 824485"/>
                        <a:gd name="connsiteY4" fmla="*/ 123488 h 210962"/>
                        <a:gd name="connsiteX0" fmla="*/ 2810 w 824485"/>
                        <a:gd name="connsiteY0" fmla="*/ 123488 h 210962"/>
                        <a:gd name="connsiteX1" fmla="*/ 823718 w 824485"/>
                        <a:gd name="connsiteY1" fmla="*/ 0 h 210962"/>
                        <a:gd name="connsiteX2" fmla="*/ 824485 w 824485"/>
                        <a:gd name="connsiteY2" fmla="*/ 81067 h 210962"/>
                        <a:gd name="connsiteX3" fmla="*/ 0 w 824485"/>
                        <a:gd name="connsiteY3" fmla="*/ 210962 h 210962"/>
                        <a:gd name="connsiteX4" fmla="*/ 2810 w 824485"/>
                        <a:gd name="connsiteY4" fmla="*/ 123488 h 210962"/>
                        <a:gd name="connsiteX0" fmla="*/ 137 w 826954"/>
                        <a:gd name="connsiteY0" fmla="*/ 120912 h 210962"/>
                        <a:gd name="connsiteX1" fmla="*/ 826187 w 826954"/>
                        <a:gd name="connsiteY1" fmla="*/ 0 h 210962"/>
                        <a:gd name="connsiteX2" fmla="*/ 826954 w 826954"/>
                        <a:gd name="connsiteY2" fmla="*/ 81067 h 210962"/>
                        <a:gd name="connsiteX3" fmla="*/ 2469 w 826954"/>
                        <a:gd name="connsiteY3" fmla="*/ 210962 h 210962"/>
                        <a:gd name="connsiteX4" fmla="*/ 137 w 826954"/>
                        <a:gd name="connsiteY4" fmla="*/ 120912 h 210962"/>
                        <a:gd name="connsiteX0" fmla="*/ 302 w 824547"/>
                        <a:gd name="connsiteY0" fmla="*/ 120912 h 210962"/>
                        <a:gd name="connsiteX1" fmla="*/ 823780 w 824547"/>
                        <a:gd name="connsiteY1" fmla="*/ 0 h 210962"/>
                        <a:gd name="connsiteX2" fmla="*/ 824547 w 824547"/>
                        <a:gd name="connsiteY2" fmla="*/ 81067 h 210962"/>
                        <a:gd name="connsiteX3" fmla="*/ 62 w 824547"/>
                        <a:gd name="connsiteY3" fmla="*/ 210962 h 210962"/>
                        <a:gd name="connsiteX4" fmla="*/ 302 w 824547"/>
                        <a:gd name="connsiteY4" fmla="*/ 120912 h 210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4547" h="210962">
                          <a:moveTo>
                            <a:pt x="302" y="120912"/>
                          </a:moveTo>
                          <a:lnTo>
                            <a:pt x="823780" y="0"/>
                          </a:lnTo>
                          <a:cubicBezTo>
                            <a:pt x="824036" y="29275"/>
                            <a:pt x="824291" y="51792"/>
                            <a:pt x="824547" y="81067"/>
                          </a:cubicBezTo>
                          <a:lnTo>
                            <a:pt x="62" y="210962"/>
                          </a:lnTo>
                          <a:cubicBezTo>
                            <a:pt x="999" y="181010"/>
                            <a:pt x="-635" y="150864"/>
                            <a:pt x="302" y="120912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15" name="Rectangle 367"/>
                    <p:cNvSpPr/>
                    <p:nvPr/>
                  </p:nvSpPr>
                  <p:spPr>
                    <a:xfrm>
                      <a:off x="4562008" y="4257243"/>
                      <a:ext cx="818785" cy="187438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  <a:gd name="connsiteX0" fmla="*/ 428 w 833441"/>
                        <a:gd name="connsiteY0" fmla="*/ 3012 h 114017"/>
                        <a:gd name="connsiteX1" fmla="*/ 833437 w 833441"/>
                        <a:gd name="connsiteY1" fmla="*/ 0 h 114017"/>
                        <a:gd name="connsiteX2" fmla="*/ 822298 w 833441"/>
                        <a:gd name="connsiteY2" fmla="*/ 114017 h 114017"/>
                        <a:gd name="connsiteX3" fmla="*/ 0 w 833441"/>
                        <a:gd name="connsiteY3" fmla="*/ 100012 h 114017"/>
                        <a:gd name="connsiteX4" fmla="*/ 428 w 833441"/>
                        <a:gd name="connsiteY4" fmla="*/ 3012 h 114017"/>
                        <a:gd name="connsiteX0" fmla="*/ 428 w 833458"/>
                        <a:gd name="connsiteY0" fmla="*/ 3012 h 100012"/>
                        <a:gd name="connsiteX1" fmla="*/ 833437 w 833458"/>
                        <a:gd name="connsiteY1" fmla="*/ 0 h 100012"/>
                        <a:gd name="connsiteX2" fmla="*/ 831823 w 833458"/>
                        <a:gd name="connsiteY2" fmla="*/ 66392 h 100012"/>
                        <a:gd name="connsiteX3" fmla="*/ 0 w 833458"/>
                        <a:gd name="connsiteY3" fmla="*/ 100012 h 100012"/>
                        <a:gd name="connsiteX4" fmla="*/ 428 w 833458"/>
                        <a:gd name="connsiteY4" fmla="*/ 3012 h 100012"/>
                        <a:gd name="connsiteX0" fmla="*/ 72 w 833102"/>
                        <a:gd name="connsiteY0" fmla="*/ 3012 h 69055"/>
                        <a:gd name="connsiteX1" fmla="*/ 833081 w 833102"/>
                        <a:gd name="connsiteY1" fmla="*/ 0 h 69055"/>
                        <a:gd name="connsiteX2" fmla="*/ 831467 w 833102"/>
                        <a:gd name="connsiteY2" fmla="*/ 66392 h 69055"/>
                        <a:gd name="connsiteX3" fmla="*/ 6788 w 833102"/>
                        <a:gd name="connsiteY3" fmla="*/ 69055 h 69055"/>
                        <a:gd name="connsiteX4" fmla="*/ 72 w 833102"/>
                        <a:gd name="connsiteY4" fmla="*/ 3012 h 69055"/>
                        <a:gd name="connsiteX0" fmla="*/ 96 w 833126"/>
                        <a:gd name="connsiteY0" fmla="*/ 3012 h 90486"/>
                        <a:gd name="connsiteX1" fmla="*/ 833105 w 833126"/>
                        <a:gd name="connsiteY1" fmla="*/ 0 h 90486"/>
                        <a:gd name="connsiteX2" fmla="*/ 831491 w 833126"/>
                        <a:gd name="connsiteY2" fmla="*/ 66392 h 90486"/>
                        <a:gd name="connsiteX3" fmla="*/ 4430 w 833126"/>
                        <a:gd name="connsiteY3" fmla="*/ 90486 h 90486"/>
                        <a:gd name="connsiteX4" fmla="*/ 96 w 833126"/>
                        <a:gd name="connsiteY4" fmla="*/ 3012 h 90486"/>
                        <a:gd name="connsiteX0" fmla="*/ 2810 w 828696"/>
                        <a:gd name="connsiteY0" fmla="*/ 3012 h 90486"/>
                        <a:gd name="connsiteX1" fmla="*/ 828675 w 828696"/>
                        <a:gd name="connsiteY1" fmla="*/ 0 h 90486"/>
                        <a:gd name="connsiteX2" fmla="*/ 827061 w 828696"/>
                        <a:gd name="connsiteY2" fmla="*/ 66392 h 90486"/>
                        <a:gd name="connsiteX3" fmla="*/ 0 w 828696"/>
                        <a:gd name="connsiteY3" fmla="*/ 90486 h 90486"/>
                        <a:gd name="connsiteX4" fmla="*/ 2810 w 828696"/>
                        <a:gd name="connsiteY4" fmla="*/ 3012 h 90486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3535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5916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33337 h 120811"/>
                        <a:gd name="connsiteX1" fmla="*/ 826294 w 827061"/>
                        <a:gd name="connsiteY1" fmla="*/ 0 h 120811"/>
                        <a:gd name="connsiteX2" fmla="*/ 827061 w 827061"/>
                        <a:gd name="connsiteY2" fmla="*/ 99098 h 120811"/>
                        <a:gd name="connsiteX3" fmla="*/ 0 w 827061"/>
                        <a:gd name="connsiteY3" fmla="*/ 120811 h 120811"/>
                        <a:gd name="connsiteX4" fmla="*/ 2810 w 827061"/>
                        <a:gd name="connsiteY4" fmla="*/ 33337 h 120811"/>
                        <a:gd name="connsiteX0" fmla="*/ 2810 w 829636"/>
                        <a:gd name="connsiteY0" fmla="*/ 33337 h 120811"/>
                        <a:gd name="connsiteX1" fmla="*/ 826294 w 829636"/>
                        <a:gd name="connsiteY1" fmla="*/ 0 h 120811"/>
                        <a:gd name="connsiteX2" fmla="*/ 829636 w 829636"/>
                        <a:gd name="connsiteY2" fmla="*/ 83644 h 120811"/>
                        <a:gd name="connsiteX3" fmla="*/ 0 w 829636"/>
                        <a:gd name="connsiteY3" fmla="*/ 120811 h 120811"/>
                        <a:gd name="connsiteX4" fmla="*/ 2810 w 829636"/>
                        <a:gd name="connsiteY4" fmla="*/ 33337 h 120811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93947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83644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99098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86219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88795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78492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29636"/>
                        <a:gd name="connsiteY0" fmla="*/ 90003 h 177477"/>
                        <a:gd name="connsiteX1" fmla="*/ 823717 w 829636"/>
                        <a:gd name="connsiteY1" fmla="*/ 0 h 177477"/>
                        <a:gd name="connsiteX2" fmla="*/ 829636 w 829636"/>
                        <a:gd name="connsiteY2" fmla="*/ 106825 h 177477"/>
                        <a:gd name="connsiteX3" fmla="*/ 0 w 829636"/>
                        <a:gd name="connsiteY3" fmla="*/ 177477 h 177477"/>
                        <a:gd name="connsiteX4" fmla="*/ 2810 w 829636"/>
                        <a:gd name="connsiteY4" fmla="*/ 90003 h 177477"/>
                        <a:gd name="connsiteX0" fmla="*/ 2810 w 832212"/>
                        <a:gd name="connsiteY0" fmla="*/ 90003 h 177477"/>
                        <a:gd name="connsiteX1" fmla="*/ 823717 w 832212"/>
                        <a:gd name="connsiteY1" fmla="*/ 0 h 177477"/>
                        <a:gd name="connsiteX2" fmla="*/ 832212 w 832212"/>
                        <a:gd name="connsiteY2" fmla="*/ 83643 h 177477"/>
                        <a:gd name="connsiteX3" fmla="*/ 0 w 832212"/>
                        <a:gd name="connsiteY3" fmla="*/ 177477 h 177477"/>
                        <a:gd name="connsiteX4" fmla="*/ 2810 w 832212"/>
                        <a:gd name="connsiteY4" fmla="*/ 90003 h 177477"/>
                        <a:gd name="connsiteX0" fmla="*/ 2810 w 823736"/>
                        <a:gd name="connsiteY0" fmla="*/ 90003 h 177477"/>
                        <a:gd name="connsiteX1" fmla="*/ 823717 w 823736"/>
                        <a:gd name="connsiteY1" fmla="*/ 0 h 177477"/>
                        <a:gd name="connsiteX2" fmla="*/ 821909 w 823736"/>
                        <a:gd name="connsiteY2" fmla="*/ 81067 h 177477"/>
                        <a:gd name="connsiteX3" fmla="*/ 0 w 823736"/>
                        <a:gd name="connsiteY3" fmla="*/ 177477 h 177477"/>
                        <a:gd name="connsiteX4" fmla="*/ 2810 w 823736"/>
                        <a:gd name="connsiteY4" fmla="*/ 90003 h 177477"/>
                        <a:gd name="connsiteX0" fmla="*/ 2810 w 827061"/>
                        <a:gd name="connsiteY0" fmla="*/ 90003 h 177477"/>
                        <a:gd name="connsiteX1" fmla="*/ 823717 w 827061"/>
                        <a:gd name="connsiteY1" fmla="*/ 0 h 177477"/>
                        <a:gd name="connsiteX2" fmla="*/ 827061 w 827061"/>
                        <a:gd name="connsiteY2" fmla="*/ 81067 h 177477"/>
                        <a:gd name="connsiteX3" fmla="*/ 0 w 827061"/>
                        <a:gd name="connsiteY3" fmla="*/ 177477 h 177477"/>
                        <a:gd name="connsiteX4" fmla="*/ 2810 w 827061"/>
                        <a:gd name="connsiteY4" fmla="*/ 90003 h 177477"/>
                        <a:gd name="connsiteX0" fmla="*/ 2810 w 824485"/>
                        <a:gd name="connsiteY0" fmla="*/ 90003 h 177477"/>
                        <a:gd name="connsiteX1" fmla="*/ 823717 w 824485"/>
                        <a:gd name="connsiteY1" fmla="*/ 0 h 177477"/>
                        <a:gd name="connsiteX2" fmla="*/ 824485 w 824485"/>
                        <a:gd name="connsiteY2" fmla="*/ 81067 h 177477"/>
                        <a:gd name="connsiteX3" fmla="*/ 0 w 824485"/>
                        <a:gd name="connsiteY3" fmla="*/ 177477 h 177477"/>
                        <a:gd name="connsiteX4" fmla="*/ 2810 w 824485"/>
                        <a:gd name="connsiteY4" fmla="*/ 90003 h 177477"/>
                        <a:gd name="connsiteX0" fmla="*/ 2810 w 824485"/>
                        <a:gd name="connsiteY0" fmla="*/ 110609 h 198083"/>
                        <a:gd name="connsiteX1" fmla="*/ 821146 w 824485"/>
                        <a:gd name="connsiteY1" fmla="*/ 0 h 198083"/>
                        <a:gd name="connsiteX2" fmla="*/ 824485 w 824485"/>
                        <a:gd name="connsiteY2" fmla="*/ 101673 h 198083"/>
                        <a:gd name="connsiteX3" fmla="*/ 0 w 824485"/>
                        <a:gd name="connsiteY3" fmla="*/ 198083 h 198083"/>
                        <a:gd name="connsiteX4" fmla="*/ 2810 w 824485"/>
                        <a:gd name="connsiteY4" fmla="*/ 110609 h 198083"/>
                        <a:gd name="connsiteX0" fmla="*/ 2810 w 824485"/>
                        <a:gd name="connsiteY0" fmla="*/ 110609 h 198083"/>
                        <a:gd name="connsiteX1" fmla="*/ 821146 w 824485"/>
                        <a:gd name="connsiteY1" fmla="*/ 0 h 198083"/>
                        <a:gd name="connsiteX2" fmla="*/ 824485 w 824485"/>
                        <a:gd name="connsiteY2" fmla="*/ 83643 h 198083"/>
                        <a:gd name="connsiteX3" fmla="*/ 0 w 824485"/>
                        <a:gd name="connsiteY3" fmla="*/ 198083 h 198083"/>
                        <a:gd name="connsiteX4" fmla="*/ 2810 w 824485"/>
                        <a:gd name="connsiteY4" fmla="*/ 110609 h 198083"/>
                        <a:gd name="connsiteX0" fmla="*/ 2810 w 824485"/>
                        <a:gd name="connsiteY0" fmla="*/ 113185 h 200659"/>
                        <a:gd name="connsiteX1" fmla="*/ 823718 w 824485"/>
                        <a:gd name="connsiteY1" fmla="*/ 0 h 200659"/>
                        <a:gd name="connsiteX2" fmla="*/ 824485 w 824485"/>
                        <a:gd name="connsiteY2" fmla="*/ 86219 h 200659"/>
                        <a:gd name="connsiteX3" fmla="*/ 0 w 824485"/>
                        <a:gd name="connsiteY3" fmla="*/ 200659 h 200659"/>
                        <a:gd name="connsiteX4" fmla="*/ 2810 w 824485"/>
                        <a:gd name="connsiteY4" fmla="*/ 113185 h 200659"/>
                        <a:gd name="connsiteX0" fmla="*/ 2810 w 824485"/>
                        <a:gd name="connsiteY0" fmla="*/ 123488 h 210962"/>
                        <a:gd name="connsiteX1" fmla="*/ 823718 w 824485"/>
                        <a:gd name="connsiteY1" fmla="*/ 0 h 210962"/>
                        <a:gd name="connsiteX2" fmla="*/ 824485 w 824485"/>
                        <a:gd name="connsiteY2" fmla="*/ 96522 h 210962"/>
                        <a:gd name="connsiteX3" fmla="*/ 0 w 824485"/>
                        <a:gd name="connsiteY3" fmla="*/ 210962 h 210962"/>
                        <a:gd name="connsiteX4" fmla="*/ 2810 w 824485"/>
                        <a:gd name="connsiteY4" fmla="*/ 123488 h 210962"/>
                        <a:gd name="connsiteX0" fmla="*/ 2810 w 824485"/>
                        <a:gd name="connsiteY0" fmla="*/ 123488 h 210962"/>
                        <a:gd name="connsiteX1" fmla="*/ 823718 w 824485"/>
                        <a:gd name="connsiteY1" fmla="*/ 0 h 210962"/>
                        <a:gd name="connsiteX2" fmla="*/ 824485 w 824485"/>
                        <a:gd name="connsiteY2" fmla="*/ 81067 h 210962"/>
                        <a:gd name="connsiteX3" fmla="*/ 0 w 824485"/>
                        <a:gd name="connsiteY3" fmla="*/ 210962 h 210962"/>
                        <a:gd name="connsiteX4" fmla="*/ 2810 w 824485"/>
                        <a:gd name="connsiteY4" fmla="*/ 123488 h 210962"/>
                        <a:gd name="connsiteX0" fmla="*/ 137 w 826954"/>
                        <a:gd name="connsiteY0" fmla="*/ 120912 h 210962"/>
                        <a:gd name="connsiteX1" fmla="*/ 826187 w 826954"/>
                        <a:gd name="connsiteY1" fmla="*/ 0 h 210962"/>
                        <a:gd name="connsiteX2" fmla="*/ 826954 w 826954"/>
                        <a:gd name="connsiteY2" fmla="*/ 81067 h 210962"/>
                        <a:gd name="connsiteX3" fmla="*/ 2469 w 826954"/>
                        <a:gd name="connsiteY3" fmla="*/ 210962 h 210962"/>
                        <a:gd name="connsiteX4" fmla="*/ 137 w 826954"/>
                        <a:gd name="connsiteY4" fmla="*/ 120912 h 210962"/>
                        <a:gd name="connsiteX0" fmla="*/ 302 w 824547"/>
                        <a:gd name="connsiteY0" fmla="*/ 120912 h 210962"/>
                        <a:gd name="connsiteX1" fmla="*/ 823780 w 824547"/>
                        <a:gd name="connsiteY1" fmla="*/ 0 h 210962"/>
                        <a:gd name="connsiteX2" fmla="*/ 824547 w 824547"/>
                        <a:gd name="connsiteY2" fmla="*/ 81067 h 210962"/>
                        <a:gd name="connsiteX3" fmla="*/ 62 w 824547"/>
                        <a:gd name="connsiteY3" fmla="*/ 210962 h 210962"/>
                        <a:gd name="connsiteX4" fmla="*/ 302 w 824547"/>
                        <a:gd name="connsiteY4" fmla="*/ 120912 h 210962"/>
                        <a:gd name="connsiteX0" fmla="*/ 302 w 824547"/>
                        <a:gd name="connsiteY0" fmla="*/ 146670 h 236720"/>
                        <a:gd name="connsiteX1" fmla="*/ 818637 w 824547"/>
                        <a:gd name="connsiteY1" fmla="*/ 0 h 236720"/>
                        <a:gd name="connsiteX2" fmla="*/ 824547 w 824547"/>
                        <a:gd name="connsiteY2" fmla="*/ 106825 h 236720"/>
                        <a:gd name="connsiteX3" fmla="*/ 62 w 824547"/>
                        <a:gd name="connsiteY3" fmla="*/ 236720 h 236720"/>
                        <a:gd name="connsiteX4" fmla="*/ 302 w 824547"/>
                        <a:gd name="connsiteY4" fmla="*/ 146670 h 236720"/>
                        <a:gd name="connsiteX0" fmla="*/ 302 w 821976"/>
                        <a:gd name="connsiteY0" fmla="*/ 146670 h 236720"/>
                        <a:gd name="connsiteX1" fmla="*/ 818637 w 821976"/>
                        <a:gd name="connsiteY1" fmla="*/ 0 h 236720"/>
                        <a:gd name="connsiteX2" fmla="*/ 821976 w 821976"/>
                        <a:gd name="connsiteY2" fmla="*/ 93946 h 236720"/>
                        <a:gd name="connsiteX3" fmla="*/ 62 w 821976"/>
                        <a:gd name="connsiteY3" fmla="*/ 236720 h 236720"/>
                        <a:gd name="connsiteX4" fmla="*/ 302 w 821976"/>
                        <a:gd name="connsiteY4" fmla="*/ 146670 h 236720"/>
                        <a:gd name="connsiteX0" fmla="*/ 302 w 821976"/>
                        <a:gd name="connsiteY0" fmla="*/ 146670 h 236720"/>
                        <a:gd name="connsiteX1" fmla="*/ 818637 w 821976"/>
                        <a:gd name="connsiteY1" fmla="*/ 0 h 236720"/>
                        <a:gd name="connsiteX2" fmla="*/ 821976 w 821976"/>
                        <a:gd name="connsiteY2" fmla="*/ 93946 h 236720"/>
                        <a:gd name="connsiteX3" fmla="*/ 62 w 821976"/>
                        <a:gd name="connsiteY3" fmla="*/ 236720 h 236720"/>
                        <a:gd name="connsiteX4" fmla="*/ 302 w 821976"/>
                        <a:gd name="connsiteY4" fmla="*/ 146670 h 236720"/>
                        <a:gd name="connsiteX0" fmla="*/ 302 w 818646"/>
                        <a:gd name="connsiteY0" fmla="*/ 146670 h 236720"/>
                        <a:gd name="connsiteX1" fmla="*/ 818637 w 818646"/>
                        <a:gd name="connsiteY1" fmla="*/ 0 h 236720"/>
                        <a:gd name="connsiteX2" fmla="*/ 816834 w 818646"/>
                        <a:gd name="connsiteY2" fmla="*/ 86219 h 236720"/>
                        <a:gd name="connsiteX3" fmla="*/ 62 w 818646"/>
                        <a:gd name="connsiteY3" fmla="*/ 236720 h 236720"/>
                        <a:gd name="connsiteX4" fmla="*/ 302 w 818646"/>
                        <a:gd name="connsiteY4" fmla="*/ 146670 h 236720"/>
                        <a:gd name="connsiteX0" fmla="*/ 302 w 819406"/>
                        <a:gd name="connsiteY0" fmla="*/ 146670 h 236720"/>
                        <a:gd name="connsiteX1" fmla="*/ 818637 w 819406"/>
                        <a:gd name="connsiteY1" fmla="*/ 0 h 236720"/>
                        <a:gd name="connsiteX2" fmla="*/ 819406 w 819406"/>
                        <a:gd name="connsiteY2" fmla="*/ 86219 h 236720"/>
                        <a:gd name="connsiteX3" fmla="*/ 62 w 819406"/>
                        <a:gd name="connsiteY3" fmla="*/ 236720 h 236720"/>
                        <a:gd name="connsiteX4" fmla="*/ 302 w 819406"/>
                        <a:gd name="connsiteY4" fmla="*/ 146670 h 236720"/>
                        <a:gd name="connsiteX0" fmla="*/ 2214 w 821318"/>
                        <a:gd name="connsiteY0" fmla="*/ 146670 h 321470"/>
                        <a:gd name="connsiteX1" fmla="*/ 820549 w 821318"/>
                        <a:gd name="connsiteY1" fmla="*/ 0 h 321470"/>
                        <a:gd name="connsiteX2" fmla="*/ 821318 w 821318"/>
                        <a:gd name="connsiteY2" fmla="*/ 86219 h 321470"/>
                        <a:gd name="connsiteX3" fmla="*/ 0 w 821318"/>
                        <a:gd name="connsiteY3" fmla="*/ 321470 h 321470"/>
                        <a:gd name="connsiteX4" fmla="*/ 2214 w 821318"/>
                        <a:gd name="connsiteY4" fmla="*/ 146670 h 321470"/>
                        <a:gd name="connsiteX0" fmla="*/ 2214 w 821318"/>
                        <a:gd name="connsiteY0" fmla="*/ 146670 h 321470"/>
                        <a:gd name="connsiteX1" fmla="*/ 820549 w 821318"/>
                        <a:gd name="connsiteY1" fmla="*/ 0 h 321470"/>
                        <a:gd name="connsiteX2" fmla="*/ 821318 w 821318"/>
                        <a:gd name="connsiteY2" fmla="*/ 86219 h 321470"/>
                        <a:gd name="connsiteX3" fmla="*/ 0 w 821318"/>
                        <a:gd name="connsiteY3" fmla="*/ 321470 h 321470"/>
                        <a:gd name="connsiteX4" fmla="*/ 2214 w 821318"/>
                        <a:gd name="connsiteY4" fmla="*/ 146670 h 321470"/>
                        <a:gd name="connsiteX0" fmla="*/ 302 w 819406"/>
                        <a:gd name="connsiteY0" fmla="*/ 146670 h 321470"/>
                        <a:gd name="connsiteX1" fmla="*/ 818637 w 819406"/>
                        <a:gd name="connsiteY1" fmla="*/ 0 h 321470"/>
                        <a:gd name="connsiteX2" fmla="*/ 819406 w 819406"/>
                        <a:gd name="connsiteY2" fmla="*/ 86219 h 321470"/>
                        <a:gd name="connsiteX3" fmla="*/ 61 w 819406"/>
                        <a:gd name="connsiteY3" fmla="*/ 321470 h 321470"/>
                        <a:gd name="connsiteX4" fmla="*/ 302 w 819406"/>
                        <a:gd name="connsiteY4" fmla="*/ 146670 h 321470"/>
                        <a:gd name="connsiteX0" fmla="*/ 302 w 819406"/>
                        <a:gd name="connsiteY0" fmla="*/ 146670 h 321470"/>
                        <a:gd name="connsiteX1" fmla="*/ 818637 w 819406"/>
                        <a:gd name="connsiteY1" fmla="*/ 0 h 321470"/>
                        <a:gd name="connsiteX2" fmla="*/ 819406 w 819406"/>
                        <a:gd name="connsiteY2" fmla="*/ 86219 h 321470"/>
                        <a:gd name="connsiteX3" fmla="*/ 61 w 819406"/>
                        <a:gd name="connsiteY3" fmla="*/ 321470 h 321470"/>
                        <a:gd name="connsiteX4" fmla="*/ 302 w 819406"/>
                        <a:gd name="connsiteY4" fmla="*/ 146670 h 321470"/>
                        <a:gd name="connsiteX0" fmla="*/ 302 w 823353"/>
                        <a:gd name="connsiteY0" fmla="*/ 146670 h 321470"/>
                        <a:gd name="connsiteX1" fmla="*/ 818637 w 823353"/>
                        <a:gd name="connsiteY1" fmla="*/ 0 h 321470"/>
                        <a:gd name="connsiteX2" fmla="*/ 823353 w 823353"/>
                        <a:gd name="connsiteY2" fmla="*/ 93923 h 321470"/>
                        <a:gd name="connsiteX3" fmla="*/ 61 w 823353"/>
                        <a:gd name="connsiteY3" fmla="*/ 321470 h 321470"/>
                        <a:gd name="connsiteX4" fmla="*/ 302 w 823353"/>
                        <a:gd name="connsiteY4" fmla="*/ 146670 h 321470"/>
                        <a:gd name="connsiteX0" fmla="*/ 302 w 823353"/>
                        <a:gd name="connsiteY0" fmla="*/ 146670 h 321470"/>
                        <a:gd name="connsiteX1" fmla="*/ 818637 w 823353"/>
                        <a:gd name="connsiteY1" fmla="*/ 0 h 321470"/>
                        <a:gd name="connsiteX2" fmla="*/ 823353 w 823353"/>
                        <a:gd name="connsiteY2" fmla="*/ 93923 h 321470"/>
                        <a:gd name="connsiteX3" fmla="*/ 61 w 823353"/>
                        <a:gd name="connsiteY3" fmla="*/ 321470 h 321470"/>
                        <a:gd name="connsiteX4" fmla="*/ 302 w 823353"/>
                        <a:gd name="connsiteY4" fmla="*/ 146670 h 321470"/>
                        <a:gd name="connsiteX0" fmla="*/ 302 w 823353"/>
                        <a:gd name="connsiteY0" fmla="*/ 146670 h 321470"/>
                        <a:gd name="connsiteX1" fmla="*/ 818637 w 823353"/>
                        <a:gd name="connsiteY1" fmla="*/ 0 h 321470"/>
                        <a:gd name="connsiteX2" fmla="*/ 823353 w 823353"/>
                        <a:gd name="connsiteY2" fmla="*/ 93923 h 321470"/>
                        <a:gd name="connsiteX3" fmla="*/ 61 w 823353"/>
                        <a:gd name="connsiteY3" fmla="*/ 321470 h 321470"/>
                        <a:gd name="connsiteX4" fmla="*/ 302 w 823353"/>
                        <a:gd name="connsiteY4" fmla="*/ 146670 h 321470"/>
                        <a:gd name="connsiteX0" fmla="*/ 302 w 823353"/>
                        <a:gd name="connsiteY0" fmla="*/ 185192 h 359992"/>
                        <a:gd name="connsiteX1" fmla="*/ 818637 w 823353"/>
                        <a:gd name="connsiteY1" fmla="*/ 0 h 359992"/>
                        <a:gd name="connsiteX2" fmla="*/ 823353 w 823353"/>
                        <a:gd name="connsiteY2" fmla="*/ 132445 h 359992"/>
                        <a:gd name="connsiteX3" fmla="*/ 61 w 823353"/>
                        <a:gd name="connsiteY3" fmla="*/ 359992 h 359992"/>
                        <a:gd name="connsiteX4" fmla="*/ 302 w 823353"/>
                        <a:gd name="connsiteY4" fmla="*/ 185192 h 359992"/>
                        <a:gd name="connsiteX0" fmla="*/ 302 w 823353"/>
                        <a:gd name="connsiteY0" fmla="*/ 321200 h 496000"/>
                        <a:gd name="connsiteX1" fmla="*/ 812717 w 823353"/>
                        <a:gd name="connsiteY1" fmla="*/ 0 h 496000"/>
                        <a:gd name="connsiteX2" fmla="*/ 823353 w 823353"/>
                        <a:gd name="connsiteY2" fmla="*/ 268453 h 496000"/>
                        <a:gd name="connsiteX3" fmla="*/ 61 w 823353"/>
                        <a:gd name="connsiteY3" fmla="*/ 496000 h 496000"/>
                        <a:gd name="connsiteX4" fmla="*/ 302 w 823353"/>
                        <a:gd name="connsiteY4" fmla="*/ 321200 h 496000"/>
                        <a:gd name="connsiteX0" fmla="*/ 302 w 817433"/>
                        <a:gd name="connsiteY0" fmla="*/ 321200 h 496000"/>
                        <a:gd name="connsiteX1" fmla="*/ 812717 w 817433"/>
                        <a:gd name="connsiteY1" fmla="*/ 0 h 496000"/>
                        <a:gd name="connsiteX2" fmla="*/ 817433 w 817433"/>
                        <a:gd name="connsiteY2" fmla="*/ 142908 h 496000"/>
                        <a:gd name="connsiteX3" fmla="*/ 61 w 817433"/>
                        <a:gd name="connsiteY3" fmla="*/ 496000 h 496000"/>
                        <a:gd name="connsiteX4" fmla="*/ 302 w 817433"/>
                        <a:gd name="connsiteY4" fmla="*/ 321200 h 496000"/>
                        <a:gd name="connsiteX0" fmla="*/ 302 w 817433"/>
                        <a:gd name="connsiteY0" fmla="*/ 321200 h 496000"/>
                        <a:gd name="connsiteX1" fmla="*/ 812717 w 817433"/>
                        <a:gd name="connsiteY1" fmla="*/ 0 h 496000"/>
                        <a:gd name="connsiteX2" fmla="*/ 817433 w 817433"/>
                        <a:gd name="connsiteY2" fmla="*/ 142908 h 496000"/>
                        <a:gd name="connsiteX3" fmla="*/ 61 w 817433"/>
                        <a:gd name="connsiteY3" fmla="*/ 496000 h 496000"/>
                        <a:gd name="connsiteX4" fmla="*/ 302 w 817433"/>
                        <a:gd name="connsiteY4" fmla="*/ 321200 h 496000"/>
                        <a:gd name="connsiteX0" fmla="*/ 302 w 817433"/>
                        <a:gd name="connsiteY0" fmla="*/ 321200 h 496000"/>
                        <a:gd name="connsiteX1" fmla="*/ 812717 w 817433"/>
                        <a:gd name="connsiteY1" fmla="*/ 0 h 496000"/>
                        <a:gd name="connsiteX2" fmla="*/ 817433 w 817433"/>
                        <a:gd name="connsiteY2" fmla="*/ 116753 h 496000"/>
                        <a:gd name="connsiteX3" fmla="*/ 61 w 817433"/>
                        <a:gd name="connsiteY3" fmla="*/ 496000 h 496000"/>
                        <a:gd name="connsiteX4" fmla="*/ 302 w 817433"/>
                        <a:gd name="connsiteY4" fmla="*/ 321200 h 496000"/>
                        <a:gd name="connsiteX0" fmla="*/ 302 w 817433"/>
                        <a:gd name="connsiteY0" fmla="*/ 321200 h 496000"/>
                        <a:gd name="connsiteX1" fmla="*/ 812717 w 817433"/>
                        <a:gd name="connsiteY1" fmla="*/ 0 h 496000"/>
                        <a:gd name="connsiteX2" fmla="*/ 817433 w 817433"/>
                        <a:gd name="connsiteY2" fmla="*/ 116753 h 496000"/>
                        <a:gd name="connsiteX3" fmla="*/ 61 w 817433"/>
                        <a:gd name="connsiteY3" fmla="*/ 496000 h 496000"/>
                        <a:gd name="connsiteX4" fmla="*/ 302 w 817433"/>
                        <a:gd name="connsiteY4" fmla="*/ 321200 h 496000"/>
                        <a:gd name="connsiteX0" fmla="*/ 302 w 817433"/>
                        <a:gd name="connsiteY0" fmla="*/ 321200 h 496000"/>
                        <a:gd name="connsiteX1" fmla="*/ 812717 w 817433"/>
                        <a:gd name="connsiteY1" fmla="*/ 0 h 496000"/>
                        <a:gd name="connsiteX2" fmla="*/ 817433 w 817433"/>
                        <a:gd name="connsiteY2" fmla="*/ 116753 h 496000"/>
                        <a:gd name="connsiteX3" fmla="*/ 61 w 817433"/>
                        <a:gd name="connsiteY3" fmla="*/ 496000 h 496000"/>
                        <a:gd name="connsiteX4" fmla="*/ 302 w 817433"/>
                        <a:gd name="connsiteY4" fmla="*/ 321200 h 496000"/>
                        <a:gd name="connsiteX0" fmla="*/ 302 w 817433"/>
                        <a:gd name="connsiteY0" fmla="*/ 321200 h 496000"/>
                        <a:gd name="connsiteX1" fmla="*/ 812717 w 817433"/>
                        <a:gd name="connsiteY1" fmla="*/ 0 h 496000"/>
                        <a:gd name="connsiteX2" fmla="*/ 817433 w 817433"/>
                        <a:gd name="connsiteY2" fmla="*/ 116753 h 496000"/>
                        <a:gd name="connsiteX3" fmla="*/ 61 w 817433"/>
                        <a:gd name="connsiteY3" fmla="*/ 496000 h 496000"/>
                        <a:gd name="connsiteX4" fmla="*/ 302 w 817433"/>
                        <a:gd name="connsiteY4" fmla="*/ 321200 h 496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17433" h="496000">
                          <a:moveTo>
                            <a:pt x="302" y="321200"/>
                          </a:moveTo>
                          <a:lnTo>
                            <a:pt x="812717" y="0"/>
                          </a:lnTo>
                          <a:cubicBezTo>
                            <a:pt x="812973" y="29275"/>
                            <a:pt x="814606" y="87478"/>
                            <a:pt x="817433" y="116753"/>
                          </a:cubicBezTo>
                          <a:cubicBezTo>
                            <a:pt x="544317" y="248952"/>
                            <a:pt x="275150" y="359948"/>
                            <a:pt x="61" y="496000"/>
                          </a:cubicBezTo>
                          <a:cubicBezTo>
                            <a:pt x="998" y="466048"/>
                            <a:pt x="-635" y="351152"/>
                            <a:pt x="302" y="32120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16" name="Rectangle 405"/>
                    <p:cNvSpPr/>
                    <p:nvPr/>
                  </p:nvSpPr>
                  <p:spPr>
                    <a:xfrm>
                      <a:off x="4038991" y="2494437"/>
                      <a:ext cx="440016" cy="120023"/>
                    </a:xfrm>
                    <a:custGeom>
                      <a:avLst/>
                      <a:gdLst>
                        <a:gd name="connsiteX0" fmla="*/ 0 w 396669"/>
                        <a:gd name="connsiteY0" fmla="*/ 0 h 100455"/>
                        <a:gd name="connsiteX1" fmla="*/ 396669 w 396669"/>
                        <a:gd name="connsiteY1" fmla="*/ 0 h 100455"/>
                        <a:gd name="connsiteX2" fmla="*/ 396669 w 396669"/>
                        <a:gd name="connsiteY2" fmla="*/ 100455 h 100455"/>
                        <a:gd name="connsiteX3" fmla="*/ 0 w 396669"/>
                        <a:gd name="connsiteY3" fmla="*/ 100455 h 100455"/>
                        <a:gd name="connsiteX4" fmla="*/ 0 w 396669"/>
                        <a:gd name="connsiteY4" fmla="*/ 0 h 100455"/>
                        <a:gd name="connsiteX0" fmla="*/ 0 w 430154"/>
                        <a:gd name="connsiteY0" fmla="*/ 36060 h 136515"/>
                        <a:gd name="connsiteX1" fmla="*/ 430154 w 430154"/>
                        <a:gd name="connsiteY1" fmla="*/ 0 h 136515"/>
                        <a:gd name="connsiteX2" fmla="*/ 396669 w 430154"/>
                        <a:gd name="connsiteY2" fmla="*/ 136515 h 136515"/>
                        <a:gd name="connsiteX3" fmla="*/ 0 w 430154"/>
                        <a:gd name="connsiteY3" fmla="*/ 136515 h 136515"/>
                        <a:gd name="connsiteX4" fmla="*/ 0 w 430154"/>
                        <a:gd name="connsiteY4" fmla="*/ 36060 h 136515"/>
                        <a:gd name="connsiteX0" fmla="*/ 0 w 430154"/>
                        <a:gd name="connsiteY0" fmla="*/ 36060 h 136515"/>
                        <a:gd name="connsiteX1" fmla="*/ 430154 w 430154"/>
                        <a:gd name="connsiteY1" fmla="*/ 0 h 136515"/>
                        <a:gd name="connsiteX2" fmla="*/ 427578 w 430154"/>
                        <a:gd name="connsiteY2" fmla="*/ 77272 h 136515"/>
                        <a:gd name="connsiteX3" fmla="*/ 0 w 430154"/>
                        <a:gd name="connsiteY3" fmla="*/ 136515 h 136515"/>
                        <a:gd name="connsiteX4" fmla="*/ 0 w 430154"/>
                        <a:gd name="connsiteY4" fmla="*/ 36060 h 136515"/>
                        <a:gd name="connsiteX0" fmla="*/ 0 w 430154"/>
                        <a:gd name="connsiteY0" fmla="*/ 36060 h 136515"/>
                        <a:gd name="connsiteX1" fmla="*/ 430154 w 430154"/>
                        <a:gd name="connsiteY1" fmla="*/ 0 h 136515"/>
                        <a:gd name="connsiteX2" fmla="*/ 425002 w 430154"/>
                        <a:gd name="connsiteY2" fmla="*/ 108181 h 136515"/>
                        <a:gd name="connsiteX3" fmla="*/ 0 w 430154"/>
                        <a:gd name="connsiteY3" fmla="*/ 136515 h 136515"/>
                        <a:gd name="connsiteX4" fmla="*/ 0 w 430154"/>
                        <a:gd name="connsiteY4" fmla="*/ 36060 h 136515"/>
                        <a:gd name="connsiteX0" fmla="*/ 0 w 430154"/>
                        <a:gd name="connsiteY0" fmla="*/ 36060 h 136515"/>
                        <a:gd name="connsiteX1" fmla="*/ 430154 w 430154"/>
                        <a:gd name="connsiteY1" fmla="*/ 0 h 136515"/>
                        <a:gd name="connsiteX2" fmla="*/ 422426 w 430154"/>
                        <a:gd name="connsiteY2" fmla="*/ 103030 h 136515"/>
                        <a:gd name="connsiteX3" fmla="*/ 0 w 430154"/>
                        <a:gd name="connsiteY3" fmla="*/ 136515 h 136515"/>
                        <a:gd name="connsiteX4" fmla="*/ 0 w 430154"/>
                        <a:gd name="connsiteY4" fmla="*/ 36060 h 136515"/>
                        <a:gd name="connsiteX0" fmla="*/ 0 w 432843"/>
                        <a:gd name="connsiteY0" fmla="*/ 36060 h 136515"/>
                        <a:gd name="connsiteX1" fmla="*/ 430154 w 432843"/>
                        <a:gd name="connsiteY1" fmla="*/ 0 h 136515"/>
                        <a:gd name="connsiteX2" fmla="*/ 432729 w 432843"/>
                        <a:gd name="connsiteY2" fmla="*/ 103030 h 136515"/>
                        <a:gd name="connsiteX3" fmla="*/ 0 w 432843"/>
                        <a:gd name="connsiteY3" fmla="*/ 136515 h 136515"/>
                        <a:gd name="connsiteX4" fmla="*/ 0 w 432843"/>
                        <a:gd name="connsiteY4" fmla="*/ 36060 h 1365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2843" h="136515">
                          <a:moveTo>
                            <a:pt x="0" y="36060"/>
                          </a:moveTo>
                          <a:lnTo>
                            <a:pt x="430154" y="0"/>
                          </a:lnTo>
                          <a:cubicBezTo>
                            <a:pt x="429295" y="25757"/>
                            <a:pt x="433588" y="77273"/>
                            <a:pt x="432729" y="103030"/>
                          </a:cubicBezTo>
                          <a:lnTo>
                            <a:pt x="0" y="136515"/>
                          </a:lnTo>
                          <a:lnTo>
                            <a:pt x="0" y="3606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93000">
                          <a:srgbClr val="00B0F0">
                            <a:lumMod val="45000"/>
                            <a:lumOff val="5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17" name="Rectangle 916"/>
                    <p:cNvSpPr/>
                    <p:nvPr/>
                  </p:nvSpPr>
                  <p:spPr>
                    <a:xfrm>
                      <a:off x="4038251" y="2915628"/>
                      <a:ext cx="432730" cy="6727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93000">
                          <a:srgbClr val="00B0F0">
                            <a:lumMod val="45000"/>
                            <a:lumOff val="5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18" name="Rectangle 917"/>
                    <p:cNvSpPr/>
                    <p:nvPr/>
                  </p:nvSpPr>
                  <p:spPr>
                    <a:xfrm>
                      <a:off x="4038251" y="3046597"/>
                      <a:ext cx="432730" cy="6727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93000">
                          <a:srgbClr val="00B0F0">
                            <a:lumMod val="45000"/>
                            <a:lumOff val="5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19" name="Rectangle 918"/>
                    <p:cNvSpPr/>
                    <p:nvPr/>
                  </p:nvSpPr>
                  <p:spPr>
                    <a:xfrm>
                      <a:off x="4038251" y="3179947"/>
                      <a:ext cx="432730" cy="6727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93000">
                          <a:srgbClr val="00B0F0">
                            <a:lumMod val="45000"/>
                            <a:lumOff val="5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20" name="Rectangle 919"/>
                    <p:cNvSpPr/>
                    <p:nvPr/>
                  </p:nvSpPr>
                  <p:spPr>
                    <a:xfrm>
                      <a:off x="4038251" y="3315678"/>
                      <a:ext cx="432730" cy="6727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93000">
                          <a:srgbClr val="00B0F0">
                            <a:lumMod val="45000"/>
                            <a:lumOff val="5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21" name="Rectangle 920"/>
                    <p:cNvSpPr/>
                    <p:nvPr/>
                  </p:nvSpPr>
                  <p:spPr>
                    <a:xfrm>
                      <a:off x="4038251" y="3451408"/>
                      <a:ext cx="432730" cy="6727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93000">
                          <a:srgbClr val="00B0F0">
                            <a:lumMod val="45000"/>
                            <a:lumOff val="5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22" name="Rectangle 921"/>
                    <p:cNvSpPr/>
                    <p:nvPr/>
                  </p:nvSpPr>
                  <p:spPr>
                    <a:xfrm>
                      <a:off x="4038251" y="3572852"/>
                      <a:ext cx="432730" cy="67272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93000">
                          <a:srgbClr val="00B0F0">
                            <a:lumMod val="45000"/>
                            <a:lumOff val="5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23" name="Rectangle 170"/>
                    <p:cNvSpPr/>
                    <p:nvPr/>
                  </p:nvSpPr>
                  <p:spPr>
                    <a:xfrm>
                      <a:off x="4036337" y="2771769"/>
                      <a:ext cx="434208" cy="78691"/>
                    </a:xfrm>
                    <a:custGeom>
                      <a:avLst/>
                      <a:gdLst>
                        <a:gd name="connsiteX0" fmla="*/ 0 w 602905"/>
                        <a:gd name="connsiteY0" fmla="*/ 0 h 100486"/>
                        <a:gd name="connsiteX1" fmla="*/ 602905 w 602905"/>
                        <a:gd name="connsiteY1" fmla="*/ 0 h 100486"/>
                        <a:gd name="connsiteX2" fmla="*/ 602905 w 602905"/>
                        <a:gd name="connsiteY2" fmla="*/ 100486 h 100486"/>
                        <a:gd name="connsiteX3" fmla="*/ 0 w 602905"/>
                        <a:gd name="connsiteY3" fmla="*/ 100486 h 100486"/>
                        <a:gd name="connsiteX4" fmla="*/ 0 w 602905"/>
                        <a:gd name="connsiteY4" fmla="*/ 0 h 100486"/>
                        <a:gd name="connsiteX0" fmla="*/ 0 w 609729"/>
                        <a:gd name="connsiteY0" fmla="*/ 17060 h 117546"/>
                        <a:gd name="connsiteX1" fmla="*/ 609729 w 609729"/>
                        <a:gd name="connsiteY1" fmla="*/ 0 h 117546"/>
                        <a:gd name="connsiteX2" fmla="*/ 602905 w 609729"/>
                        <a:gd name="connsiteY2" fmla="*/ 117546 h 117546"/>
                        <a:gd name="connsiteX3" fmla="*/ 0 w 609729"/>
                        <a:gd name="connsiteY3" fmla="*/ 117546 h 117546"/>
                        <a:gd name="connsiteX4" fmla="*/ 0 w 609729"/>
                        <a:gd name="connsiteY4" fmla="*/ 17060 h 117546"/>
                        <a:gd name="connsiteX0" fmla="*/ 0 w 607347"/>
                        <a:gd name="connsiteY0" fmla="*/ 14678 h 115164"/>
                        <a:gd name="connsiteX1" fmla="*/ 607347 w 607347"/>
                        <a:gd name="connsiteY1" fmla="*/ 0 h 115164"/>
                        <a:gd name="connsiteX2" fmla="*/ 602905 w 607347"/>
                        <a:gd name="connsiteY2" fmla="*/ 115164 h 115164"/>
                        <a:gd name="connsiteX3" fmla="*/ 0 w 607347"/>
                        <a:gd name="connsiteY3" fmla="*/ 115164 h 115164"/>
                        <a:gd name="connsiteX4" fmla="*/ 0 w 607347"/>
                        <a:gd name="connsiteY4" fmla="*/ 14678 h 115164"/>
                        <a:gd name="connsiteX0" fmla="*/ 0 w 607347"/>
                        <a:gd name="connsiteY0" fmla="*/ 14678 h 115164"/>
                        <a:gd name="connsiteX1" fmla="*/ 607347 w 607347"/>
                        <a:gd name="connsiteY1" fmla="*/ 0 h 115164"/>
                        <a:gd name="connsiteX2" fmla="*/ 602905 w 607347"/>
                        <a:gd name="connsiteY2" fmla="*/ 115164 h 115164"/>
                        <a:gd name="connsiteX3" fmla="*/ 0 w 607347"/>
                        <a:gd name="connsiteY3" fmla="*/ 115164 h 115164"/>
                        <a:gd name="connsiteX4" fmla="*/ 0 w 607347"/>
                        <a:gd name="connsiteY4" fmla="*/ 14678 h 115164"/>
                        <a:gd name="connsiteX0" fmla="*/ 0 w 604965"/>
                        <a:gd name="connsiteY0" fmla="*/ 17060 h 117546"/>
                        <a:gd name="connsiteX1" fmla="*/ 604965 w 604965"/>
                        <a:gd name="connsiteY1" fmla="*/ 0 h 117546"/>
                        <a:gd name="connsiteX2" fmla="*/ 602905 w 604965"/>
                        <a:gd name="connsiteY2" fmla="*/ 117546 h 117546"/>
                        <a:gd name="connsiteX3" fmla="*/ 0 w 604965"/>
                        <a:gd name="connsiteY3" fmla="*/ 117546 h 117546"/>
                        <a:gd name="connsiteX4" fmla="*/ 0 w 604965"/>
                        <a:gd name="connsiteY4" fmla="*/ 17060 h 117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4965" h="117546">
                          <a:moveTo>
                            <a:pt x="0" y="17060"/>
                          </a:moveTo>
                          <a:lnTo>
                            <a:pt x="604965" y="0"/>
                          </a:lnTo>
                          <a:cubicBezTo>
                            <a:pt x="604278" y="39182"/>
                            <a:pt x="603592" y="78364"/>
                            <a:pt x="602905" y="117546"/>
                          </a:cubicBezTo>
                          <a:lnTo>
                            <a:pt x="0" y="117546"/>
                          </a:lnTo>
                          <a:lnTo>
                            <a:pt x="0" y="1706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93000">
                          <a:srgbClr val="00B0F0">
                            <a:lumMod val="45000"/>
                            <a:lumOff val="5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24" name="Rectangle 405"/>
                    <p:cNvSpPr/>
                    <p:nvPr/>
                  </p:nvSpPr>
                  <p:spPr>
                    <a:xfrm>
                      <a:off x="4038991" y="2640224"/>
                      <a:ext cx="433537" cy="88189"/>
                    </a:xfrm>
                    <a:custGeom>
                      <a:avLst/>
                      <a:gdLst>
                        <a:gd name="connsiteX0" fmla="*/ 0 w 396669"/>
                        <a:gd name="connsiteY0" fmla="*/ 0 h 100455"/>
                        <a:gd name="connsiteX1" fmla="*/ 396669 w 396669"/>
                        <a:gd name="connsiteY1" fmla="*/ 0 h 100455"/>
                        <a:gd name="connsiteX2" fmla="*/ 396669 w 396669"/>
                        <a:gd name="connsiteY2" fmla="*/ 100455 h 100455"/>
                        <a:gd name="connsiteX3" fmla="*/ 0 w 396669"/>
                        <a:gd name="connsiteY3" fmla="*/ 100455 h 100455"/>
                        <a:gd name="connsiteX4" fmla="*/ 0 w 396669"/>
                        <a:gd name="connsiteY4" fmla="*/ 0 h 100455"/>
                        <a:gd name="connsiteX0" fmla="*/ 0 w 430154"/>
                        <a:gd name="connsiteY0" fmla="*/ 36060 h 136515"/>
                        <a:gd name="connsiteX1" fmla="*/ 430154 w 430154"/>
                        <a:gd name="connsiteY1" fmla="*/ 0 h 136515"/>
                        <a:gd name="connsiteX2" fmla="*/ 396669 w 430154"/>
                        <a:gd name="connsiteY2" fmla="*/ 136515 h 136515"/>
                        <a:gd name="connsiteX3" fmla="*/ 0 w 430154"/>
                        <a:gd name="connsiteY3" fmla="*/ 136515 h 136515"/>
                        <a:gd name="connsiteX4" fmla="*/ 0 w 430154"/>
                        <a:gd name="connsiteY4" fmla="*/ 36060 h 136515"/>
                        <a:gd name="connsiteX0" fmla="*/ 0 w 430154"/>
                        <a:gd name="connsiteY0" fmla="*/ 36060 h 136515"/>
                        <a:gd name="connsiteX1" fmla="*/ 430154 w 430154"/>
                        <a:gd name="connsiteY1" fmla="*/ 0 h 136515"/>
                        <a:gd name="connsiteX2" fmla="*/ 427578 w 430154"/>
                        <a:gd name="connsiteY2" fmla="*/ 77272 h 136515"/>
                        <a:gd name="connsiteX3" fmla="*/ 0 w 430154"/>
                        <a:gd name="connsiteY3" fmla="*/ 136515 h 136515"/>
                        <a:gd name="connsiteX4" fmla="*/ 0 w 430154"/>
                        <a:gd name="connsiteY4" fmla="*/ 36060 h 136515"/>
                        <a:gd name="connsiteX0" fmla="*/ 0 w 430154"/>
                        <a:gd name="connsiteY0" fmla="*/ 36060 h 136515"/>
                        <a:gd name="connsiteX1" fmla="*/ 430154 w 430154"/>
                        <a:gd name="connsiteY1" fmla="*/ 0 h 136515"/>
                        <a:gd name="connsiteX2" fmla="*/ 425002 w 430154"/>
                        <a:gd name="connsiteY2" fmla="*/ 108181 h 136515"/>
                        <a:gd name="connsiteX3" fmla="*/ 0 w 430154"/>
                        <a:gd name="connsiteY3" fmla="*/ 136515 h 136515"/>
                        <a:gd name="connsiteX4" fmla="*/ 0 w 430154"/>
                        <a:gd name="connsiteY4" fmla="*/ 36060 h 136515"/>
                        <a:gd name="connsiteX0" fmla="*/ 0 w 430154"/>
                        <a:gd name="connsiteY0" fmla="*/ 36060 h 136515"/>
                        <a:gd name="connsiteX1" fmla="*/ 430154 w 430154"/>
                        <a:gd name="connsiteY1" fmla="*/ 0 h 136515"/>
                        <a:gd name="connsiteX2" fmla="*/ 422426 w 430154"/>
                        <a:gd name="connsiteY2" fmla="*/ 103030 h 136515"/>
                        <a:gd name="connsiteX3" fmla="*/ 0 w 430154"/>
                        <a:gd name="connsiteY3" fmla="*/ 136515 h 136515"/>
                        <a:gd name="connsiteX4" fmla="*/ 0 w 430154"/>
                        <a:gd name="connsiteY4" fmla="*/ 36060 h 136515"/>
                        <a:gd name="connsiteX0" fmla="*/ 0 w 432843"/>
                        <a:gd name="connsiteY0" fmla="*/ 36060 h 136515"/>
                        <a:gd name="connsiteX1" fmla="*/ 430154 w 432843"/>
                        <a:gd name="connsiteY1" fmla="*/ 0 h 136515"/>
                        <a:gd name="connsiteX2" fmla="*/ 432729 w 432843"/>
                        <a:gd name="connsiteY2" fmla="*/ 103030 h 136515"/>
                        <a:gd name="connsiteX3" fmla="*/ 0 w 432843"/>
                        <a:gd name="connsiteY3" fmla="*/ 136515 h 136515"/>
                        <a:gd name="connsiteX4" fmla="*/ 0 w 432843"/>
                        <a:gd name="connsiteY4" fmla="*/ 36060 h 136515"/>
                        <a:gd name="connsiteX0" fmla="*/ 0 w 431223"/>
                        <a:gd name="connsiteY0" fmla="*/ 36060 h 136515"/>
                        <a:gd name="connsiteX1" fmla="*/ 430154 w 431223"/>
                        <a:gd name="connsiteY1" fmla="*/ 0 h 136515"/>
                        <a:gd name="connsiteX2" fmla="*/ 431048 w 431223"/>
                        <a:gd name="connsiteY2" fmla="*/ 107388 h 136515"/>
                        <a:gd name="connsiteX3" fmla="*/ 0 w 431223"/>
                        <a:gd name="connsiteY3" fmla="*/ 136515 h 136515"/>
                        <a:gd name="connsiteX4" fmla="*/ 0 w 431223"/>
                        <a:gd name="connsiteY4" fmla="*/ 36060 h 1365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1223" h="136515">
                          <a:moveTo>
                            <a:pt x="0" y="36060"/>
                          </a:moveTo>
                          <a:lnTo>
                            <a:pt x="430154" y="0"/>
                          </a:lnTo>
                          <a:cubicBezTo>
                            <a:pt x="429295" y="25757"/>
                            <a:pt x="431907" y="81631"/>
                            <a:pt x="431048" y="107388"/>
                          </a:cubicBezTo>
                          <a:lnTo>
                            <a:pt x="0" y="136515"/>
                          </a:lnTo>
                          <a:lnTo>
                            <a:pt x="0" y="3606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93000">
                          <a:srgbClr val="00B0F0">
                            <a:lumMod val="45000"/>
                            <a:lumOff val="5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925" name="Rectangle 367"/>
                    <p:cNvSpPr/>
                    <p:nvPr/>
                  </p:nvSpPr>
                  <p:spPr>
                    <a:xfrm>
                      <a:off x="4556140" y="4144562"/>
                      <a:ext cx="825851" cy="141541"/>
                    </a:xfrm>
                    <a:custGeom>
                      <a:avLst/>
                      <a:gdLst>
                        <a:gd name="connsiteX0" fmla="*/ 0 w 814726"/>
                        <a:gd name="connsiteY0" fmla="*/ 0 h 177680"/>
                        <a:gd name="connsiteX1" fmla="*/ 814726 w 814726"/>
                        <a:gd name="connsiteY1" fmla="*/ 0 h 177680"/>
                        <a:gd name="connsiteX2" fmla="*/ 814726 w 814726"/>
                        <a:gd name="connsiteY2" fmla="*/ 177680 h 177680"/>
                        <a:gd name="connsiteX3" fmla="*/ 0 w 814726"/>
                        <a:gd name="connsiteY3" fmla="*/ 177680 h 177680"/>
                        <a:gd name="connsiteX4" fmla="*/ 0 w 81472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2810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7536 w 817536"/>
                        <a:gd name="connsiteY1" fmla="*/ 0 h 177680"/>
                        <a:gd name="connsiteX2" fmla="*/ 816769 w 817536"/>
                        <a:gd name="connsiteY2" fmla="*/ 89856 h 177680"/>
                        <a:gd name="connsiteX3" fmla="*/ 817536 w 817536"/>
                        <a:gd name="connsiteY3" fmla="*/ 177680 h 177680"/>
                        <a:gd name="connsiteX4" fmla="*/ 0 w 817536"/>
                        <a:gd name="connsiteY4" fmla="*/ 89856 h 177680"/>
                        <a:gd name="connsiteX5" fmla="*/ 2810 w 817536"/>
                        <a:gd name="connsiteY5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9856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77680"/>
                        <a:gd name="connsiteX1" fmla="*/ 816769 w 817536"/>
                        <a:gd name="connsiteY1" fmla="*/ 80331 h 177680"/>
                        <a:gd name="connsiteX2" fmla="*/ 817536 w 817536"/>
                        <a:gd name="connsiteY2" fmla="*/ 177680 h 177680"/>
                        <a:gd name="connsiteX3" fmla="*/ 0 w 817536"/>
                        <a:gd name="connsiteY3" fmla="*/ 89856 h 177680"/>
                        <a:gd name="connsiteX4" fmla="*/ 2810 w 817536"/>
                        <a:gd name="connsiteY4" fmla="*/ 0 h 177680"/>
                        <a:gd name="connsiteX0" fmla="*/ 2810 w 817536"/>
                        <a:gd name="connsiteY0" fmla="*/ 0 h 165774"/>
                        <a:gd name="connsiteX1" fmla="*/ 816769 w 817536"/>
                        <a:gd name="connsiteY1" fmla="*/ 80331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7536"/>
                        <a:gd name="connsiteY0" fmla="*/ 0 h 165774"/>
                        <a:gd name="connsiteX1" fmla="*/ 814388 w 817536"/>
                        <a:gd name="connsiteY1" fmla="*/ 54137 h 165774"/>
                        <a:gd name="connsiteX2" fmla="*/ 817536 w 817536"/>
                        <a:gd name="connsiteY2" fmla="*/ 165774 h 165774"/>
                        <a:gd name="connsiteX3" fmla="*/ 0 w 817536"/>
                        <a:gd name="connsiteY3" fmla="*/ 89856 h 165774"/>
                        <a:gd name="connsiteX4" fmla="*/ 2810 w 817536"/>
                        <a:gd name="connsiteY4" fmla="*/ 0 h 165774"/>
                        <a:gd name="connsiteX0" fmla="*/ 2810 w 815155"/>
                        <a:gd name="connsiteY0" fmla="*/ 0 h 149105"/>
                        <a:gd name="connsiteX1" fmla="*/ 814388 w 815155"/>
                        <a:gd name="connsiteY1" fmla="*/ 54137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49105"/>
                        <a:gd name="connsiteX1" fmla="*/ 809625 w 815155"/>
                        <a:gd name="connsiteY1" fmla="*/ 30325 h 149105"/>
                        <a:gd name="connsiteX2" fmla="*/ 815155 w 815155"/>
                        <a:gd name="connsiteY2" fmla="*/ 149105 h 149105"/>
                        <a:gd name="connsiteX3" fmla="*/ 0 w 815155"/>
                        <a:gd name="connsiteY3" fmla="*/ 89856 h 149105"/>
                        <a:gd name="connsiteX4" fmla="*/ 2810 w 815155"/>
                        <a:gd name="connsiteY4" fmla="*/ 0 h 149105"/>
                        <a:gd name="connsiteX0" fmla="*/ 2810 w 815155"/>
                        <a:gd name="connsiteY0" fmla="*/ 0 h 111005"/>
                        <a:gd name="connsiteX1" fmla="*/ 809625 w 815155"/>
                        <a:gd name="connsiteY1" fmla="*/ 30325 h 111005"/>
                        <a:gd name="connsiteX2" fmla="*/ 815155 w 815155"/>
                        <a:gd name="connsiteY2" fmla="*/ 111005 h 111005"/>
                        <a:gd name="connsiteX3" fmla="*/ 0 w 815155"/>
                        <a:gd name="connsiteY3" fmla="*/ 89856 h 111005"/>
                        <a:gd name="connsiteX4" fmla="*/ 2810 w 815155"/>
                        <a:gd name="connsiteY4" fmla="*/ 0 h 111005"/>
                        <a:gd name="connsiteX0" fmla="*/ 9953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9953 w 822298"/>
                        <a:gd name="connsiteY4" fmla="*/ 0 h 111005"/>
                        <a:gd name="connsiteX0" fmla="*/ 428 w 822298"/>
                        <a:gd name="connsiteY0" fmla="*/ 0 h 111005"/>
                        <a:gd name="connsiteX1" fmla="*/ 816768 w 822298"/>
                        <a:gd name="connsiteY1" fmla="*/ 30325 h 111005"/>
                        <a:gd name="connsiteX2" fmla="*/ 822298 w 822298"/>
                        <a:gd name="connsiteY2" fmla="*/ 111005 h 111005"/>
                        <a:gd name="connsiteX3" fmla="*/ 0 w 822298"/>
                        <a:gd name="connsiteY3" fmla="*/ 97000 h 111005"/>
                        <a:gd name="connsiteX4" fmla="*/ 428 w 822298"/>
                        <a:gd name="connsiteY4" fmla="*/ 0 h 111005"/>
                        <a:gd name="connsiteX0" fmla="*/ 428 w 823933"/>
                        <a:gd name="connsiteY0" fmla="*/ 0 h 111005"/>
                        <a:gd name="connsiteX1" fmla="*/ 823912 w 823933"/>
                        <a:gd name="connsiteY1" fmla="*/ 25563 h 111005"/>
                        <a:gd name="connsiteX2" fmla="*/ 822298 w 823933"/>
                        <a:gd name="connsiteY2" fmla="*/ 111005 h 111005"/>
                        <a:gd name="connsiteX3" fmla="*/ 0 w 823933"/>
                        <a:gd name="connsiteY3" fmla="*/ 97000 h 111005"/>
                        <a:gd name="connsiteX4" fmla="*/ 428 w 823933"/>
                        <a:gd name="connsiteY4" fmla="*/ 0 h 111005"/>
                        <a:gd name="connsiteX0" fmla="*/ 428 w 833441"/>
                        <a:gd name="connsiteY0" fmla="*/ 3012 h 114017"/>
                        <a:gd name="connsiteX1" fmla="*/ 833437 w 833441"/>
                        <a:gd name="connsiteY1" fmla="*/ 0 h 114017"/>
                        <a:gd name="connsiteX2" fmla="*/ 822298 w 833441"/>
                        <a:gd name="connsiteY2" fmla="*/ 114017 h 114017"/>
                        <a:gd name="connsiteX3" fmla="*/ 0 w 833441"/>
                        <a:gd name="connsiteY3" fmla="*/ 100012 h 114017"/>
                        <a:gd name="connsiteX4" fmla="*/ 428 w 833441"/>
                        <a:gd name="connsiteY4" fmla="*/ 3012 h 114017"/>
                        <a:gd name="connsiteX0" fmla="*/ 428 w 833458"/>
                        <a:gd name="connsiteY0" fmla="*/ 3012 h 100012"/>
                        <a:gd name="connsiteX1" fmla="*/ 833437 w 833458"/>
                        <a:gd name="connsiteY1" fmla="*/ 0 h 100012"/>
                        <a:gd name="connsiteX2" fmla="*/ 831823 w 833458"/>
                        <a:gd name="connsiteY2" fmla="*/ 66392 h 100012"/>
                        <a:gd name="connsiteX3" fmla="*/ 0 w 833458"/>
                        <a:gd name="connsiteY3" fmla="*/ 100012 h 100012"/>
                        <a:gd name="connsiteX4" fmla="*/ 428 w 833458"/>
                        <a:gd name="connsiteY4" fmla="*/ 3012 h 100012"/>
                        <a:gd name="connsiteX0" fmla="*/ 72 w 833102"/>
                        <a:gd name="connsiteY0" fmla="*/ 3012 h 69055"/>
                        <a:gd name="connsiteX1" fmla="*/ 833081 w 833102"/>
                        <a:gd name="connsiteY1" fmla="*/ 0 h 69055"/>
                        <a:gd name="connsiteX2" fmla="*/ 831467 w 833102"/>
                        <a:gd name="connsiteY2" fmla="*/ 66392 h 69055"/>
                        <a:gd name="connsiteX3" fmla="*/ 6788 w 833102"/>
                        <a:gd name="connsiteY3" fmla="*/ 69055 h 69055"/>
                        <a:gd name="connsiteX4" fmla="*/ 72 w 833102"/>
                        <a:gd name="connsiteY4" fmla="*/ 3012 h 69055"/>
                        <a:gd name="connsiteX0" fmla="*/ 96 w 833126"/>
                        <a:gd name="connsiteY0" fmla="*/ 3012 h 90486"/>
                        <a:gd name="connsiteX1" fmla="*/ 833105 w 833126"/>
                        <a:gd name="connsiteY1" fmla="*/ 0 h 90486"/>
                        <a:gd name="connsiteX2" fmla="*/ 831491 w 833126"/>
                        <a:gd name="connsiteY2" fmla="*/ 66392 h 90486"/>
                        <a:gd name="connsiteX3" fmla="*/ 4430 w 833126"/>
                        <a:gd name="connsiteY3" fmla="*/ 90486 h 90486"/>
                        <a:gd name="connsiteX4" fmla="*/ 96 w 833126"/>
                        <a:gd name="connsiteY4" fmla="*/ 3012 h 90486"/>
                        <a:gd name="connsiteX0" fmla="*/ 2810 w 828696"/>
                        <a:gd name="connsiteY0" fmla="*/ 3012 h 90486"/>
                        <a:gd name="connsiteX1" fmla="*/ 828675 w 828696"/>
                        <a:gd name="connsiteY1" fmla="*/ 0 h 90486"/>
                        <a:gd name="connsiteX2" fmla="*/ 827061 w 828696"/>
                        <a:gd name="connsiteY2" fmla="*/ 66392 h 90486"/>
                        <a:gd name="connsiteX3" fmla="*/ 0 w 828696"/>
                        <a:gd name="connsiteY3" fmla="*/ 90486 h 90486"/>
                        <a:gd name="connsiteX4" fmla="*/ 2810 w 828696"/>
                        <a:gd name="connsiteY4" fmla="*/ 3012 h 90486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3535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10155 h 97629"/>
                        <a:gd name="connsiteX1" fmla="*/ 826294 w 827061"/>
                        <a:gd name="connsiteY1" fmla="*/ 0 h 97629"/>
                        <a:gd name="connsiteX2" fmla="*/ 827061 w 827061"/>
                        <a:gd name="connsiteY2" fmla="*/ 75916 h 97629"/>
                        <a:gd name="connsiteX3" fmla="*/ 0 w 827061"/>
                        <a:gd name="connsiteY3" fmla="*/ 97629 h 97629"/>
                        <a:gd name="connsiteX4" fmla="*/ 2810 w 827061"/>
                        <a:gd name="connsiteY4" fmla="*/ 10155 h 97629"/>
                        <a:gd name="connsiteX0" fmla="*/ 2810 w 827061"/>
                        <a:gd name="connsiteY0" fmla="*/ 33337 h 120811"/>
                        <a:gd name="connsiteX1" fmla="*/ 826294 w 827061"/>
                        <a:gd name="connsiteY1" fmla="*/ 0 h 120811"/>
                        <a:gd name="connsiteX2" fmla="*/ 827061 w 827061"/>
                        <a:gd name="connsiteY2" fmla="*/ 99098 h 120811"/>
                        <a:gd name="connsiteX3" fmla="*/ 0 w 827061"/>
                        <a:gd name="connsiteY3" fmla="*/ 120811 h 120811"/>
                        <a:gd name="connsiteX4" fmla="*/ 2810 w 827061"/>
                        <a:gd name="connsiteY4" fmla="*/ 33337 h 120811"/>
                        <a:gd name="connsiteX0" fmla="*/ 2810 w 829636"/>
                        <a:gd name="connsiteY0" fmla="*/ 33337 h 120811"/>
                        <a:gd name="connsiteX1" fmla="*/ 826294 w 829636"/>
                        <a:gd name="connsiteY1" fmla="*/ 0 h 120811"/>
                        <a:gd name="connsiteX2" fmla="*/ 829636 w 829636"/>
                        <a:gd name="connsiteY2" fmla="*/ 83644 h 120811"/>
                        <a:gd name="connsiteX3" fmla="*/ 0 w 829636"/>
                        <a:gd name="connsiteY3" fmla="*/ 120811 h 120811"/>
                        <a:gd name="connsiteX4" fmla="*/ 2810 w 829636"/>
                        <a:gd name="connsiteY4" fmla="*/ 33337 h 120811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93947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43640 h 131114"/>
                        <a:gd name="connsiteX1" fmla="*/ 828869 w 829636"/>
                        <a:gd name="connsiteY1" fmla="*/ 0 h 131114"/>
                        <a:gd name="connsiteX2" fmla="*/ 829636 w 829636"/>
                        <a:gd name="connsiteY2" fmla="*/ 83644 h 131114"/>
                        <a:gd name="connsiteX3" fmla="*/ 0 w 829636"/>
                        <a:gd name="connsiteY3" fmla="*/ 131114 h 131114"/>
                        <a:gd name="connsiteX4" fmla="*/ 2810 w 829636"/>
                        <a:gd name="connsiteY4" fmla="*/ 43640 h 131114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99098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29636"/>
                        <a:gd name="connsiteY0" fmla="*/ 59094 h 146568"/>
                        <a:gd name="connsiteX1" fmla="*/ 828869 w 829636"/>
                        <a:gd name="connsiteY1" fmla="*/ 0 h 146568"/>
                        <a:gd name="connsiteX2" fmla="*/ 829636 w 829636"/>
                        <a:gd name="connsiteY2" fmla="*/ 86219 h 146568"/>
                        <a:gd name="connsiteX3" fmla="*/ 0 w 829636"/>
                        <a:gd name="connsiteY3" fmla="*/ 146568 h 146568"/>
                        <a:gd name="connsiteX4" fmla="*/ 2810 w 829636"/>
                        <a:gd name="connsiteY4" fmla="*/ 59094 h 146568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88795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31464"/>
                        <a:gd name="connsiteY0" fmla="*/ 61670 h 149144"/>
                        <a:gd name="connsiteX1" fmla="*/ 831445 w 831464"/>
                        <a:gd name="connsiteY1" fmla="*/ 0 h 149144"/>
                        <a:gd name="connsiteX2" fmla="*/ 829636 w 831464"/>
                        <a:gd name="connsiteY2" fmla="*/ 78492 h 149144"/>
                        <a:gd name="connsiteX3" fmla="*/ 0 w 831464"/>
                        <a:gd name="connsiteY3" fmla="*/ 149144 h 149144"/>
                        <a:gd name="connsiteX4" fmla="*/ 2810 w 831464"/>
                        <a:gd name="connsiteY4" fmla="*/ 61670 h 149144"/>
                        <a:gd name="connsiteX0" fmla="*/ 2810 w 829636"/>
                        <a:gd name="connsiteY0" fmla="*/ 90003 h 177477"/>
                        <a:gd name="connsiteX1" fmla="*/ 823717 w 829636"/>
                        <a:gd name="connsiteY1" fmla="*/ 0 h 177477"/>
                        <a:gd name="connsiteX2" fmla="*/ 829636 w 829636"/>
                        <a:gd name="connsiteY2" fmla="*/ 106825 h 177477"/>
                        <a:gd name="connsiteX3" fmla="*/ 0 w 829636"/>
                        <a:gd name="connsiteY3" fmla="*/ 177477 h 177477"/>
                        <a:gd name="connsiteX4" fmla="*/ 2810 w 829636"/>
                        <a:gd name="connsiteY4" fmla="*/ 90003 h 177477"/>
                        <a:gd name="connsiteX0" fmla="*/ 2810 w 832212"/>
                        <a:gd name="connsiteY0" fmla="*/ 90003 h 177477"/>
                        <a:gd name="connsiteX1" fmla="*/ 823717 w 832212"/>
                        <a:gd name="connsiteY1" fmla="*/ 0 h 177477"/>
                        <a:gd name="connsiteX2" fmla="*/ 832212 w 832212"/>
                        <a:gd name="connsiteY2" fmla="*/ 83643 h 177477"/>
                        <a:gd name="connsiteX3" fmla="*/ 0 w 832212"/>
                        <a:gd name="connsiteY3" fmla="*/ 177477 h 177477"/>
                        <a:gd name="connsiteX4" fmla="*/ 2810 w 832212"/>
                        <a:gd name="connsiteY4" fmla="*/ 90003 h 177477"/>
                        <a:gd name="connsiteX0" fmla="*/ 2810 w 823736"/>
                        <a:gd name="connsiteY0" fmla="*/ 90003 h 177477"/>
                        <a:gd name="connsiteX1" fmla="*/ 823717 w 823736"/>
                        <a:gd name="connsiteY1" fmla="*/ 0 h 177477"/>
                        <a:gd name="connsiteX2" fmla="*/ 821909 w 823736"/>
                        <a:gd name="connsiteY2" fmla="*/ 81067 h 177477"/>
                        <a:gd name="connsiteX3" fmla="*/ 0 w 823736"/>
                        <a:gd name="connsiteY3" fmla="*/ 177477 h 177477"/>
                        <a:gd name="connsiteX4" fmla="*/ 2810 w 823736"/>
                        <a:gd name="connsiteY4" fmla="*/ 90003 h 177477"/>
                        <a:gd name="connsiteX0" fmla="*/ 2810 w 827061"/>
                        <a:gd name="connsiteY0" fmla="*/ 90003 h 177477"/>
                        <a:gd name="connsiteX1" fmla="*/ 823717 w 827061"/>
                        <a:gd name="connsiteY1" fmla="*/ 0 h 177477"/>
                        <a:gd name="connsiteX2" fmla="*/ 827061 w 827061"/>
                        <a:gd name="connsiteY2" fmla="*/ 81067 h 177477"/>
                        <a:gd name="connsiteX3" fmla="*/ 0 w 827061"/>
                        <a:gd name="connsiteY3" fmla="*/ 177477 h 177477"/>
                        <a:gd name="connsiteX4" fmla="*/ 2810 w 827061"/>
                        <a:gd name="connsiteY4" fmla="*/ 90003 h 177477"/>
                        <a:gd name="connsiteX0" fmla="*/ 2810 w 824485"/>
                        <a:gd name="connsiteY0" fmla="*/ 90003 h 177477"/>
                        <a:gd name="connsiteX1" fmla="*/ 823717 w 824485"/>
                        <a:gd name="connsiteY1" fmla="*/ 0 h 177477"/>
                        <a:gd name="connsiteX2" fmla="*/ 824485 w 824485"/>
                        <a:gd name="connsiteY2" fmla="*/ 81067 h 177477"/>
                        <a:gd name="connsiteX3" fmla="*/ 0 w 824485"/>
                        <a:gd name="connsiteY3" fmla="*/ 177477 h 177477"/>
                        <a:gd name="connsiteX4" fmla="*/ 2810 w 824485"/>
                        <a:gd name="connsiteY4" fmla="*/ 90003 h 177477"/>
                        <a:gd name="connsiteX0" fmla="*/ 2810 w 824485"/>
                        <a:gd name="connsiteY0" fmla="*/ 110609 h 198083"/>
                        <a:gd name="connsiteX1" fmla="*/ 821146 w 824485"/>
                        <a:gd name="connsiteY1" fmla="*/ 0 h 198083"/>
                        <a:gd name="connsiteX2" fmla="*/ 824485 w 824485"/>
                        <a:gd name="connsiteY2" fmla="*/ 101673 h 198083"/>
                        <a:gd name="connsiteX3" fmla="*/ 0 w 824485"/>
                        <a:gd name="connsiteY3" fmla="*/ 198083 h 198083"/>
                        <a:gd name="connsiteX4" fmla="*/ 2810 w 824485"/>
                        <a:gd name="connsiteY4" fmla="*/ 110609 h 198083"/>
                        <a:gd name="connsiteX0" fmla="*/ 2810 w 824485"/>
                        <a:gd name="connsiteY0" fmla="*/ 110609 h 198083"/>
                        <a:gd name="connsiteX1" fmla="*/ 821146 w 824485"/>
                        <a:gd name="connsiteY1" fmla="*/ 0 h 198083"/>
                        <a:gd name="connsiteX2" fmla="*/ 824485 w 824485"/>
                        <a:gd name="connsiteY2" fmla="*/ 83643 h 198083"/>
                        <a:gd name="connsiteX3" fmla="*/ 0 w 824485"/>
                        <a:gd name="connsiteY3" fmla="*/ 198083 h 198083"/>
                        <a:gd name="connsiteX4" fmla="*/ 2810 w 824485"/>
                        <a:gd name="connsiteY4" fmla="*/ 110609 h 198083"/>
                        <a:gd name="connsiteX0" fmla="*/ 2810 w 824485"/>
                        <a:gd name="connsiteY0" fmla="*/ 113185 h 200659"/>
                        <a:gd name="connsiteX1" fmla="*/ 823718 w 824485"/>
                        <a:gd name="connsiteY1" fmla="*/ 0 h 200659"/>
                        <a:gd name="connsiteX2" fmla="*/ 824485 w 824485"/>
                        <a:gd name="connsiteY2" fmla="*/ 86219 h 200659"/>
                        <a:gd name="connsiteX3" fmla="*/ 0 w 824485"/>
                        <a:gd name="connsiteY3" fmla="*/ 200659 h 200659"/>
                        <a:gd name="connsiteX4" fmla="*/ 2810 w 824485"/>
                        <a:gd name="connsiteY4" fmla="*/ 113185 h 200659"/>
                        <a:gd name="connsiteX0" fmla="*/ 2810 w 824485"/>
                        <a:gd name="connsiteY0" fmla="*/ 123488 h 210962"/>
                        <a:gd name="connsiteX1" fmla="*/ 823718 w 824485"/>
                        <a:gd name="connsiteY1" fmla="*/ 0 h 210962"/>
                        <a:gd name="connsiteX2" fmla="*/ 824485 w 824485"/>
                        <a:gd name="connsiteY2" fmla="*/ 96522 h 210962"/>
                        <a:gd name="connsiteX3" fmla="*/ 0 w 824485"/>
                        <a:gd name="connsiteY3" fmla="*/ 210962 h 210962"/>
                        <a:gd name="connsiteX4" fmla="*/ 2810 w 824485"/>
                        <a:gd name="connsiteY4" fmla="*/ 123488 h 210962"/>
                        <a:gd name="connsiteX0" fmla="*/ 2810 w 824485"/>
                        <a:gd name="connsiteY0" fmla="*/ 123488 h 210962"/>
                        <a:gd name="connsiteX1" fmla="*/ 823718 w 824485"/>
                        <a:gd name="connsiteY1" fmla="*/ 0 h 210962"/>
                        <a:gd name="connsiteX2" fmla="*/ 824485 w 824485"/>
                        <a:gd name="connsiteY2" fmla="*/ 81067 h 210962"/>
                        <a:gd name="connsiteX3" fmla="*/ 0 w 824485"/>
                        <a:gd name="connsiteY3" fmla="*/ 210962 h 210962"/>
                        <a:gd name="connsiteX4" fmla="*/ 2810 w 824485"/>
                        <a:gd name="connsiteY4" fmla="*/ 123488 h 210962"/>
                        <a:gd name="connsiteX0" fmla="*/ 137 w 826954"/>
                        <a:gd name="connsiteY0" fmla="*/ 120912 h 210962"/>
                        <a:gd name="connsiteX1" fmla="*/ 826187 w 826954"/>
                        <a:gd name="connsiteY1" fmla="*/ 0 h 210962"/>
                        <a:gd name="connsiteX2" fmla="*/ 826954 w 826954"/>
                        <a:gd name="connsiteY2" fmla="*/ 81067 h 210962"/>
                        <a:gd name="connsiteX3" fmla="*/ 2469 w 826954"/>
                        <a:gd name="connsiteY3" fmla="*/ 210962 h 210962"/>
                        <a:gd name="connsiteX4" fmla="*/ 137 w 826954"/>
                        <a:gd name="connsiteY4" fmla="*/ 120912 h 210962"/>
                        <a:gd name="connsiteX0" fmla="*/ 302 w 824547"/>
                        <a:gd name="connsiteY0" fmla="*/ 120912 h 210962"/>
                        <a:gd name="connsiteX1" fmla="*/ 823780 w 824547"/>
                        <a:gd name="connsiteY1" fmla="*/ 0 h 210962"/>
                        <a:gd name="connsiteX2" fmla="*/ 824547 w 824547"/>
                        <a:gd name="connsiteY2" fmla="*/ 81067 h 210962"/>
                        <a:gd name="connsiteX3" fmla="*/ 62 w 824547"/>
                        <a:gd name="connsiteY3" fmla="*/ 210962 h 210962"/>
                        <a:gd name="connsiteX4" fmla="*/ 302 w 824547"/>
                        <a:gd name="connsiteY4" fmla="*/ 120912 h 210962"/>
                        <a:gd name="connsiteX0" fmla="*/ 302 w 824547"/>
                        <a:gd name="connsiteY0" fmla="*/ 146670 h 236720"/>
                        <a:gd name="connsiteX1" fmla="*/ 818637 w 824547"/>
                        <a:gd name="connsiteY1" fmla="*/ 0 h 236720"/>
                        <a:gd name="connsiteX2" fmla="*/ 824547 w 824547"/>
                        <a:gd name="connsiteY2" fmla="*/ 106825 h 236720"/>
                        <a:gd name="connsiteX3" fmla="*/ 62 w 824547"/>
                        <a:gd name="connsiteY3" fmla="*/ 236720 h 236720"/>
                        <a:gd name="connsiteX4" fmla="*/ 302 w 824547"/>
                        <a:gd name="connsiteY4" fmla="*/ 146670 h 236720"/>
                        <a:gd name="connsiteX0" fmla="*/ 302 w 821976"/>
                        <a:gd name="connsiteY0" fmla="*/ 146670 h 236720"/>
                        <a:gd name="connsiteX1" fmla="*/ 818637 w 821976"/>
                        <a:gd name="connsiteY1" fmla="*/ 0 h 236720"/>
                        <a:gd name="connsiteX2" fmla="*/ 821976 w 821976"/>
                        <a:gd name="connsiteY2" fmla="*/ 93946 h 236720"/>
                        <a:gd name="connsiteX3" fmla="*/ 62 w 821976"/>
                        <a:gd name="connsiteY3" fmla="*/ 236720 h 236720"/>
                        <a:gd name="connsiteX4" fmla="*/ 302 w 821976"/>
                        <a:gd name="connsiteY4" fmla="*/ 146670 h 236720"/>
                        <a:gd name="connsiteX0" fmla="*/ 302 w 821976"/>
                        <a:gd name="connsiteY0" fmla="*/ 146670 h 236720"/>
                        <a:gd name="connsiteX1" fmla="*/ 818637 w 821976"/>
                        <a:gd name="connsiteY1" fmla="*/ 0 h 236720"/>
                        <a:gd name="connsiteX2" fmla="*/ 821976 w 821976"/>
                        <a:gd name="connsiteY2" fmla="*/ 93946 h 236720"/>
                        <a:gd name="connsiteX3" fmla="*/ 62 w 821976"/>
                        <a:gd name="connsiteY3" fmla="*/ 236720 h 236720"/>
                        <a:gd name="connsiteX4" fmla="*/ 302 w 821976"/>
                        <a:gd name="connsiteY4" fmla="*/ 146670 h 236720"/>
                        <a:gd name="connsiteX0" fmla="*/ 302 w 818646"/>
                        <a:gd name="connsiteY0" fmla="*/ 146670 h 236720"/>
                        <a:gd name="connsiteX1" fmla="*/ 818637 w 818646"/>
                        <a:gd name="connsiteY1" fmla="*/ 0 h 236720"/>
                        <a:gd name="connsiteX2" fmla="*/ 816834 w 818646"/>
                        <a:gd name="connsiteY2" fmla="*/ 86219 h 236720"/>
                        <a:gd name="connsiteX3" fmla="*/ 62 w 818646"/>
                        <a:gd name="connsiteY3" fmla="*/ 236720 h 236720"/>
                        <a:gd name="connsiteX4" fmla="*/ 302 w 818646"/>
                        <a:gd name="connsiteY4" fmla="*/ 146670 h 236720"/>
                        <a:gd name="connsiteX0" fmla="*/ 302 w 826355"/>
                        <a:gd name="connsiteY0" fmla="*/ 162125 h 252175"/>
                        <a:gd name="connsiteX1" fmla="*/ 826352 w 826355"/>
                        <a:gd name="connsiteY1" fmla="*/ 0 h 252175"/>
                        <a:gd name="connsiteX2" fmla="*/ 816834 w 826355"/>
                        <a:gd name="connsiteY2" fmla="*/ 101674 h 252175"/>
                        <a:gd name="connsiteX3" fmla="*/ 62 w 826355"/>
                        <a:gd name="connsiteY3" fmla="*/ 252175 h 252175"/>
                        <a:gd name="connsiteX4" fmla="*/ 302 w 826355"/>
                        <a:gd name="connsiteY4" fmla="*/ 162125 h 252175"/>
                        <a:gd name="connsiteX0" fmla="*/ 302 w 826361"/>
                        <a:gd name="connsiteY0" fmla="*/ 162125 h 252175"/>
                        <a:gd name="connsiteX1" fmla="*/ 826352 w 826361"/>
                        <a:gd name="connsiteY1" fmla="*/ 0 h 252175"/>
                        <a:gd name="connsiteX2" fmla="*/ 824549 w 826361"/>
                        <a:gd name="connsiteY2" fmla="*/ 70765 h 252175"/>
                        <a:gd name="connsiteX3" fmla="*/ 62 w 826361"/>
                        <a:gd name="connsiteY3" fmla="*/ 252175 h 252175"/>
                        <a:gd name="connsiteX4" fmla="*/ 302 w 826361"/>
                        <a:gd name="connsiteY4" fmla="*/ 162125 h 252175"/>
                        <a:gd name="connsiteX0" fmla="*/ 302 w 826361"/>
                        <a:gd name="connsiteY0" fmla="*/ 162125 h 262479"/>
                        <a:gd name="connsiteX1" fmla="*/ 826352 w 826361"/>
                        <a:gd name="connsiteY1" fmla="*/ 0 h 262479"/>
                        <a:gd name="connsiteX2" fmla="*/ 824549 w 826361"/>
                        <a:gd name="connsiteY2" fmla="*/ 70765 h 262479"/>
                        <a:gd name="connsiteX3" fmla="*/ 62 w 826361"/>
                        <a:gd name="connsiteY3" fmla="*/ 262479 h 262479"/>
                        <a:gd name="connsiteX4" fmla="*/ 302 w 826361"/>
                        <a:gd name="connsiteY4" fmla="*/ 162125 h 262479"/>
                        <a:gd name="connsiteX0" fmla="*/ 302 w 824549"/>
                        <a:gd name="connsiteY0" fmla="*/ 164701 h 265055"/>
                        <a:gd name="connsiteX1" fmla="*/ 821209 w 824549"/>
                        <a:gd name="connsiteY1" fmla="*/ 0 h 265055"/>
                        <a:gd name="connsiteX2" fmla="*/ 824549 w 824549"/>
                        <a:gd name="connsiteY2" fmla="*/ 73341 h 265055"/>
                        <a:gd name="connsiteX3" fmla="*/ 62 w 824549"/>
                        <a:gd name="connsiteY3" fmla="*/ 265055 h 265055"/>
                        <a:gd name="connsiteX4" fmla="*/ 302 w 824549"/>
                        <a:gd name="connsiteY4" fmla="*/ 164701 h 265055"/>
                        <a:gd name="connsiteX0" fmla="*/ 302 w 824549"/>
                        <a:gd name="connsiteY0" fmla="*/ 195519 h 295873"/>
                        <a:gd name="connsiteX1" fmla="*/ 821209 w 824549"/>
                        <a:gd name="connsiteY1" fmla="*/ 0 h 295873"/>
                        <a:gd name="connsiteX2" fmla="*/ 824549 w 824549"/>
                        <a:gd name="connsiteY2" fmla="*/ 104159 h 295873"/>
                        <a:gd name="connsiteX3" fmla="*/ 62 w 824549"/>
                        <a:gd name="connsiteY3" fmla="*/ 295873 h 295873"/>
                        <a:gd name="connsiteX4" fmla="*/ 302 w 824549"/>
                        <a:gd name="connsiteY4" fmla="*/ 195519 h 295873"/>
                        <a:gd name="connsiteX0" fmla="*/ 302 w 824549"/>
                        <a:gd name="connsiteY0" fmla="*/ 195519 h 295873"/>
                        <a:gd name="connsiteX1" fmla="*/ 821209 w 824549"/>
                        <a:gd name="connsiteY1" fmla="*/ 0 h 295873"/>
                        <a:gd name="connsiteX2" fmla="*/ 824549 w 824549"/>
                        <a:gd name="connsiteY2" fmla="*/ 77194 h 295873"/>
                        <a:gd name="connsiteX3" fmla="*/ 62 w 824549"/>
                        <a:gd name="connsiteY3" fmla="*/ 295873 h 295873"/>
                        <a:gd name="connsiteX4" fmla="*/ 302 w 824549"/>
                        <a:gd name="connsiteY4" fmla="*/ 195519 h 295873"/>
                        <a:gd name="connsiteX0" fmla="*/ 2214 w 826461"/>
                        <a:gd name="connsiteY0" fmla="*/ 195519 h 396032"/>
                        <a:gd name="connsiteX1" fmla="*/ 823121 w 826461"/>
                        <a:gd name="connsiteY1" fmla="*/ 0 h 396032"/>
                        <a:gd name="connsiteX2" fmla="*/ 826461 w 826461"/>
                        <a:gd name="connsiteY2" fmla="*/ 77194 h 396032"/>
                        <a:gd name="connsiteX3" fmla="*/ 0 w 826461"/>
                        <a:gd name="connsiteY3" fmla="*/ 396032 h 396032"/>
                        <a:gd name="connsiteX4" fmla="*/ 2214 w 826461"/>
                        <a:gd name="connsiteY4" fmla="*/ 195519 h 396032"/>
                        <a:gd name="connsiteX0" fmla="*/ 157 w 824404"/>
                        <a:gd name="connsiteY0" fmla="*/ 195519 h 396032"/>
                        <a:gd name="connsiteX1" fmla="*/ 821064 w 824404"/>
                        <a:gd name="connsiteY1" fmla="*/ 0 h 396032"/>
                        <a:gd name="connsiteX2" fmla="*/ 824404 w 824404"/>
                        <a:gd name="connsiteY2" fmla="*/ 77194 h 396032"/>
                        <a:gd name="connsiteX3" fmla="*/ 1891 w 824404"/>
                        <a:gd name="connsiteY3" fmla="*/ 396032 h 396032"/>
                        <a:gd name="connsiteX4" fmla="*/ 157 w 824404"/>
                        <a:gd name="connsiteY4" fmla="*/ 195519 h 396032"/>
                        <a:gd name="connsiteX0" fmla="*/ 2214 w 826461"/>
                        <a:gd name="connsiteY0" fmla="*/ 195519 h 396032"/>
                        <a:gd name="connsiteX1" fmla="*/ 823121 w 826461"/>
                        <a:gd name="connsiteY1" fmla="*/ 0 h 396032"/>
                        <a:gd name="connsiteX2" fmla="*/ 826461 w 826461"/>
                        <a:gd name="connsiteY2" fmla="*/ 77194 h 396032"/>
                        <a:gd name="connsiteX3" fmla="*/ 0 w 826461"/>
                        <a:gd name="connsiteY3" fmla="*/ 396032 h 396032"/>
                        <a:gd name="connsiteX4" fmla="*/ 2214 w 826461"/>
                        <a:gd name="connsiteY4" fmla="*/ 195519 h 396032"/>
                        <a:gd name="connsiteX0" fmla="*/ 302 w 824549"/>
                        <a:gd name="connsiteY0" fmla="*/ 195519 h 396032"/>
                        <a:gd name="connsiteX1" fmla="*/ 821209 w 824549"/>
                        <a:gd name="connsiteY1" fmla="*/ 0 h 396032"/>
                        <a:gd name="connsiteX2" fmla="*/ 824549 w 824549"/>
                        <a:gd name="connsiteY2" fmla="*/ 77194 h 396032"/>
                        <a:gd name="connsiteX3" fmla="*/ 62 w 824549"/>
                        <a:gd name="connsiteY3" fmla="*/ 396032 h 396032"/>
                        <a:gd name="connsiteX4" fmla="*/ 302 w 824549"/>
                        <a:gd name="connsiteY4" fmla="*/ 195519 h 396032"/>
                        <a:gd name="connsiteX0" fmla="*/ 107 w 824354"/>
                        <a:gd name="connsiteY0" fmla="*/ 195519 h 415293"/>
                        <a:gd name="connsiteX1" fmla="*/ 821014 w 824354"/>
                        <a:gd name="connsiteY1" fmla="*/ 0 h 415293"/>
                        <a:gd name="connsiteX2" fmla="*/ 824354 w 824354"/>
                        <a:gd name="connsiteY2" fmla="*/ 77194 h 415293"/>
                        <a:gd name="connsiteX3" fmla="*/ 3814 w 824354"/>
                        <a:gd name="connsiteY3" fmla="*/ 415293 h 415293"/>
                        <a:gd name="connsiteX4" fmla="*/ 107 w 824354"/>
                        <a:gd name="connsiteY4" fmla="*/ 195519 h 415293"/>
                        <a:gd name="connsiteX0" fmla="*/ 301 w 824548"/>
                        <a:gd name="connsiteY0" fmla="*/ 195519 h 419145"/>
                        <a:gd name="connsiteX1" fmla="*/ 821208 w 824548"/>
                        <a:gd name="connsiteY1" fmla="*/ 0 h 419145"/>
                        <a:gd name="connsiteX2" fmla="*/ 824548 w 824548"/>
                        <a:gd name="connsiteY2" fmla="*/ 77194 h 419145"/>
                        <a:gd name="connsiteX3" fmla="*/ 61 w 824548"/>
                        <a:gd name="connsiteY3" fmla="*/ 419145 h 419145"/>
                        <a:gd name="connsiteX4" fmla="*/ 301 w 824548"/>
                        <a:gd name="connsiteY4" fmla="*/ 195519 h 419145"/>
                        <a:gd name="connsiteX0" fmla="*/ 301 w 824548"/>
                        <a:gd name="connsiteY0" fmla="*/ 218633 h 442259"/>
                        <a:gd name="connsiteX1" fmla="*/ 821208 w 824548"/>
                        <a:gd name="connsiteY1" fmla="*/ 0 h 442259"/>
                        <a:gd name="connsiteX2" fmla="*/ 824548 w 824548"/>
                        <a:gd name="connsiteY2" fmla="*/ 100308 h 442259"/>
                        <a:gd name="connsiteX3" fmla="*/ 61 w 824548"/>
                        <a:gd name="connsiteY3" fmla="*/ 442259 h 442259"/>
                        <a:gd name="connsiteX4" fmla="*/ 301 w 824548"/>
                        <a:gd name="connsiteY4" fmla="*/ 218633 h 442259"/>
                        <a:gd name="connsiteX0" fmla="*/ 2214 w 824487"/>
                        <a:gd name="connsiteY0" fmla="*/ 257156 h 442259"/>
                        <a:gd name="connsiteX1" fmla="*/ 821147 w 824487"/>
                        <a:gd name="connsiteY1" fmla="*/ 0 h 442259"/>
                        <a:gd name="connsiteX2" fmla="*/ 824487 w 824487"/>
                        <a:gd name="connsiteY2" fmla="*/ 100308 h 442259"/>
                        <a:gd name="connsiteX3" fmla="*/ 0 w 824487"/>
                        <a:gd name="connsiteY3" fmla="*/ 442259 h 442259"/>
                        <a:gd name="connsiteX4" fmla="*/ 2214 w 824487"/>
                        <a:gd name="connsiteY4" fmla="*/ 257156 h 442259"/>
                        <a:gd name="connsiteX0" fmla="*/ 2214 w 824487"/>
                        <a:gd name="connsiteY0" fmla="*/ 257156 h 442259"/>
                        <a:gd name="connsiteX1" fmla="*/ 821147 w 824487"/>
                        <a:gd name="connsiteY1" fmla="*/ 0 h 442259"/>
                        <a:gd name="connsiteX2" fmla="*/ 824487 w 824487"/>
                        <a:gd name="connsiteY2" fmla="*/ 100308 h 442259"/>
                        <a:gd name="connsiteX3" fmla="*/ 0 w 824487"/>
                        <a:gd name="connsiteY3" fmla="*/ 442259 h 442259"/>
                        <a:gd name="connsiteX4" fmla="*/ 2214 w 824487"/>
                        <a:gd name="connsiteY4" fmla="*/ 257156 h 442259"/>
                        <a:gd name="connsiteX0" fmla="*/ 2214 w 824487"/>
                        <a:gd name="connsiteY0" fmla="*/ 257156 h 442259"/>
                        <a:gd name="connsiteX1" fmla="*/ 821147 w 824487"/>
                        <a:gd name="connsiteY1" fmla="*/ 0 h 442259"/>
                        <a:gd name="connsiteX2" fmla="*/ 824487 w 824487"/>
                        <a:gd name="connsiteY2" fmla="*/ 100308 h 442259"/>
                        <a:gd name="connsiteX3" fmla="*/ 0 w 824487"/>
                        <a:gd name="connsiteY3" fmla="*/ 442259 h 442259"/>
                        <a:gd name="connsiteX4" fmla="*/ 2214 w 824487"/>
                        <a:gd name="connsiteY4" fmla="*/ 257156 h 442259"/>
                        <a:gd name="connsiteX0" fmla="*/ 2214 w 824487"/>
                        <a:gd name="connsiteY0" fmla="*/ 257156 h 378776"/>
                        <a:gd name="connsiteX1" fmla="*/ 821147 w 824487"/>
                        <a:gd name="connsiteY1" fmla="*/ 0 h 378776"/>
                        <a:gd name="connsiteX2" fmla="*/ 824487 w 824487"/>
                        <a:gd name="connsiteY2" fmla="*/ 100308 h 378776"/>
                        <a:gd name="connsiteX3" fmla="*/ 0 w 824487"/>
                        <a:gd name="connsiteY3" fmla="*/ 378776 h 378776"/>
                        <a:gd name="connsiteX4" fmla="*/ 2214 w 824487"/>
                        <a:gd name="connsiteY4" fmla="*/ 257156 h 378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4487" h="378776">
                          <a:moveTo>
                            <a:pt x="2214" y="257156"/>
                          </a:moveTo>
                          <a:cubicBezTo>
                            <a:pt x="273876" y="167586"/>
                            <a:pt x="557378" y="89570"/>
                            <a:pt x="821147" y="0"/>
                          </a:cubicBezTo>
                          <a:cubicBezTo>
                            <a:pt x="821403" y="29275"/>
                            <a:pt x="821660" y="71033"/>
                            <a:pt x="824487" y="100308"/>
                          </a:cubicBezTo>
                          <a:lnTo>
                            <a:pt x="0" y="378776"/>
                          </a:lnTo>
                          <a:cubicBezTo>
                            <a:pt x="937" y="348824"/>
                            <a:pt x="1277" y="287108"/>
                            <a:pt x="2214" y="257156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5000"/>
                            <a:lumOff val="95000"/>
                          </a:srgbClr>
                        </a:gs>
                        <a:gs pos="100000">
                          <a:srgbClr val="00B0F0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innerShdw blurRad="12700" dist="127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  <p:grpSp>
              <p:nvGrpSpPr>
                <p:cNvPr id="844" name="Group 843"/>
                <p:cNvGrpSpPr/>
                <p:nvPr/>
              </p:nvGrpSpPr>
              <p:grpSpPr>
                <a:xfrm>
                  <a:off x="1810711" y="2498159"/>
                  <a:ext cx="1875464" cy="3507041"/>
                  <a:chOff x="1810711" y="2498159"/>
                  <a:chExt cx="1875464" cy="3507041"/>
                </a:xfrm>
              </p:grpSpPr>
              <p:grpSp>
                <p:nvGrpSpPr>
                  <p:cNvPr id="884" name="Group 883"/>
                  <p:cNvGrpSpPr/>
                  <p:nvPr/>
                </p:nvGrpSpPr>
                <p:grpSpPr>
                  <a:xfrm>
                    <a:off x="2096964" y="2498159"/>
                    <a:ext cx="1156809" cy="335086"/>
                    <a:chOff x="3642205" y="3135427"/>
                    <a:chExt cx="839279" cy="126886"/>
                  </a:xfrm>
                </p:grpSpPr>
                <p:sp>
                  <p:nvSpPr>
                    <p:cNvPr id="896" name="Rectangle 359"/>
                    <p:cNvSpPr/>
                    <p:nvPr/>
                  </p:nvSpPr>
                  <p:spPr>
                    <a:xfrm>
                      <a:off x="3642205" y="3135427"/>
                      <a:ext cx="396393" cy="126886"/>
                    </a:xfrm>
                    <a:custGeom>
                      <a:avLst/>
                      <a:gdLst>
                        <a:gd name="connsiteX0" fmla="*/ 0 w 396161"/>
                        <a:gd name="connsiteY0" fmla="*/ 0 h 112599"/>
                        <a:gd name="connsiteX1" fmla="*/ 396161 w 396161"/>
                        <a:gd name="connsiteY1" fmla="*/ 0 h 112599"/>
                        <a:gd name="connsiteX2" fmla="*/ 396161 w 396161"/>
                        <a:gd name="connsiteY2" fmla="*/ 112599 h 112599"/>
                        <a:gd name="connsiteX3" fmla="*/ 0 w 396161"/>
                        <a:gd name="connsiteY3" fmla="*/ 112599 h 112599"/>
                        <a:gd name="connsiteX4" fmla="*/ 0 w 396161"/>
                        <a:gd name="connsiteY4" fmla="*/ 0 h 112599"/>
                        <a:gd name="connsiteX0" fmla="*/ 0 w 396161"/>
                        <a:gd name="connsiteY0" fmla="*/ 14287 h 126886"/>
                        <a:gd name="connsiteX1" fmla="*/ 393780 w 396161"/>
                        <a:gd name="connsiteY1" fmla="*/ 0 h 126886"/>
                        <a:gd name="connsiteX2" fmla="*/ 396161 w 396161"/>
                        <a:gd name="connsiteY2" fmla="*/ 126886 h 126886"/>
                        <a:gd name="connsiteX3" fmla="*/ 0 w 396161"/>
                        <a:gd name="connsiteY3" fmla="*/ 126886 h 126886"/>
                        <a:gd name="connsiteX4" fmla="*/ 0 w 396161"/>
                        <a:gd name="connsiteY4" fmla="*/ 14287 h 126886"/>
                        <a:gd name="connsiteX0" fmla="*/ 0 w 398568"/>
                        <a:gd name="connsiteY0" fmla="*/ 46951 h 126886"/>
                        <a:gd name="connsiteX1" fmla="*/ 396187 w 398568"/>
                        <a:gd name="connsiteY1" fmla="*/ 0 h 126886"/>
                        <a:gd name="connsiteX2" fmla="*/ 398568 w 398568"/>
                        <a:gd name="connsiteY2" fmla="*/ 126886 h 126886"/>
                        <a:gd name="connsiteX3" fmla="*/ 2407 w 398568"/>
                        <a:gd name="connsiteY3" fmla="*/ 126886 h 126886"/>
                        <a:gd name="connsiteX4" fmla="*/ 0 w 398568"/>
                        <a:gd name="connsiteY4" fmla="*/ 46951 h 126886"/>
                        <a:gd name="connsiteX0" fmla="*/ 0 w 398568"/>
                        <a:gd name="connsiteY0" fmla="*/ 80871 h 126886"/>
                        <a:gd name="connsiteX1" fmla="*/ 396187 w 398568"/>
                        <a:gd name="connsiteY1" fmla="*/ 0 h 126886"/>
                        <a:gd name="connsiteX2" fmla="*/ 398568 w 398568"/>
                        <a:gd name="connsiteY2" fmla="*/ 126886 h 126886"/>
                        <a:gd name="connsiteX3" fmla="*/ 2407 w 398568"/>
                        <a:gd name="connsiteY3" fmla="*/ 126886 h 126886"/>
                        <a:gd name="connsiteX4" fmla="*/ 0 w 398568"/>
                        <a:gd name="connsiteY4" fmla="*/ 80871 h 126886"/>
                        <a:gd name="connsiteX0" fmla="*/ 0 w 400975"/>
                        <a:gd name="connsiteY0" fmla="*/ 39413 h 126886"/>
                        <a:gd name="connsiteX1" fmla="*/ 398594 w 400975"/>
                        <a:gd name="connsiteY1" fmla="*/ 0 h 126886"/>
                        <a:gd name="connsiteX2" fmla="*/ 400975 w 400975"/>
                        <a:gd name="connsiteY2" fmla="*/ 126886 h 126886"/>
                        <a:gd name="connsiteX3" fmla="*/ 4814 w 400975"/>
                        <a:gd name="connsiteY3" fmla="*/ 126886 h 126886"/>
                        <a:gd name="connsiteX4" fmla="*/ 0 w 400975"/>
                        <a:gd name="connsiteY4" fmla="*/ 39413 h 126886"/>
                        <a:gd name="connsiteX0" fmla="*/ 0 w 398568"/>
                        <a:gd name="connsiteY0" fmla="*/ 45695 h 126886"/>
                        <a:gd name="connsiteX1" fmla="*/ 396187 w 398568"/>
                        <a:gd name="connsiteY1" fmla="*/ 0 h 126886"/>
                        <a:gd name="connsiteX2" fmla="*/ 398568 w 398568"/>
                        <a:gd name="connsiteY2" fmla="*/ 126886 h 126886"/>
                        <a:gd name="connsiteX3" fmla="*/ 2407 w 398568"/>
                        <a:gd name="connsiteY3" fmla="*/ 126886 h 126886"/>
                        <a:gd name="connsiteX4" fmla="*/ 0 w 398568"/>
                        <a:gd name="connsiteY4" fmla="*/ 45695 h 126886"/>
                        <a:gd name="connsiteX0" fmla="*/ 233 w 396393"/>
                        <a:gd name="connsiteY0" fmla="*/ 54489 h 126886"/>
                        <a:gd name="connsiteX1" fmla="*/ 394012 w 396393"/>
                        <a:gd name="connsiteY1" fmla="*/ 0 h 126886"/>
                        <a:gd name="connsiteX2" fmla="*/ 396393 w 396393"/>
                        <a:gd name="connsiteY2" fmla="*/ 126886 h 126886"/>
                        <a:gd name="connsiteX3" fmla="*/ 232 w 396393"/>
                        <a:gd name="connsiteY3" fmla="*/ 126886 h 126886"/>
                        <a:gd name="connsiteX4" fmla="*/ 233 w 396393"/>
                        <a:gd name="connsiteY4" fmla="*/ 54489 h 126886"/>
                        <a:gd name="connsiteX0" fmla="*/ 234 w 396393"/>
                        <a:gd name="connsiteY0" fmla="*/ 50721 h 126886"/>
                        <a:gd name="connsiteX1" fmla="*/ 394012 w 396393"/>
                        <a:gd name="connsiteY1" fmla="*/ 0 h 126886"/>
                        <a:gd name="connsiteX2" fmla="*/ 396393 w 396393"/>
                        <a:gd name="connsiteY2" fmla="*/ 126886 h 126886"/>
                        <a:gd name="connsiteX3" fmla="*/ 232 w 396393"/>
                        <a:gd name="connsiteY3" fmla="*/ 126886 h 126886"/>
                        <a:gd name="connsiteX4" fmla="*/ 234 w 396393"/>
                        <a:gd name="connsiteY4" fmla="*/ 50721 h 12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6393" h="126886">
                          <a:moveTo>
                            <a:pt x="234" y="50721"/>
                          </a:moveTo>
                          <a:lnTo>
                            <a:pt x="394012" y="0"/>
                          </a:lnTo>
                          <a:cubicBezTo>
                            <a:pt x="394806" y="42295"/>
                            <a:pt x="395599" y="84591"/>
                            <a:pt x="396393" y="126886"/>
                          </a:cubicBezTo>
                          <a:lnTo>
                            <a:pt x="232" y="126886"/>
                          </a:lnTo>
                          <a:cubicBezTo>
                            <a:pt x="-570" y="100241"/>
                            <a:pt x="1036" y="77366"/>
                            <a:pt x="234" y="5072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FFFFFF">
                            <a:lumMod val="85000"/>
                          </a:srgbClr>
                        </a:gs>
                        <a:gs pos="100000">
                          <a:srgbClr val="FFFFFF">
                            <a:lumMod val="75000"/>
                          </a:srgbClr>
                        </a:gs>
                      </a:gsLst>
                      <a:lin ang="108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97" name="Rectangle 359"/>
                    <p:cNvSpPr/>
                    <p:nvPr/>
                  </p:nvSpPr>
                  <p:spPr>
                    <a:xfrm flipH="1">
                      <a:off x="4032732" y="3135427"/>
                      <a:ext cx="448752" cy="126886"/>
                    </a:xfrm>
                    <a:custGeom>
                      <a:avLst/>
                      <a:gdLst>
                        <a:gd name="connsiteX0" fmla="*/ 0 w 396161"/>
                        <a:gd name="connsiteY0" fmla="*/ 0 h 112599"/>
                        <a:gd name="connsiteX1" fmla="*/ 396161 w 396161"/>
                        <a:gd name="connsiteY1" fmla="*/ 0 h 112599"/>
                        <a:gd name="connsiteX2" fmla="*/ 396161 w 396161"/>
                        <a:gd name="connsiteY2" fmla="*/ 112599 h 112599"/>
                        <a:gd name="connsiteX3" fmla="*/ 0 w 396161"/>
                        <a:gd name="connsiteY3" fmla="*/ 112599 h 112599"/>
                        <a:gd name="connsiteX4" fmla="*/ 0 w 396161"/>
                        <a:gd name="connsiteY4" fmla="*/ 0 h 112599"/>
                        <a:gd name="connsiteX0" fmla="*/ 0 w 396161"/>
                        <a:gd name="connsiteY0" fmla="*/ 14287 h 126886"/>
                        <a:gd name="connsiteX1" fmla="*/ 393780 w 396161"/>
                        <a:gd name="connsiteY1" fmla="*/ 0 h 126886"/>
                        <a:gd name="connsiteX2" fmla="*/ 396161 w 396161"/>
                        <a:gd name="connsiteY2" fmla="*/ 126886 h 126886"/>
                        <a:gd name="connsiteX3" fmla="*/ 0 w 396161"/>
                        <a:gd name="connsiteY3" fmla="*/ 126886 h 126886"/>
                        <a:gd name="connsiteX4" fmla="*/ 0 w 396161"/>
                        <a:gd name="connsiteY4" fmla="*/ 14287 h 126886"/>
                        <a:gd name="connsiteX0" fmla="*/ 52387 w 448548"/>
                        <a:gd name="connsiteY0" fmla="*/ 14287 h 126886"/>
                        <a:gd name="connsiteX1" fmla="*/ 446167 w 448548"/>
                        <a:gd name="connsiteY1" fmla="*/ 0 h 126886"/>
                        <a:gd name="connsiteX2" fmla="*/ 448548 w 448548"/>
                        <a:gd name="connsiteY2" fmla="*/ 126886 h 126886"/>
                        <a:gd name="connsiteX3" fmla="*/ 0 w 448548"/>
                        <a:gd name="connsiteY3" fmla="*/ 124505 h 126886"/>
                        <a:gd name="connsiteX4" fmla="*/ 52387 w 448548"/>
                        <a:gd name="connsiteY4" fmla="*/ 14287 h 126886"/>
                        <a:gd name="connsiteX0" fmla="*/ 0 w 453311"/>
                        <a:gd name="connsiteY0" fmla="*/ 19050 h 126886"/>
                        <a:gd name="connsiteX1" fmla="*/ 450930 w 453311"/>
                        <a:gd name="connsiteY1" fmla="*/ 0 h 126886"/>
                        <a:gd name="connsiteX2" fmla="*/ 453311 w 453311"/>
                        <a:gd name="connsiteY2" fmla="*/ 126886 h 126886"/>
                        <a:gd name="connsiteX3" fmla="*/ 4763 w 453311"/>
                        <a:gd name="connsiteY3" fmla="*/ 124505 h 126886"/>
                        <a:gd name="connsiteX4" fmla="*/ 0 w 453311"/>
                        <a:gd name="connsiteY4" fmla="*/ 19050 h 126886"/>
                        <a:gd name="connsiteX0" fmla="*/ 0 w 451159"/>
                        <a:gd name="connsiteY0" fmla="*/ 19050 h 126886"/>
                        <a:gd name="connsiteX1" fmla="*/ 450930 w 451159"/>
                        <a:gd name="connsiteY1" fmla="*/ 0 h 126886"/>
                        <a:gd name="connsiteX2" fmla="*/ 450930 w 451159"/>
                        <a:gd name="connsiteY2" fmla="*/ 126886 h 126886"/>
                        <a:gd name="connsiteX3" fmla="*/ 4763 w 451159"/>
                        <a:gd name="connsiteY3" fmla="*/ 124505 h 126886"/>
                        <a:gd name="connsiteX4" fmla="*/ 0 w 451159"/>
                        <a:gd name="connsiteY4" fmla="*/ 19050 h 126886"/>
                        <a:gd name="connsiteX0" fmla="*/ 0 w 448752"/>
                        <a:gd name="connsiteY0" fmla="*/ 32869 h 126886"/>
                        <a:gd name="connsiteX1" fmla="*/ 448523 w 448752"/>
                        <a:gd name="connsiteY1" fmla="*/ 0 h 126886"/>
                        <a:gd name="connsiteX2" fmla="*/ 448523 w 448752"/>
                        <a:gd name="connsiteY2" fmla="*/ 126886 h 126886"/>
                        <a:gd name="connsiteX3" fmla="*/ 2356 w 448752"/>
                        <a:gd name="connsiteY3" fmla="*/ 124505 h 126886"/>
                        <a:gd name="connsiteX4" fmla="*/ 0 w 448752"/>
                        <a:gd name="connsiteY4" fmla="*/ 32869 h 126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48752" h="126886">
                          <a:moveTo>
                            <a:pt x="0" y="32869"/>
                          </a:moveTo>
                          <a:lnTo>
                            <a:pt x="448523" y="0"/>
                          </a:lnTo>
                          <a:cubicBezTo>
                            <a:pt x="449317" y="42295"/>
                            <a:pt x="447729" y="84591"/>
                            <a:pt x="448523" y="126886"/>
                          </a:cubicBezTo>
                          <a:lnTo>
                            <a:pt x="2356" y="124505"/>
                          </a:lnTo>
                          <a:cubicBezTo>
                            <a:pt x="1571" y="93960"/>
                            <a:pt x="785" y="63414"/>
                            <a:pt x="0" y="32869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lumMod val="75000"/>
                          </a:srgbClr>
                        </a:gs>
                        <a:gs pos="100000">
                          <a:srgbClr val="FFFFFF">
                            <a:lumMod val="50000"/>
                          </a:srgbClr>
                        </a:gs>
                      </a:gsLst>
                      <a:lin ang="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grpSp>
                <p:nvGrpSpPr>
                  <p:cNvPr id="885" name="Group 884"/>
                  <p:cNvGrpSpPr/>
                  <p:nvPr/>
                </p:nvGrpSpPr>
                <p:grpSpPr>
                  <a:xfrm>
                    <a:off x="1810711" y="2634420"/>
                    <a:ext cx="1132169" cy="3370780"/>
                    <a:chOff x="2443844" y="2095501"/>
                    <a:chExt cx="812605" cy="2419350"/>
                  </a:xfrm>
                </p:grpSpPr>
                <p:sp>
                  <p:nvSpPr>
                    <p:cNvPr id="887" name="Rectangle 4"/>
                    <p:cNvSpPr/>
                    <p:nvPr/>
                  </p:nvSpPr>
                  <p:spPr>
                    <a:xfrm>
                      <a:off x="2443844" y="2095501"/>
                      <a:ext cx="804182" cy="2419350"/>
                    </a:xfrm>
                    <a:custGeom>
                      <a:avLst/>
                      <a:gdLst>
                        <a:gd name="connsiteX0" fmla="*/ 0 w 1567543"/>
                        <a:gd name="connsiteY0" fmla="*/ 0 h 2072367"/>
                        <a:gd name="connsiteX1" fmla="*/ 1567543 w 1567543"/>
                        <a:gd name="connsiteY1" fmla="*/ 0 h 2072367"/>
                        <a:gd name="connsiteX2" fmla="*/ 1567543 w 1567543"/>
                        <a:gd name="connsiteY2" fmla="*/ 2072367 h 2072367"/>
                        <a:gd name="connsiteX3" fmla="*/ 0 w 1567543"/>
                        <a:gd name="connsiteY3" fmla="*/ 2072367 h 2072367"/>
                        <a:gd name="connsiteX4" fmla="*/ 0 w 1567543"/>
                        <a:gd name="connsiteY4" fmla="*/ 0 h 2072367"/>
                        <a:gd name="connsiteX0" fmla="*/ 0 w 1567543"/>
                        <a:gd name="connsiteY0" fmla="*/ 146958 h 2219325"/>
                        <a:gd name="connsiteX1" fmla="*/ 804182 w 1567543"/>
                        <a:gd name="connsiteY1" fmla="*/ 0 h 2219325"/>
                        <a:gd name="connsiteX2" fmla="*/ 1567543 w 1567543"/>
                        <a:gd name="connsiteY2" fmla="*/ 146958 h 2219325"/>
                        <a:gd name="connsiteX3" fmla="*/ 1567543 w 1567543"/>
                        <a:gd name="connsiteY3" fmla="*/ 2219325 h 2219325"/>
                        <a:gd name="connsiteX4" fmla="*/ 0 w 1567543"/>
                        <a:gd name="connsiteY4" fmla="*/ 2219325 h 2219325"/>
                        <a:gd name="connsiteX5" fmla="*/ 0 w 1567543"/>
                        <a:gd name="connsiteY5" fmla="*/ 146958 h 2219325"/>
                        <a:gd name="connsiteX0" fmla="*/ 0 w 1567543"/>
                        <a:gd name="connsiteY0" fmla="*/ 146958 h 2219325"/>
                        <a:gd name="connsiteX1" fmla="*/ 804182 w 1567543"/>
                        <a:gd name="connsiteY1" fmla="*/ 0 h 2219325"/>
                        <a:gd name="connsiteX2" fmla="*/ 1567543 w 1567543"/>
                        <a:gd name="connsiteY2" fmla="*/ 146958 h 2219325"/>
                        <a:gd name="connsiteX3" fmla="*/ 1567543 w 1567543"/>
                        <a:gd name="connsiteY3" fmla="*/ 2219325 h 2219325"/>
                        <a:gd name="connsiteX4" fmla="*/ 0 w 1567543"/>
                        <a:gd name="connsiteY4" fmla="*/ 2219325 h 2219325"/>
                        <a:gd name="connsiteX5" fmla="*/ 0 w 1567543"/>
                        <a:gd name="connsiteY5" fmla="*/ 146958 h 2219325"/>
                        <a:gd name="connsiteX0" fmla="*/ 0 w 1567543"/>
                        <a:gd name="connsiteY0" fmla="*/ 146958 h 2219325"/>
                        <a:gd name="connsiteX1" fmla="*/ 804182 w 1567543"/>
                        <a:gd name="connsiteY1" fmla="*/ 0 h 2219325"/>
                        <a:gd name="connsiteX2" fmla="*/ 1567543 w 1567543"/>
                        <a:gd name="connsiteY2" fmla="*/ 146958 h 2219325"/>
                        <a:gd name="connsiteX3" fmla="*/ 1567543 w 1567543"/>
                        <a:gd name="connsiteY3" fmla="*/ 2219325 h 2219325"/>
                        <a:gd name="connsiteX4" fmla="*/ 0 w 1567543"/>
                        <a:gd name="connsiteY4" fmla="*/ 2219325 h 2219325"/>
                        <a:gd name="connsiteX5" fmla="*/ 0 w 1567543"/>
                        <a:gd name="connsiteY5" fmla="*/ 146958 h 2219325"/>
                        <a:gd name="connsiteX0" fmla="*/ 0 w 1567543"/>
                        <a:gd name="connsiteY0" fmla="*/ 146958 h 2219325"/>
                        <a:gd name="connsiteX1" fmla="*/ 804182 w 1567543"/>
                        <a:gd name="connsiteY1" fmla="*/ 0 h 2219325"/>
                        <a:gd name="connsiteX2" fmla="*/ 1319893 w 1567543"/>
                        <a:gd name="connsiteY2" fmla="*/ 80283 h 2219325"/>
                        <a:gd name="connsiteX3" fmla="*/ 1567543 w 1567543"/>
                        <a:gd name="connsiteY3" fmla="*/ 2219325 h 2219325"/>
                        <a:gd name="connsiteX4" fmla="*/ 0 w 1567543"/>
                        <a:gd name="connsiteY4" fmla="*/ 2219325 h 2219325"/>
                        <a:gd name="connsiteX5" fmla="*/ 0 w 1567543"/>
                        <a:gd name="connsiteY5" fmla="*/ 146958 h 2219325"/>
                        <a:gd name="connsiteX0" fmla="*/ 0 w 1348468"/>
                        <a:gd name="connsiteY0" fmla="*/ 146958 h 2352675"/>
                        <a:gd name="connsiteX1" fmla="*/ 804182 w 1348468"/>
                        <a:gd name="connsiteY1" fmla="*/ 0 h 2352675"/>
                        <a:gd name="connsiteX2" fmla="*/ 1319893 w 1348468"/>
                        <a:gd name="connsiteY2" fmla="*/ 80283 h 2352675"/>
                        <a:gd name="connsiteX3" fmla="*/ 1348468 w 1348468"/>
                        <a:gd name="connsiteY3" fmla="*/ 2352675 h 2352675"/>
                        <a:gd name="connsiteX4" fmla="*/ 0 w 1348468"/>
                        <a:gd name="connsiteY4" fmla="*/ 2219325 h 2352675"/>
                        <a:gd name="connsiteX5" fmla="*/ 0 w 1348468"/>
                        <a:gd name="connsiteY5" fmla="*/ 146958 h 2352675"/>
                        <a:gd name="connsiteX0" fmla="*/ 0 w 1348468"/>
                        <a:gd name="connsiteY0" fmla="*/ 146958 h 2420556"/>
                        <a:gd name="connsiteX1" fmla="*/ 804182 w 1348468"/>
                        <a:gd name="connsiteY1" fmla="*/ 0 h 2420556"/>
                        <a:gd name="connsiteX2" fmla="*/ 1319893 w 1348468"/>
                        <a:gd name="connsiteY2" fmla="*/ 80283 h 2420556"/>
                        <a:gd name="connsiteX3" fmla="*/ 1348468 w 1348468"/>
                        <a:gd name="connsiteY3" fmla="*/ 2352675 h 2420556"/>
                        <a:gd name="connsiteX4" fmla="*/ 794657 w 1348468"/>
                        <a:gd name="connsiteY4" fmla="*/ 2419350 h 2420556"/>
                        <a:gd name="connsiteX5" fmla="*/ 0 w 1348468"/>
                        <a:gd name="connsiteY5" fmla="*/ 2219325 h 2420556"/>
                        <a:gd name="connsiteX6" fmla="*/ 0 w 1348468"/>
                        <a:gd name="connsiteY6" fmla="*/ 146958 h 2420556"/>
                        <a:gd name="connsiteX0" fmla="*/ 0 w 1348468"/>
                        <a:gd name="connsiteY0" fmla="*/ 146958 h 2419350"/>
                        <a:gd name="connsiteX1" fmla="*/ 804182 w 1348468"/>
                        <a:gd name="connsiteY1" fmla="*/ 0 h 2419350"/>
                        <a:gd name="connsiteX2" fmla="*/ 1319893 w 1348468"/>
                        <a:gd name="connsiteY2" fmla="*/ 80283 h 2419350"/>
                        <a:gd name="connsiteX3" fmla="*/ 1348468 w 1348468"/>
                        <a:gd name="connsiteY3" fmla="*/ 2352675 h 2419350"/>
                        <a:gd name="connsiteX4" fmla="*/ 794657 w 1348468"/>
                        <a:gd name="connsiteY4" fmla="*/ 2419350 h 2419350"/>
                        <a:gd name="connsiteX5" fmla="*/ 0 w 1348468"/>
                        <a:gd name="connsiteY5" fmla="*/ 2219325 h 2419350"/>
                        <a:gd name="connsiteX6" fmla="*/ 0 w 1348468"/>
                        <a:gd name="connsiteY6" fmla="*/ 146958 h 2419350"/>
                        <a:gd name="connsiteX0" fmla="*/ 0 w 1357993"/>
                        <a:gd name="connsiteY0" fmla="*/ 146958 h 2419350"/>
                        <a:gd name="connsiteX1" fmla="*/ 804182 w 1357993"/>
                        <a:gd name="connsiteY1" fmla="*/ 0 h 2419350"/>
                        <a:gd name="connsiteX2" fmla="*/ 1319893 w 1357993"/>
                        <a:gd name="connsiteY2" fmla="*/ 80283 h 2419350"/>
                        <a:gd name="connsiteX3" fmla="*/ 1357993 w 1357993"/>
                        <a:gd name="connsiteY3" fmla="*/ 2219325 h 2419350"/>
                        <a:gd name="connsiteX4" fmla="*/ 794657 w 1357993"/>
                        <a:gd name="connsiteY4" fmla="*/ 2419350 h 2419350"/>
                        <a:gd name="connsiteX5" fmla="*/ 0 w 1357993"/>
                        <a:gd name="connsiteY5" fmla="*/ 2219325 h 2419350"/>
                        <a:gd name="connsiteX6" fmla="*/ 0 w 1357993"/>
                        <a:gd name="connsiteY6" fmla="*/ 146958 h 2419350"/>
                        <a:gd name="connsiteX0" fmla="*/ 0 w 1357993"/>
                        <a:gd name="connsiteY0" fmla="*/ 146958 h 2419350"/>
                        <a:gd name="connsiteX1" fmla="*/ 804182 w 1357993"/>
                        <a:gd name="connsiteY1" fmla="*/ 0 h 2419350"/>
                        <a:gd name="connsiteX2" fmla="*/ 1319893 w 1357993"/>
                        <a:gd name="connsiteY2" fmla="*/ 80283 h 2419350"/>
                        <a:gd name="connsiteX3" fmla="*/ 1357993 w 1357993"/>
                        <a:gd name="connsiteY3" fmla="*/ 2219325 h 2419350"/>
                        <a:gd name="connsiteX4" fmla="*/ 794657 w 1357993"/>
                        <a:gd name="connsiteY4" fmla="*/ 2419350 h 2419350"/>
                        <a:gd name="connsiteX5" fmla="*/ 0 w 1357993"/>
                        <a:gd name="connsiteY5" fmla="*/ 2219325 h 2419350"/>
                        <a:gd name="connsiteX6" fmla="*/ 0 w 1357993"/>
                        <a:gd name="connsiteY6" fmla="*/ 146958 h 2419350"/>
                        <a:gd name="connsiteX0" fmla="*/ 0 w 1357993"/>
                        <a:gd name="connsiteY0" fmla="*/ 146958 h 2419350"/>
                        <a:gd name="connsiteX1" fmla="*/ 804182 w 1357993"/>
                        <a:gd name="connsiteY1" fmla="*/ 0 h 2419350"/>
                        <a:gd name="connsiteX2" fmla="*/ 1319893 w 1357993"/>
                        <a:gd name="connsiteY2" fmla="*/ 80283 h 2419350"/>
                        <a:gd name="connsiteX3" fmla="*/ 1357993 w 1357993"/>
                        <a:gd name="connsiteY3" fmla="*/ 2219325 h 2419350"/>
                        <a:gd name="connsiteX4" fmla="*/ 794657 w 1357993"/>
                        <a:gd name="connsiteY4" fmla="*/ 2419350 h 2419350"/>
                        <a:gd name="connsiteX5" fmla="*/ 0 w 1357993"/>
                        <a:gd name="connsiteY5" fmla="*/ 2219325 h 2419350"/>
                        <a:gd name="connsiteX6" fmla="*/ 0 w 1357993"/>
                        <a:gd name="connsiteY6" fmla="*/ 146958 h 2419350"/>
                        <a:gd name="connsiteX0" fmla="*/ 0 w 1357993"/>
                        <a:gd name="connsiteY0" fmla="*/ 146958 h 2419350"/>
                        <a:gd name="connsiteX1" fmla="*/ 804182 w 1357993"/>
                        <a:gd name="connsiteY1" fmla="*/ 0 h 2419350"/>
                        <a:gd name="connsiteX2" fmla="*/ 1319893 w 1357993"/>
                        <a:gd name="connsiteY2" fmla="*/ 80283 h 2419350"/>
                        <a:gd name="connsiteX3" fmla="*/ 1357993 w 1357993"/>
                        <a:gd name="connsiteY3" fmla="*/ 2219325 h 2419350"/>
                        <a:gd name="connsiteX4" fmla="*/ 794657 w 1357993"/>
                        <a:gd name="connsiteY4" fmla="*/ 2419350 h 2419350"/>
                        <a:gd name="connsiteX5" fmla="*/ 0 w 1357993"/>
                        <a:gd name="connsiteY5" fmla="*/ 2219325 h 2419350"/>
                        <a:gd name="connsiteX6" fmla="*/ 0 w 1357993"/>
                        <a:gd name="connsiteY6" fmla="*/ 146958 h 2419350"/>
                        <a:gd name="connsiteX0" fmla="*/ 0 w 1357993"/>
                        <a:gd name="connsiteY0" fmla="*/ 146958 h 2419350"/>
                        <a:gd name="connsiteX1" fmla="*/ 804182 w 1357993"/>
                        <a:gd name="connsiteY1" fmla="*/ 0 h 2419350"/>
                        <a:gd name="connsiteX2" fmla="*/ 1319893 w 1357993"/>
                        <a:gd name="connsiteY2" fmla="*/ 80283 h 2419350"/>
                        <a:gd name="connsiteX3" fmla="*/ 1357993 w 1357993"/>
                        <a:gd name="connsiteY3" fmla="*/ 2219325 h 2419350"/>
                        <a:gd name="connsiteX4" fmla="*/ 794657 w 1357993"/>
                        <a:gd name="connsiteY4" fmla="*/ 2419350 h 2419350"/>
                        <a:gd name="connsiteX5" fmla="*/ 0 w 1357993"/>
                        <a:gd name="connsiteY5" fmla="*/ 2219325 h 2419350"/>
                        <a:gd name="connsiteX6" fmla="*/ 0 w 1357993"/>
                        <a:gd name="connsiteY6" fmla="*/ 146958 h 2419350"/>
                        <a:gd name="connsiteX0" fmla="*/ 0 w 1319893"/>
                        <a:gd name="connsiteY0" fmla="*/ 146958 h 2419350"/>
                        <a:gd name="connsiteX1" fmla="*/ 804182 w 1319893"/>
                        <a:gd name="connsiteY1" fmla="*/ 0 h 2419350"/>
                        <a:gd name="connsiteX2" fmla="*/ 1319893 w 1319893"/>
                        <a:gd name="connsiteY2" fmla="*/ 80283 h 2419350"/>
                        <a:gd name="connsiteX3" fmla="*/ 1310368 w 1319893"/>
                        <a:gd name="connsiteY3" fmla="*/ 2209800 h 2419350"/>
                        <a:gd name="connsiteX4" fmla="*/ 794657 w 1319893"/>
                        <a:gd name="connsiteY4" fmla="*/ 2419350 h 2419350"/>
                        <a:gd name="connsiteX5" fmla="*/ 0 w 1319893"/>
                        <a:gd name="connsiteY5" fmla="*/ 2219325 h 2419350"/>
                        <a:gd name="connsiteX6" fmla="*/ 0 w 1319893"/>
                        <a:gd name="connsiteY6" fmla="*/ 146958 h 2419350"/>
                        <a:gd name="connsiteX0" fmla="*/ 0 w 1329418"/>
                        <a:gd name="connsiteY0" fmla="*/ 146958 h 2419350"/>
                        <a:gd name="connsiteX1" fmla="*/ 804182 w 1329418"/>
                        <a:gd name="connsiteY1" fmla="*/ 0 h 2419350"/>
                        <a:gd name="connsiteX2" fmla="*/ 1319893 w 1329418"/>
                        <a:gd name="connsiteY2" fmla="*/ 80283 h 2419350"/>
                        <a:gd name="connsiteX3" fmla="*/ 1329418 w 1329418"/>
                        <a:gd name="connsiteY3" fmla="*/ 2209800 h 2419350"/>
                        <a:gd name="connsiteX4" fmla="*/ 794657 w 1329418"/>
                        <a:gd name="connsiteY4" fmla="*/ 2419350 h 2419350"/>
                        <a:gd name="connsiteX5" fmla="*/ 0 w 1329418"/>
                        <a:gd name="connsiteY5" fmla="*/ 2219325 h 2419350"/>
                        <a:gd name="connsiteX6" fmla="*/ 0 w 1329418"/>
                        <a:gd name="connsiteY6" fmla="*/ 146958 h 2419350"/>
                        <a:gd name="connsiteX0" fmla="*/ 0 w 1329418"/>
                        <a:gd name="connsiteY0" fmla="*/ 146958 h 2419350"/>
                        <a:gd name="connsiteX1" fmla="*/ 804182 w 1329418"/>
                        <a:gd name="connsiteY1" fmla="*/ 0 h 2419350"/>
                        <a:gd name="connsiteX2" fmla="*/ 1319893 w 1329418"/>
                        <a:gd name="connsiteY2" fmla="*/ 80283 h 2419350"/>
                        <a:gd name="connsiteX3" fmla="*/ 1329418 w 1329418"/>
                        <a:gd name="connsiteY3" fmla="*/ 2209800 h 2419350"/>
                        <a:gd name="connsiteX4" fmla="*/ 794657 w 1329418"/>
                        <a:gd name="connsiteY4" fmla="*/ 2419350 h 2419350"/>
                        <a:gd name="connsiteX5" fmla="*/ 0 w 1329418"/>
                        <a:gd name="connsiteY5" fmla="*/ 2219325 h 2419350"/>
                        <a:gd name="connsiteX6" fmla="*/ 0 w 1329418"/>
                        <a:gd name="connsiteY6" fmla="*/ 146958 h 2419350"/>
                        <a:gd name="connsiteX0" fmla="*/ 0 w 1329418"/>
                        <a:gd name="connsiteY0" fmla="*/ 146958 h 2419350"/>
                        <a:gd name="connsiteX1" fmla="*/ 804182 w 1329418"/>
                        <a:gd name="connsiteY1" fmla="*/ 0 h 2419350"/>
                        <a:gd name="connsiteX2" fmla="*/ 1319893 w 1329418"/>
                        <a:gd name="connsiteY2" fmla="*/ 80283 h 2419350"/>
                        <a:gd name="connsiteX3" fmla="*/ 1329418 w 1329418"/>
                        <a:gd name="connsiteY3" fmla="*/ 2209800 h 2419350"/>
                        <a:gd name="connsiteX4" fmla="*/ 794657 w 1329418"/>
                        <a:gd name="connsiteY4" fmla="*/ 2419350 h 2419350"/>
                        <a:gd name="connsiteX5" fmla="*/ 0 w 1329418"/>
                        <a:gd name="connsiteY5" fmla="*/ 2219325 h 2419350"/>
                        <a:gd name="connsiteX6" fmla="*/ 0 w 1329418"/>
                        <a:gd name="connsiteY6" fmla="*/ 146958 h 2419350"/>
                        <a:gd name="connsiteX0" fmla="*/ 0 w 1329418"/>
                        <a:gd name="connsiteY0" fmla="*/ 146958 h 2419350"/>
                        <a:gd name="connsiteX1" fmla="*/ 804182 w 1329418"/>
                        <a:gd name="connsiteY1" fmla="*/ 0 h 2419350"/>
                        <a:gd name="connsiteX2" fmla="*/ 1329418 w 1329418"/>
                        <a:gd name="connsiteY2" fmla="*/ 2209800 h 2419350"/>
                        <a:gd name="connsiteX3" fmla="*/ 794657 w 1329418"/>
                        <a:gd name="connsiteY3" fmla="*/ 2419350 h 2419350"/>
                        <a:gd name="connsiteX4" fmla="*/ 0 w 1329418"/>
                        <a:gd name="connsiteY4" fmla="*/ 2219325 h 2419350"/>
                        <a:gd name="connsiteX5" fmla="*/ 0 w 1329418"/>
                        <a:gd name="connsiteY5" fmla="*/ 146958 h 2419350"/>
                        <a:gd name="connsiteX0" fmla="*/ 0 w 804182"/>
                        <a:gd name="connsiteY0" fmla="*/ 146958 h 2419350"/>
                        <a:gd name="connsiteX1" fmla="*/ 804182 w 804182"/>
                        <a:gd name="connsiteY1" fmla="*/ 0 h 2419350"/>
                        <a:gd name="connsiteX2" fmla="*/ 794657 w 804182"/>
                        <a:gd name="connsiteY2" fmla="*/ 2419350 h 2419350"/>
                        <a:gd name="connsiteX3" fmla="*/ 0 w 804182"/>
                        <a:gd name="connsiteY3" fmla="*/ 2219325 h 2419350"/>
                        <a:gd name="connsiteX4" fmla="*/ 0 w 804182"/>
                        <a:gd name="connsiteY4" fmla="*/ 146958 h 2419350"/>
                        <a:gd name="connsiteX0" fmla="*/ 0 w 804182"/>
                        <a:gd name="connsiteY0" fmla="*/ 146958 h 2419350"/>
                        <a:gd name="connsiteX1" fmla="*/ 804182 w 804182"/>
                        <a:gd name="connsiteY1" fmla="*/ 0 h 2419350"/>
                        <a:gd name="connsiteX2" fmla="*/ 794657 w 804182"/>
                        <a:gd name="connsiteY2" fmla="*/ 2419350 h 2419350"/>
                        <a:gd name="connsiteX3" fmla="*/ 0 w 804182"/>
                        <a:gd name="connsiteY3" fmla="*/ 2219325 h 2419350"/>
                        <a:gd name="connsiteX4" fmla="*/ 0 w 804182"/>
                        <a:gd name="connsiteY4" fmla="*/ 146958 h 2419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4182" h="2419350">
                          <a:moveTo>
                            <a:pt x="0" y="146958"/>
                          </a:moveTo>
                          <a:cubicBezTo>
                            <a:pt x="258536" y="97972"/>
                            <a:pt x="564696" y="29936"/>
                            <a:pt x="804182" y="0"/>
                          </a:cubicBezTo>
                          <a:lnTo>
                            <a:pt x="794657" y="2419350"/>
                          </a:lnTo>
                          <a:lnTo>
                            <a:pt x="0" y="2219325"/>
                          </a:lnTo>
                          <a:lnTo>
                            <a:pt x="0" y="14695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00B0F0">
                            <a:lumMod val="40000"/>
                            <a:lumOff val="60000"/>
                          </a:srgbClr>
                        </a:gs>
                        <a:gs pos="100000">
                          <a:srgbClr val="00B0F0">
                            <a:lumMod val="100000"/>
                          </a:srgbClr>
                        </a:gs>
                      </a:gsLst>
                      <a:lin ang="189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88" name="Rounded Rectangle 887"/>
                    <p:cNvSpPr/>
                    <p:nvPr/>
                  </p:nvSpPr>
                  <p:spPr>
                    <a:xfrm>
                      <a:off x="3217460" y="2095598"/>
                      <a:ext cx="38989" cy="240982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89" name="Rounded Rectangle 888"/>
                    <p:cNvSpPr/>
                    <p:nvPr/>
                  </p:nvSpPr>
                  <p:spPr>
                    <a:xfrm>
                      <a:off x="3110797" y="2119339"/>
                      <a:ext cx="38989" cy="23623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90" name="Rounded Rectangle 889"/>
                    <p:cNvSpPr/>
                    <p:nvPr/>
                  </p:nvSpPr>
                  <p:spPr>
                    <a:xfrm>
                      <a:off x="3004233" y="2142613"/>
                      <a:ext cx="38989" cy="231579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91" name="Rounded Rectangle 890"/>
                    <p:cNvSpPr/>
                    <p:nvPr/>
                  </p:nvSpPr>
                  <p:spPr>
                    <a:xfrm>
                      <a:off x="2892833" y="2160834"/>
                      <a:ext cx="38989" cy="227016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92" name="Rounded Rectangle 891"/>
                    <p:cNvSpPr/>
                    <p:nvPr/>
                  </p:nvSpPr>
                  <p:spPr>
                    <a:xfrm>
                      <a:off x="2790439" y="2178604"/>
                      <a:ext cx="38989" cy="222543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93" name="Rounded Rectangle 892"/>
                    <p:cNvSpPr/>
                    <p:nvPr/>
                  </p:nvSpPr>
                  <p:spPr>
                    <a:xfrm>
                      <a:off x="2680901" y="2195934"/>
                      <a:ext cx="38989" cy="218158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94" name="Rounded Rectangle 893"/>
                    <p:cNvSpPr/>
                    <p:nvPr/>
                  </p:nvSpPr>
                  <p:spPr>
                    <a:xfrm>
                      <a:off x="2595176" y="2217427"/>
                      <a:ext cx="38989" cy="2138596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95" name="Rounded Rectangle 894"/>
                    <p:cNvSpPr/>
                    <p:nvPr/>
                  </p:nvSpPr>
                  <p:spPr>
                    <a:xfrm>
                      <a:off x="2502307" y="2238497"/>
                      <a:ext cx="38989" cy="209645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12700" dist="127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sp>
                <p:nvSpPr>
                  <p:cNvPr id="886" name="Rectangle 174"/>
                  <p:cNvSpPr/>
                  <p:nvPr/>
                </p:nvSpPr>
                <p:spPr>
                  <a:xfrm>
                    <a:off x="2933700" y="2640477"/>
                    <a:ext cx="752475" cy="3360274"/>
                  </a:xfrm>
                  <a:custGeom>
                    <a:avLst/>
                    <a:gdLst>
                      <a:gd name="connsiteX0" fmla="*/ 0 w 742950"/>
                      <a:gd name="connsiteY0" fmla="*/ 0 h 3381375"/>
                      <a:gd name="connsiteX1" fmla="*/ 742950 w 742950"/>
                      <a:gd name="connsiteY1" fmla="*/ 0 h 3381375"/>
                      <a:gd name="connsiteX2" fmla="*/ 742950 w 742950"/>
                      <a:gd name="connsiteY2" fmla="*/ 3381375 h 3381375"/>
                      <a:gd name="connsiteX3" fmla="*/ 0 w 742950"/>
                      <a:gd name="connsiteY3" fmla="*/ 3381375 h 3381375"/>
                      <a:gd name="connsiteX4" fmla="*/ 0 w 742950"/>
                      <a:gd name="connsiteY4" fmla="*/ 0 h 3381375"/>
                      <a:gd name="connsiteX0" fmla="*/ 0 w 752475"/>
                      <a:gd name="connsiteY0" fmla="*/ 0 h 3381375"/>
                      <a:gd name="connsiteX1" fmla="*/ 752475 w 752475"/>
                      <a:gd name="connsiteY1" fmla="*/ 133350 h 3381375"/>
                      <a:gd name="connsiteX2" fmla="*/ 742950 w 752475"/>
                      <a:gd name="connsiteY2" fmla="*/ 3381375 h 3381375"/>
                      <a:gd name="connsiteX3" fmla="*/ 0 w 752475"/>
                      <a:gd name="connsiteY3" fmla="*/ 3381375 h 3381375"/>
                      <a:gd name="connsiteX4" fmla="*/ 0 w 752475"/>
                      <a:gd name="connsiteY4" fmla="*/ 0 h 3381375"/>
                      <a:gd name="connsiteX0" fmla="*/ 0 w 752475"/>
                      <a:gd name="connsiteY0" fmla="*/ 0 h 3381375"/>
                      <a:gd name="connsiteX1" fmla="*/ 752475 w 752475"/>
                      <a:gd name="connsiteY1" fmla="*/ 133350 h 3381375"/>
                      <a:gd name="connsiteX2" fmla="*/ 752475 w 752475"/>
                      <a:gd name="connsiteY2" fmla="*/ 3162300 h 3381375"/>
                      <a:gd name="connsiteX3" fmla="*/ 0 w 752475"/>
                      <a:gd name="connsiteY3" fmla="*/ 3381375 h 3381375"/>
                      <a:gd name="connsiteX4" fmla="*/ 0 w 752475"/>
                      <a:gd name="connsiteY4" fmla="*/ 0 h 3381375"/>
                      <a:gd name="connsiteX0" fmla="*/ 7034 w 752475"/>
                      <a:gd name="connsiteY0" fmla="*/ 0 h 3360274"/>
                      <a:gd name="connsiteX1" fmla="*/ 752475 w 752475"/>
                      <a:gd name="connsiteY1" fmla="*/ 112249 h 3360274"/>
                      <a:gd name="connsiteX2" fmla="*/ 752475 w 752475"/>
                      <a:gd name="connsiteY2" fmla="*/ 3141199 h 3360274"/>
                      <a:gd name="connsiteX3" fmla="*/ 0 w 752475"/>
                      <a:gd name="connsiteY3" fmla="*/ 3360274 h 3360274"/>
                      <a:gd name="connsiteX4" fmla="*/ 7034 w 752475"/>
                      <a:gd name="connsiteY4" fmla="*/ 0 h 3360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475" h="3360274">
                        <a:moveTo>
                          <a:pt x="7034" y="0"/>
                        </a:moveTo>
                        <a:lnTo>
                          <a:pt x="752475" y="112249"/>
                        </a:lnTo>
                        <a:lnTo>
                          <a:pt x="752475" y="3141199"/>
                        </a:lnTo>
                        <a:lnTo>
                          <a:pt x="0" y="3360274"/>
                        </a:lnTo>
                        <a:cubicBezTo>
                          <a:pt x="2345" y="2240183"/>
                          <a:pt x="4689" y="1120091"/>
                          <a:pt x="703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B0F0">
                          <a:lumMod val="40000"/>
                          <a:lumOff val="60000"/>
                        </a:srgbClr>
                      </a:gs>
                      <a:gs pos="100000">
                        <a:srgbClr val="00B0F0">
                          <a:lumMod val="100000"/>
                        </a:srgbClr>
                      </a:gs>
                    </a:gsLst>
                    <a:lin ang="81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845" name="Group 844"/>
                <p:cNvGrpSpPr/>
                <p:nvPr/>
              </p:nvGrpSpPr>
              <p:grpSpPr>
                <a:xfrm>
                  <a:off x="3107712" y="3898374"/>
                  <a:ext cx="1446252" cy="2383053"/>
                  <a:chOff x="3354356" y="2929139"/>
                  <a:chExt cx="1038036" cy="1710417"/>
                </a:xfrm>
              </p:grpSpPr>
              <p:sp>
                <p:nvSpPr>
                  <p:cNvPr id="846" name="Rectangle 16"/>
                  <p:cNvSpPr/>
                  <p:nvPr/>
                </p:nvSpPr>
                <p:spPr>
                  <a:xfrm>
                    <a:off x="3892522" y="3052482"/>
                    <a:ext cx="499870" cy="1584693"/>
                  </a:xfrm>
                  <a:custGeom>
                    <a:avLst/>
                    <a:gdLst>
                      <a:gd name="connsiteX0" fmla="*/ 0 w 533018"/>
                      <a:gd name="connsiteY0" fmla="*/ 0 h 1576076"/>
                      <a:gd name="connsiteX1" fmla="*/ 533018 w 533018"/>
                      <a:gd name="connsiteY1" fmla="*/ 0 h 1576076"/>
                      <a:gd name="connsiteX2" fmla="*/ 533018 w 533018"/>
                      <a:gd name="connsiteY2" fmla="*/ 1576076 h 1576076"/>
                      <a:gd name="connsiteX3" fmla="*/ 0 w 533018"/>
                      <a:gd name="connsiteY3" fmla="*/ 1576076 h 1576076"/>
                      <a:gd name="connsiteX4" fmla="*/ 0 w 533018"/>
                      <a:gd name="connsiteY4" fmla="*/ 0 h 1576076"/>
                      <a:gd name="connsiteX0" fmla="*/ 4595 w 537613"/>
                      <a:gd name="connsiteY0" fmla="*/ 0 h 1576076"/>
                      <a:gd name="connsiteX1" fmla="*/ 537613 w 537613"/>
                      <a:gd name="connsiteY1" fmla="*/ 0 h 1576076"/>
                      <a:gd name="connsiteX2" fmla="*/ 537613 w 537613"/>
                      <a:gd name="connsiteY2" fmla="*/ 1576076 h 1576076"/>
                      <a:gd name="connsiteX3" fmla="*/ 4595 w 537613"/>
                      <a:gd name="connsiteY3" fmla="*/ 1576076 h 1576076"/>
                      <a:gd name="connsiteX4" fmla="*/ 0 w 537613"/>
                      <a:gd name="connsiteY4" fmla="*/ 1470392 h 1576076"/>
                      <a:gd name="connsiteX5" fmla="*/ 4595 w 537613"/>
                      <a:gd name="connsiteY5" fmla="*/ 0 h 1576076"/>
                      <a:gd name="connsiteX0" fmla="*/ 4595 w 537613"/>
                      <a:gd name="connsiteY0" fmla="*/ 0 h 1576076"/>
                      <a:gd name="connsiteX1" fmla="*/ 537613 w 537613"/>
                      <a:gd name="connsiteY1" fmla="*/ 0 h 1576076"/>
                      <a:gd name="connsiteX2" fmla="*/ 537613 w 537613"/>
                      <a:gd name="connsiteY2" fmla="*/ 1576076 h 1576076"/>
                      <a:gd name="connsiteX3" fmla="*/ 0 w 537613"/>
                      <a:gd name="connsiteY3" fmla="*/ 1470392 h 1576076"/>
                      <a:gd name="connsiteX4" fmla="*/ 4595 w 537613"/>
                      <a:gd name="connsiteY4" fmla="*/ 0 h 1576076"/>
                      <a:gd name="connsiteX0" fmla="*/ 2104 w 535122"/>
                      <a:gd name="connsiteY0" fmla="*/ 0 h 1576076"/>
                      <a:gd name="connsiteX1" fmla="*/ 535122 w 535122"/>
                      <a:gd name="connsiteY1" fmla="*/ 0 h 1576076"/>
                      <a:gd name="connsiteX2" fmla="*/ 535122 w 535122"/>
                      <a:gd name="connsiteY2" fmla="*/ 1576076 h 1576076"/>
                      <a:gd name="connsiteX3" fmla="*/ 0 w 535122"/>
                      <a:gd name="connsiteY3" fmla="*/ 1572786 h 1576076"/>
                      <a:gd name="connsiteX4" fmla="*/ 2104 w 535122"/>
                      <a:gd name="connsiteY4" fmla="*/ 0 h 1576076"/>
                      <a:gd name="connsiteX0" fmla="*/ 2104 w 537612"/>
                      <a:gd name="connsiteY0" fmla="*/ 0 h 1572786"/>
                      <a:gd name="connsiteX1" fmla="*/ 535122 w 537612"/>
                      <a:gd name="connsiteY1" fmla="*/ 0 h 1572786"/>
                      <a:gd name="connsiteX2" fmla="*/ 537612 w 537612"/>
                      <a:gd name="connsiteY2" fmla="*/ 1471301 h 1572786"/>
                      <a:gd name="connsiteX3" fmla="*/ 0 w 537612"/>
                      <a:gd name="connsiteY3" fmla="*/ 1572786 h 1572786"/>
                      <a:gd name="connsiteX4" fmla="*/ 2104 w 537612"/>
                      <a:gd name="connsiteY4" fmla="*/ 0 h 1572786"/>
                      <a:gd name="connsiteX0" fmla="*/ 2104 w 537612"/>
                      <a:gd name="connsiteY0" fmla="*/ 0 h 1572786"/>
                      <a:gd name="connsiteX1" fmla="*/ 535122 w 537612"/>
                      <a:gd name="connsiteY1" fmla="*/ 0 h 1572786"/>
                      <a:gd name="connsiteX2" fmla="*/ 537612 w 537612"/>
                      <a:gd name="connsiteY2" fmla="*/ 1468920 h 1572786"/>
                      <a:gd name="connsiteX3" fmla="*/ 0 w 537612"/>
                      <a:gd name="connsiteY3" fmla="*/ 1572786 h 1572786"/>
                      <a:gd name="connsiteX4" fmla="*/ 2104 w 537612"/>
                      <a:gd name="connsiteY4" fmla="*/ 0 h 1572786"/>
                      <a:gd name="connsiteX0" fmla="*/ 2104 w 537612"/>
                      <a:gd name="connsiteY0" fmla="*/ 0 h 1579930"/>
                      <a:gd name="connsiteX1" fmla="*/ 535122 w 537612"/>
                      <a:gd name="connsiteY1" fmla="*/ 0 h 1579930"/>
                      <a:gd name="connsiteX2" fmla="*/ 537612 w 537612"/>
                      <a:gd name="connsiteY2" fmla="*/ 1468920 h 1579930"/>
                      <a:gd name="connsiteX3" fmla="*/ 0 w 537612"/>
                      <a:gd name="connsiteY3" fmla="*/ 1579930 h 1579930"/>
                      <a:gd name="connsiteX4" fmla="*/ 2104 w 537612"/>
                      <a:gd name="connsiteY4" fmla="*/ 0 h 1579930"/>
                      <a:gd name="connsiteX0" fmla="*/ 2104 w 537612"/>
                      <a:gd name="connsiteY0" fmla="*/ 0 h 1584693"/>
                      <a:gd name="connsiteX1" fmla="*/ 535122 w 537612"/>
                      <a:gd name="connsiteY1" fmla="*/ 0 h 1584693"/>
                      <a:gd name="connsiteX2" fmla="*/ 537612 w 537612"/>
                      <a:gd name="connsiteY2" fmla="*/ 1468920 h 1584693"/>
                      <a:gd name="connsiteX3" fmla="*/ 0 w 537612"/>
                      <a:gd name="connsiteY3" fmla="*/ 1584693 h 1584693"/>
                      <a:gd name="connsiteX4" fmla="*/ 2104 w 537612"/>
                      <a:gd name="connsiteY4" fmla="*/ 0 h 1584693"/>
                      <a:gd name="connsiteX0" fmla="*/ 2104 w 537612"/>
                      <a:gd name="connsiteY0" fmla="*/ 0 h 1575168"/>
                      <a:gd name="connsiteX1" fmla="*/ 535122 w 537612"/>
                      <a:gd name="connsiteY1" fmla="*/ 0 h 1575168"/>
                      <a:gd name="connsiteX2" fmla="*/ 537612 w 537612"/>
                      <a:gd name="connsiteY2" fmla="*/ 1468920 h 1575168"/>
                      <a:gd name="connsiteX3" fmla="*/ 0 w 537612"/>
                      <a:gd name="connsiteY3" fmla="*/ 1575168 h 1575168"/>
                      <a:gd name="connsiteX4" fmla="*/ 2104 w 537612"/>
                      <a:gd name="connsiteY4" fmla="*/ 0 h 1575168"/>
                      <a:gd name="connsiteX0" fmla="*/ 2104 w 537612"/>
                      <a:gd name="connsiteY0" fmla="*/ 0 h 1584693"/>
                      <a:gd name="connsiteX1" fmla="*/ 535122 w 537612"/>
                      <a:gd name="connsiteY1" fmla="*/ 0 h 1584693"/>
                      <a:gd name="connsiteX2" fmla="*/ 537612 w 537612"/>
                      <a:gd name="connsiteY2" fmla="*/ 1468920 h 1584693"/>
                      <a:gd name="connsiteX3" fmla="*/ 0 w 537612"/>
                      <a:gd name="connsiteY3" fmla="*/ 1584693 h 1584693"/>
                      <a:gd name="connsiteX4" fmla="*/ 2104 w 537612"/>
                      <a:gd name="connsiteY4" fmla="*/ 0 h 1584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7612" h="1584693">
                        <a:moveTo>
                          <a:pt x="2104" y="0"/>
                        </a:moveTo>
                        <a:lnTo>
                          <a:pt x="535122" y="0"/>
                        </a:lnTo>
                        <a:lnTo>
                          <a:pt x="537612" y="1468920"/>
                        </a:lnTo>
                        <a:lnTo>
                          <a:pt x="0" y="1584693"/>
                        </a:lnTo>
                        <a:cubicBezTo>
                          <a:pt x="1532" y="1094562"/>
                          <a:pt x="572" y="490131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lumMod val="65000"/>
                      <a:lumOff val="3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47" name="Rectangle 19"/>
                  <p:cNvSpPr/>
                  <p:nvPr/>
                </p:nvSpPr>
                <p:spPr>
                  <a:xfrm>
                    <a:off x="3894710" y="3053643"/>
                    <a:ext cx="78581" cy="1571625"/>
                  </a:xfrm>
                  <a:custGeom>
                    <a:avLst/>
                    <a:gdLst>
                      <a:gd name="connsiteX0" fmla="*/ 0 w 78581"/>
                      <a:gd name="connsiteY0" fmla="*/ 0 h 1578768"/>
                      <a:gd name="connsiteX1" fmla="*/ 78581 w 78581"/>
                      <a:gd name="connsiteY1" fmla="*/ 0 h 1578768"/>
                      <a:gd name="connsiteX2" fmla="*/ 78581 w 78581"/>
                      <a:gd name="connsiteY2" fmla="*/ 1578768 h 1578768"/>
                      <a:gd name="connsiteX3" fmla="*/ 0 w 78581"/>
                      <a:gd name="connsiteY3" fmla="*/ 1578768 h 1578768"/>
                      <a:gd name="connsiteX4" fmla="*/ 0 w 78581"/>
                      <a:gd name="connsiteY4" fmla="*/ 0 h 1578768"/>
                      <a:gd name="connsiteX0" fmla="*/ 0 w 78581"/>
                      <a:gd name="connsiteY0" fmla="*/ 0 h 1578768"/>
                      <a:gd name="connsiteX1" fmla="*/ 78581 w 78581"/>
                      <a:gd name="connsiteY1" fmla="*/ 0 h 1578768"/>
                      <a:gd name="connsiteX2" fmla="*/ 76199 w 78581"/>
                      <a:gd name="connsiteY2" fmla="*/ 1562099 h 1578768"/>
                      <a:gd name="connsiteX3" fmla="*/ 0 w 78581"/>
                      <a:gd name="connsiteY3" fmla="*/ 1578768 h 1578768"/>
                      <a:gd name="connsiteX4" fmla="*/ 0 w 78581"/>
                      <a:gd name="connsiteY4" fmla="*/ 0 h 1578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581" h="1578768">
                        <a:moveTo>
                          <a:pt x="0" y="0"/>
                        </a:moveTo>
                        <a:lnTo>
                          <a:pt x="78581" y="0"/>
                        </a:lnTo>
                        <a:lnTo>
                          <a:pt x="76199" y="1562099"/>
                        </a:lnTo>
                        <a:lnTo>
                          <a:pt x="0" y="15787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50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54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08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48" name="Rectangle 20"/>
                  <p:cNvSpPr/>
                  <p:nvPr/>
                </p:nvSpPr>
                <p:spPr>
                  <a:xfrm>
                    <a:off x="3973291" y="3053643"/>
                    <a:ext cx="111919" cy="1554957"/>
                  </a:xfrm>
                  <a:custGeom>
                    <a:avLst/>
                    <a:gdLst>
                      <a:gd name="connsiteX0" fmla="*/ 0 w 109538"/>
                      <a:gd name="connsiteY0" fmla="*/ 0 h 1562099"/>
                      <a:gd name="connsiteX1" fmla="*/ 109538 w 109538"/>
                      <a:gd name="connsiteY1" fmla="*/ 0 h 1562099"/>
                      <a:gd name="connsiteX2" fmla="*/ 109538 w 109538"/>
                      <a:gd name="connsiteY2" fmla="*/ 1562099 h 1562099"/>
                      <a:gd name="connsiteX3" fmla="*/ 0 w 109538"/>
                      <a:gd name="connsiteY3" fmla="*/ 1562099 h 1562099"/>
                      <a:gd name="connsiteX4" fmla="*/ 0 w 109538"/>
                      <a:gd name="connsiteY4" fmla="*/ 0 h 1562099"/>
                      <a:gd name="connsiteX0" fmla="*/ 0 w 111919"/>
                      <a:gd name="connsiteY0" fmla="*/ 0 h 1562099"/>
                      <a:gd name="connsiteX1" fmla="*/ 109538 w 111919"/>
                      <a:gd name="connsiteY1" fmla="*/ 0 h 1562099"/>
                      <a:gd name="connsiteX2" fmla="*/ 111919 w 111919"/>
                      <a:gd name="connsiteY2" fmla="*/ 1540668 h 1562099"/>
                      <a:gd name="connsiteX3" fmla="*/ 0 w 111919"/>
                      <a:gd name="connsiteY3" fmla="*/ 1562099 h 1562099"/>
                      <a:gd name="connsiteX4" fmla="*/ 0 w 111919"/>
                      <a:gd name="connsiteY4" fmla="*/ 0 h 1562099"/>
                      <a:gd name="connsiteX0" fmla="*/ 0 w 111919"/>
                      <a:gd name="connsiteY0" fmla="*/ 0 h 1562099"/>
                      <a:gd name="connsiteX1" fmla="*/ 109538 w 111919"/>
                      <a:gd name="connsiteY1" fmla="*/ 0 h 1562099"/>
                      <a:gd name="connsiteX2" fmla="*/ 111919 w 111919"/>
                      <a:gd name="connsiteY2" fmla="*/ 1535906 h 1562099"/>
                      <a:gd name="connsiteX3" fmla="*/ 0 w 111919"/>
                      <a:gd name="connsiteY3" fmla="*/ 1562099 h 1562099"/>
                      <a:gd name="connsiteX4" fmla="*/ 0 w 111919"/>
                      <a:gd name="connsiteY4" fmla="*/ 0 h 1562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19" h="1562099">
                        <a:moveTo>
                          <a:pt x="0" y="0"/>
                        </a:moveTo>
                        <a:lnTo>
                          <a:pt x="109538" y="0"/>
                        </a:lnTo>
                        <a:cubicBezTo>
                          <a:pt x="110332" y="513556"/>
                          <a:pt x="111125" y="1022350"/>
                          <a:pt x="111919" y="1535906"/>
                        </a:cubicBezTo>
                        <a:lnTo>
                          <a:pt x="0" y="15620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50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54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08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49" name="Rectangle 20"/>
                  <p:cNvSpPr/>
                  <p:nvPr/>
                </p:nvSpPr>
                <p:spPr>
                  <a:xfrm>
                    <a:off x="4085210" y="3053644"/>
                    <a:ext cx="111919" cy="1531144"/>
                  </a:xfrm>
                  <a:custGeom>
                    <a:avLst/>
                    <a:gdLst>
                      <a:gd name="connsiteX0" fmla="*/ 0 w 109538"/>
                      <a:gd name="connsiteY0" fmla="*/ 0 h 1562099"/>
                      <a:gd name="connsiteX1" fmla="*/ 109538 w 109538"/>
                      <a:gd name="connsiteY1" fmla="*/ 0 h 1562099"/>
                      <a:gd name="connsiteX2" fmla="*/ 109538 w 109538"/>
                      <a:gd name="connsiteY2" fmla="*/ 1562099 h 1562099"/>
                      <a:gd name="connsiteX3" fmla="*/ 0 w 109538"/>
                      <a:gd name="connsiteY3" fmla="*/ 1562099 h 1562099"/>
                      <a:gd name="connsiteX4" fmla="*/ 0 w 109538"/>
                      <a:gd name="connsiteY4" fmla="*/ 0 h 1562099"/>
                      <a:gd name="connsiteX0" fmla="*/ 0 w 111919"/>
                      <a:gd name="connsiteY0" fmla="*/ 0 h 1562099"/>
                      <a:gd name="connsiteX1" fmla="*/ 109538 w 111919"/>
                      <a:gd name="connsiteY1" fmla="*/ 0 h 1562099"/>
                      <a:gd name="connsiteX2" fmla="*/ 111919 w 111919"/>
                      <a:gd name="connsiteY2" fmla="*/ 1540668 h 1562099"/>
                      <a:gd name="connsiteX3" fmla="*/ 0 w 111919"/>
                      <a:gd name="connsiteY3" fmla="*/ 1562099 h 1562099"/>
                      <a:gd name="connsiteX4" fmla="*/ 0 w 111919"/>
                      <a:gd name="connsiteY4" fmla="*/ 0 h 1562099"/>
                      <a:gd name="connsiteX0" fmla="*/ 0 w 111919"/>
                      <a:gd name="connsiteY0" fmla="*/ 0 h 1562099"/>
                      <a:gd name="connsiteX1" fmla="*/ 109538 w 111919"/>
                      <a:gd name="connsiteY1" fmla="*/ 0 h 1562099"/>
                      <a:gd name="connsiteX2" fmla="*/ 111919 w 111919"/>
                      <a:gd name="connsiteY2" fmla="*/ 1535906 h 1562099"/>
                      <a:gd name="connsiteX3" fmla="*/ 0 w 111919"/>
                      <a:gd name="connsiteY3" fmla="*/ 1562099 h 1562099"/>
                      <a:gd name="connsiteX4" fmla="*/ 0 w 111919"/>
                      <a:gd name="connsiteY4" fmla="*/ 0 h 1562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19" h="1562099">
                        <a:moveTo>
                          <a:pt x="0" y="0"/>
                        </a:moveTo>
                        <a:lnTo>
                          <a:pt x="109538" y="0"/>
                        </a:lnTo>
                        <a:cubicBezTo>
                          <a:pt x="110332" y="513556"/>
                          <a:pt x="111125" y="1022350"/>
                          <a:pt x="111919" y="1535906"/>
                        </a:cubicBezTo>
                        <a:lnTo>
                          <a:pt x="0" y="15620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50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54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08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50" name="Rectangle 20"/>
                  <p:cNvSpPr/>
                  <p:nvPr/>
                </p:nvSpPr>
                <p:spPr>
                  <a:xfrm>
                    <a:off x="4197130" y="3053643"/>
                    <a:ext cx="95249" cy="1507332"/>
                  </a:xfrm>
                  <a:custGeom>
                    <a:avLst/>
                    <a:gdLst>
                      <a:gd name="connsiteX0" fmla="*/ 0 w 109538"/>
                      <a:gd name="connsiteY0" fmla="*/ 0 h 1562099"/>
                      <a:gd name="connsiteX1" fmla="*/ 109538 w 109538"/>
                      <a:gd name="connsiteY1" fmla="*/ 0 h 1562099"/>
                      <a:gd name="connsiteX2" fmla="*/ 109538 w 109538"/>
                      <a:gd name="connsiteY2" fmla="*/ 1562099 h 1562099"/>
                      <a:gd name="connsiteX3" fmla="*/ 0 w 109538"/>
                      <a:gd name="connsiteY3" fmla="*/ 1562099 h 1562099"/>
                      <a:gd name="connsiteX4" fmla="*/ 0 w 109538"/>
                      <a:gd name="connsiteY4" fmla="*/ 0 h 1562099"/>
                      <a:gd name="connsiteX0" fmla="*/ 0 w 111919"/>
                      <a:gd name="connsiteY0" fmla="*/ 0 h 1562099"/>
                      <a:gd name="connsiteX1" fmla="*/ 109538 w 111919"/>
                      <a:gd name="connsiteY1" fmla="*/ 0 h 1562099"/>
                      <a:gd name="connsiteX2" fmla="*/ 111919 w 111919"/>
                      <a:gd name="connsiteY2" fmla="*/ 1540668 h 1562099"/>
                      <a:gd name="connsiteX3" fmla="*/ 0 w 111919"/>
                      <a:gd name="connsiteY3" fmla="*/ 1562099 h 1562099"/>
                      <a:gd name="connsiteX4" fmla="*/ 0 w 111919"/>
                      <a:gd name="connsiteY4" fmla="*/ 0 h 1562099"/>
                      <a:gd name="connsiteX0" fmla="*/ 0 w 111919"/>
                      <a:gd name="connsiteY0" fmla="*/ 0 h 1562099"/>
                      <a:gd name="connsiteX1" fmla="*/ 109538 w 111919"/>
                      <a:gd name="connsiteY1" fmla="*/ 0 h 1562099"/>
                      <a:gd name="connsiteX2" fmla="*/ 111919 w 111919"/>
                      <a:gd name="connsiteY2" fmla="*/ 1535906 h 1562099"/>
                      <a:gd name="connsiteX3" fmla="*/ 0 w 111919"/>
                      <a:gd name="connsiteY3" fmla="*/ 1562099 h 1562099"/>
                      <a:gd name="connsiteX4" fmla="*/ 0 w 111919"/>
                      <a:gd name="connsiteY4" fmla="*/ 0 h 1562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19" h="1562099">
                        <a:moveTo>
                          <a:pt x="0" y="0"/>
                        </a:moveTo>
                        <a:lnTo>
                          <a:pt x="109538" y="0"/>
                        </a:lnTo>
                        <a:cubicBezTo>
                          <a:pt x="110332" y="513556"/>
                          <a:pt x="111125" y="1022350"/>
                          <a:pt x="111919" y="1535906"/>
                        </a:cubicBezTo>
                        <a:lnTo>
                          <a:pt x="0" y="15620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50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54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08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51" name="Rectangle 20"/>
                  <p:cNvSpPr/>
                  <p:nvPr/>
                </p:nvSpPr>
                <p:spPr>
                  <a:xfrm>
                    <a:off x="4289999" y="3053643"/>
                    <a:ext cx="95249" cy="1483519"/>
                  </a:xfrm>
                  <a:custGeom>
                    <a:avLst/>
                    <a:gdLst>
                      <a:gd name="connsiteX0" fmla="*/ 0 w 109538"/>
                      <a:gd name="connsiteY0" fmla="*/ 0 h 1562099"/>
                      <a:gd name="connsiteX1" fmla="*/ 109538 w 109538"/>
                      <a:gd name="connsiteY1" fmla="*/ 0 h 1562099"/>
                      <a:gd name="connsiteX2" fmla="*/ 109538 w 109538"/>
                      <a:gd name="connsiteY2" fmla="*/ 1562099 h 1562099"/>
                      <a:gd name="connsiteX3" fmla="*/ 0 w 109538"/>
                      <a:gd name="connsiteY3" fmla="*/ 1562099 h 1562099"/>
                      <a:gd name="connsiteX4" fmla="*/ 0 w 109538"/>
                      <a:gd name="connsiteY4" fmla="*/ 0 h 1562099"/>
                      <a:gd name="connsiteX0" fmla="*/ 0 w 111919"/>
                      <a:gd name="connsiteY0" fmla="*/ 0 h 1562099"/>
                      <a:gd name="connsiteX1" fmla="*/ 109538 w 111919"/>
                      <a:gd name="connsiteY1" fmla="*/ 0 h 1562099"/>
                      <a:gd name="connsiteX2" fmla="*/ 111919 w 111919"/>
                      <a:gd name="connsiteY2" fmla="*/ 1540668 h 1562099"/>
                      <a:gd name="connsiteX3" fmla="*/ 0 w 111919"/>
                      <a:gd name="connsiteY3" fmla="*/ 1562099 h 1562099"/>
                      <a:gd name="connsiteX4" fmla="*/ 0 w 111919"/>
                      <a:gd name="connsiteY4" fmla="*/ 0 h 1562099"/>
                      <a:gd name="connsiteX0" fmla="*/ 0 w 111919"/>
                      <a:gd name="connsiteY0" fmla="*/ 0 h 1562099"/>
                      <a:gd name="connsiteX1" fmla="*/ 109538 w 111919"/>
                      <a:gd name="connsiteY1" fmla="*/ 0 h 1562099"/>
                      <a:gd name="connsiteX2" fmla="*/ 111919 w 111919"/>
                      <a:gd name="connsiteY2" fmla="*/ 1535906 h 1562099"/>
                      <a:gd name="connsiteX3" fmla="*/ 0 w 111919"/>
                      <a:gd name="connsiteY3" fmla="*/ 1562099 h 1562099"/>
                      <a:gd name="connsiteX4" fmla="*/ 0 w 111919"/>
                      <a:gd name="connsiteY4" fmla="*/ 0 h 1562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19" h="1562099">
                        <a:moveTo>
                          <a:pt x="0" y="0"/>
                        </a:moveTo>
                        <a:lnTo>
                          <a:pt x="109538" y="0"/>
                        </a:lnTo>
                        <a:cubicBezTo>
                          <a:pt x="110332" y="513556"/>
                          <a:pt x="111125" y="1022350"/>
                          <a:pt x="111919" y="1535906"/>
                        </a:cubicBezTo>
                        <a:lnTo>
                          <a:pt x="0" y="15620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50000"/>
                        </a:srgbClr>
                      </a:gs>
                      <a:gs pos="100000">
                        <a:srgbClr val="000000">
                          <a:lumMod val="50000"/>
                          <a:lumOff val="50000"/>
                        </a:srgbClr>
                      </a:gs>
                    </a:gsLst>
                    <a:lin ang="54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12700" dist="12700" dir="108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852" name="Group 851"/>
                  <p:cNvGrpSpPr/>
                  <p:nvPr/>
                </p:nvGrpSpPr>
                <p:grpSpPr>
                  <a:xfrm>
                    <a:off x="3354356" y="3053643"/>
                    <a:ext cx="544756" cy="1585913"/>
                    <a:chOff x="3383946" y="3107531"/>
                    <a:chExt cx="544756" cy="1585913"/>
                  </a:xfrm>
                </p:grpSpPr>
                <p:sp>
                  <p:nvSpPr>
                    <p:cNvPr id="882" name="Rectangle 16"/>
                    <p:cNvSpPr/>
                    <p:nvPr/>
                  </p:nvSpPr>
                  <p:spPr>
                    <a:xfrm>
                      <a:off x="3383946" y="3107531"/>
                      <a:ext cx="544756" cy="1585913"/>
                    </a:xfrm>
                    <a:custGeom>
                      <a:avLst/>
                      <a:gdLst>
                        <a:gd name="connsiteX0" fmla="*/ 0 w 533018"/>
                        <a:gd name="connsiteY0" fmla="*/ 0 h 1576076"/>
                        <a:gd name="connsiteX1" fmla="*/ 533018 w 533018"/>
                        <a:gd name="connsiteY1" fmla="*/ 0 h 1576076"/>
                        <a:gd name="connsiteX2" fmla="*/ 533018 w 533018"/>
                        <a:gd name="connsiteY2" fmla="*/ 1576076 h 1576076"/>
                        <a:gd name="connsiteX3" fmla="*/ 0 w 533018"/>
                        <a:gd name="connsiteY3" fmla="*/ 1576076 h 1576076"/>
                        <a:gd name="connsiteX4" fmla="*/ 0 w 533018"/>
                        <a:gd name="connsiteY4" fmla="*/ 0 h 1576076"/>
                        <a:gd name="connsiteX0" fmla="*/ 4595 w 537613"/>
                        <a:gd name="connsiteY0" fmla="*/ 0 h 1576076"/>
                        <a:gd name="connsiteX1" fmla="*/ 537613 w 537613"/>
                        <a:gd name="connsiteY1" fmla="*/ 0 h 1576076"/>
                        <a:gd name="connsiteX2" fmla="*/ 537613 w 537613"/>
                        <a:gd name="connsiteY2" fmla="*/ 1576076 h 1576076"/>
                        <a:gd name="connsiteX3" fmla="*/ 4595 w 537613"/>
                        <a:gd name="connsiteY3" fmla="*/ 1576076 h 1576076"/>
                        <a:gd name="connsiteX4" fmla="*/ 0 w 537613"/>
                        <a:gd name="connsiteY4" fmla="*/ 1470392 h 1576076"/>
                        <a:gd name="connsiteX5" fmla="*/ 4595 w 537613"/>
                        <a:gd name="connsiteY5" fmla="*/ 0 h 1576076"/>
                        <a:gd name="connsiteX0" fmla="*/ 4595 w 537613"/>
                        <a:gd name="connsiteY0" fmla="*/ 0 h 1576076"/>
                        <a:gd name="connsiteX1" fmla="*/ 537613 w 537613"/>
                        <a:gd name="connsiteY1" fmla="*/ 0 h 1576076"/>
                        <a:gd name="connsiteX2" fmla="*/ 537613 w 537613"/>
                        <a:gd name="connsiteY2" fmla="*/ 1576076 h 1576076"/>
                        <a:gd name="connsiteX3" fmla="*/ 0 w 537613"/>
                        <a:gd name="connsiteY3" fmla="*/ 1470392 h 1576076"/>
                        <a:gd name="connsiteX4" fmla="*/ 4595 w 537613"/>
                        <a:gd name="connsiteY4" fmla="*/ 0 h 1576076"/>
                        <a:gd name="connsiteX0" fmla="*/ 6976 w 539994"/>
                        <a:gd name="connsiteY0" fmla="*/ 0 h 1576076"/>
                        <a:gd name="connsiteX1" fmla="*/ 539994 w 539994"/>
                        <a:gd name="connsiteY1" fmla="*/ 0 h 1576076"/>
                        <a:gd name="connsiteX2" fmla="*/ 539994 w 539994"/>
                        <a:gd name="connsiteY2" fmla="*/ 1576076 h 1576076"/>
                        <a:gd name="connsiteX3" fmla="*/ 0 w 539994"/>
                        <a:gd name="connsiteY3" fmla="*/ 1429796 h 1576076"/>
                        <a:gd name="connsiteX4" fmla="*/ 6976 w 539994"/>
                        <a:gd name="connsiteY4" fmla="*/ 0 h 1576076"/>
                        <a:gd name="connsiteX0" fmla="*/ 6976 w 539994"/>
                        <a:gd name="connsiteY0" fmla="*/ 0 h 1576076"/>
                        <a:gd name="connsiteX1" fmla="*/ 539994 w 539994"/>
                        <a:gd name="connsiteY1" fmla="*/ 0 h 1576076"/>
                        <a:gd name="connsiteX2" fmla="*/ 539994 w 539994"/>
                        <a:gd name="connsiteY2" fmla="*/ 1576076 h 1576076"/>
                        <a:gd name="connsiteX3" fmla="*/ 0 w 539994"/>
                        <a:gd name="connsiteY3" fmla="*/ 1429796 h 1576076"/>
                        <a:gd name="connsiteX4" fmla="*/ 6976 w 539994"/>
                        <a:gd name="connsiteY4" fmla="*/ 0 h 1576076"/>
                        <a:gd name="connsiteX0" fmla="*/ 6976 w 539994"/>
                        <a:gd name="connsiteY0" fmla="*/ 0 h 1576076"/>
                        <a:gd name="connsiteX1" fmla="*/ 539994 w 539994"/>
                        <a:gd name="connsiteY1" fmla="*/ 0 h 1576076"/>
                        <a:gd name="connsiteX2" fmla="*/ 539994 w 539994"/>
                        <a:gd name="connsiteY2" fmla="*/ 1576076 h 1576076"/>
                        <a:gd name="connsiteX3" fmla="*/ 0 w 539994"/>
                        <a:gd name="connsiteY3" fmla="*/ 1429796 h 1576076"/>
                        <a:gd name="connsiteX4" fmla="*/ 6976 w 539994"/>
                        <a:gd name="connsiteY4" fmla="*/ 0 h 1576076"/>
                        <a:gd name="connsiteX0" fmla="*/ 6976 w 539994"/>
                        <a:gd name="connsiteY0" fmla="*/ 0 h 1583240"/>
                        <a:gd name="connsiteX1" fmla="*/ 539994 w 539994"/>
                        <a:gd name="connsiteY1" fmla="*/ 0 h 1583240"/>
                        <a:gd name="connsiteX2" fmla="*/ 539994 w 539994"/>
                        <a:gd name="connsiteY2" fmla="*/ 1583240 h 1583240"/>
                        <a:gd name="connsiteX3" fmla="*/ 0 w 539994"/>
                        <a:gd name="connsiteY3" fmla="*/ 1429796 h 1583240"/>
                        <a:gd name="connsiteX4" fmla="*/ 6976 w 539994"/>
                        <a:gd name="connsiteY4" fmla="*/ 0 h 1583240"/>
                        <a:gd name="connsiteX0" fmla="*/ 9357 w 542375"/>
                        <a:gd name="connsiteY0" fmla="*/ 0 h 1583240"/>
                        <a:gd name="connsiteX1" fmla="*/ 542375 w 542375"/>
                        <a:gd name="connsiteY1" fmla="*/ 0 h 1583240"/>
                        <a:gd name="connsiteX2" fmla="*/ 542375 w 542375"/>
                        <a:gd name="connsiteY2" fmla="*/ 1583240 h 1583240"/>
                        <a:gd name="connsiteX3" fmla="*/ 0 w 542375"/>
                        <a:gd name="connsiteY3" fmla="*/ 1436960 h 1583240"/>
                        <a:gd name="connsiteX4" fmla="*/ 9357 w 542375"/>
                        <a:gd name="connsiteY4" fmla="*/ 0 h 1583240"/>
                        <a:gd name="connsiteX0" fmla="*/ 9357 w 542375"/>
                        <a:gd name="connsiteY0" fmla="*/ 0 h 1583240"/>
                        <a:gd name="connsiteX1" fmla="*/ 542375 w 542375"/>
                        <a:gd name="connsiteY1" fmla="*/ 0 h 1583240"/>
                        <a:gd name="connsiteX2" fmla="*/ 542375 w 542375"/>
                        <a:gd name="connsiteY2" fmla="*/ 1583240 h 1583240"/>
                        <a:gd name="connsiteX3" fmla="*/ 0 w 542375"/>
                        <a:gd name="connsiteY3" fmla="*/ 1429796 h 1583240"/>
                        <a:gd name="connsiteX4" fmla="*/ 9357 w 542375"/>
                        <a:gd name="connsiteY4" fmla="*/ 0 h 1583240"/>
                        <a:gd name="connsiteX0" fmla="*/ 9357 w 542375"/>
                        <a:gd name="connsiteY0" fmla="*/ 0 h 1590404"/>
                        <a:gd name="connsiteX1" fmla="*/ 542375 w 542375"/>
                        <a:gd name="connsiteY1" fmla="*/ 0 h 1590404"/>
                        <a:gd name="connsiteX2" fmla="*/ 542375 w 542375"/>
                        <a:gd name="connsiteY2" fmla="*/ 1590404 h 1590404"/>
                        <a:gd name="connsiteX3" fmla="*/ 0 w 542375"/>
                        <a:gd name="connsiteY3" fmla="*/ 1429796 h 1590404"/>
                        <a:gd name="connsiteX4" fmla="*/ 9357 w 542375"/>
                        <a:gd name="connsiteY4" fmla="*/ 0 h 1590404"/>
                        <a:gd name="connsiteX0" fmla="*/ 11738 w 544756"/>
                        <a:gd name="connsiteY0" fmla="*/ 0 h 1590404"/>
                        <a:gd name="connsiteX1" fmla="*/ 544756 w 544756"/>
                        <a:gd name="connsiteY1" fmla="*/ 0 h 1590404"/>
                        <a:gd name="connsiteX2" fmla="*/ 544756 w 544756"/>
                        <a:gd name="connsiteY2" fmla="*/ 1590404 h 1590404"/>
                        <a:gd name="connsiteX3" fmla="*/ 0 w 544756"/>
                        <a:gd name="connsiteY3" fmla="*/ 1436961 h 1590404"/>
                        <a:gd name="connsiteX4" fmla="*/ 11738 w 544756"/>
                        <a:gd name="connsiteY4" fmla="*/ 0 h 15904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44756" h="1590404">
                          <a:moveTo>
                            <a:pt x="11738" y="0"/>
                          </a:moveTo>
                          <a:lnTo>
                            <a:pt x="544756" y="0"/>
                          </a:lnTo>
                          <a:lnTo>
                            <a:pt x="544756" y="1590404"/>
                          </a:lnTo>
                          <a:lnTo>
                            <a:pt x="0" y="1436961"/>
                          </a:lnTo>
                          <a:cubicBezTo>
                            <a:pt x="1532" y="946830"/>
                            <a:pt x="10206" y="490131"/>
                            <a:pt x="11738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lumMod val="5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883" name="Rectangle 297"/>
                    <p:cNvSpPr/>
                    <p:nvPr/>
                  </p:nvSpPr>
                  <p:spPr>
                    <a:xfrm>
                      <a:off x="3432266" y="3121819"/>
                      <a:ext cx="452165" cy="1546928"/>
                    </a:xfrm>
                    <a:custGeom>
                      <a:avLst/>
                      <a:gdLst>
                        <a:gd name="connsiteX0" fmla="*/ 0 w 447403"/>
                        <a:gd name="connsiteY0" fmla="*/ 0 h 1574074"/>
                        <a:gd name="connsiteX1" fmla="*/ 447403 w 447403"/>
                        <a:gd name="connsiteY1" fmla="*/ 0 h 1574074"/>
                        <a:gd name="connsiteX2" fmla="*/ 447403 w 447403"/>
                        <a:gd name="connsiteY2" fmla="*/ 1574074 h 1574074"/>
                        <a:gd name="connsiteX3" fmla="*/ 0 w 447403"/>
                        <a:gd name="connsiteY3" fmla="*/ 1574074 h 1574074"/>
                        <a:gd name="connsiteX4" fmla="*/ 0 w 447403"/>
                        <a:gd name="connsiteY4" fmla="*/ 0 h 1574074"/>
                        <a:gd name="connsiteX0" fmla="*/ 0 w 447403"/>
                        <a:gd name="connsiteY0" fmla="*/ 0 h 1574074"/>
                        <a:gd name="connsiteX1" fmla="*/ 447403 w 447403"/>
                        <a:gd name="connsiteY1" fmla="*/ 0 h 1574074"/>
                        <a:gd name="connsiteX2" fmla="*/ 447403 w 447403"/>
                        <a:gd name="connsiteY2" fmla="*/ 1574074 h 1574074"/>
                        <a:gd name="connsiteX3" fmla="*/ 0 w 447403"/>
                        <a:gd name="connsiteY3" fmla="*/ 1574074 h 1574074"/>
                        <a:gd name="connsiteX4" fmla="*/ 0 w 447403"/>
                        <a:gd name="connsiteY4" fmla="*/ 1472836 h 1574074"/>
                        <a:gd name="connsiteX5" fmla="*/ 0 w 447403"/>
                        <a:gd name="connsiteY5" fmla="*/ 0 h 1574074"/>
                        <a:gd name="connsiteX0" fmla="*/ 0 w 447403"/>
                        <a:gd name="connsiteY0" fmla="*/ 0 h 1574074"/>
                        <a:gd name="connsiteX1" fmla="*/ 447403 w 447403"/>
                        <a:gd name="connsiteY1" fmla="*/ 0 h 1574074"/>
                        <a:gd name="connsiteX2" fmla="*/ 447403 w 447403"/>
                        <a:gd name="connsiteY2" fmla="*/ 1574074 h 1574074"/>
                        <a:gd name="connsiteX3" fmla="*/ 0 w 447403"/>
                        <a:gd name="connsiteY3" fmla="*/ 1472836 h 1574074"/>
                        <a:gd name="connsiteX4" fmla="*/ 0 w 447403"/>
                        <a:gd name="connsiteY4" fmla="*/ 0 h 1574074"/>
                        <a:gd name="connsiteX0" fmla="*/ 0 w 454546"/>
                        <a:gd name="connsiteY0" fmla="*/ 0 h 1555024"/>
                        <a:gd name="connsiteX1" fmla="*/ 447403 w 454546"/>
                        <a:gd name="connsiteY1" fmla="*/ 0 h 1555024"/>
                        <a:gd name="connsiteX2" fmla="*/ 454546 w 454546"/>
                        <a:gd name="connsiteY2" fmla="*/ 1555024 h 1555024"/>
                        <a:gd name="connsiteX3" fmla="*/ 0 w 454546"/>
                        <a:gd name="connsiteY3" fmla="*/ 1472836 h 1555024"/>
                        <a:gd name="connsiteX4" fmla="*/ 0 w 454546"/>
                        <a:gd name="connsiteY4" fmla="*/ 0 h 1555024"/>
                        <a:gd name="connsiteX0" fmla="*/ 0 w 452165"/>
                        <a:gd name="connsiteY0" fmla="*/ 0 h 1559786"/>
                        <a:gd name="connsiteX1" fmla="*/ 447403 w 452165"/>
                        <a:gd name="connsiteY1" fmla="*/ 0 h 1559786"/>
                        <a:gd name="connsiteX2" fmla="*/ 452165 w 452165"/>
                        <a:gd name="connsiteY2" fmla="*/ 1559786 h 1559786"/>
                        <a:gd name="connsiteX3" fmla="*/ 0 w 452165"/>
                        <a:gd name="connsiteY3" fmla="*/ 1472836 h 1559786"/>
                        <a:gd name="connsiteX4" fmla="*/ 0 w 452165"/>
                        <a:gd name="connsiteY4" fmla="*/ 0 h 1559786"/>
                        <a:gd name="connsiteX0" fmla="*/ 0 w 452165"/>
                        <a:gd name="connsiteY0" fmla="*/ 0 h 1559786"/>
                        <a:gd name="connsiteX1" fmla="*/ 447403 w 452165"/>
                        <a:gd name="connsiteY1" fmla="*/ 0 h 1559786"/>
                        <a:gd name="connsiteX2" fmla="*/ 452165 w 452165"/>
                        <a:gd name="connsiteY2" fmla="*/ 1559786 h 1559786"/>
                        <a:gd name="connsiteX3" fmla="*/ 0 w 452165"/>
                        <a:gd name="connsiteY3" fmla="*/ 1429617 h 1559786"/>
                        <a:gd name="connsiteX4" fmla="*/ 0 w 452165"/>
                        <a:gd name="connsiteY4" fmla="*/ 0 h 15597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52165" h="1559786">
                          <a:moveTo>
                            <a:pt x="0" y="0"/>
                          </a:moveTo>
                          <a:lnTo>
                            <a:pt x="447403" y="0"/>
                          </a:lnTo>
                          <a:cubicBezTo>
                            <a:pt x="448990" y="519929"/>
                            <a:pt x="450578" y="1039857"/>
                            <a:pt x="452165" y="1559786"/>
                          </a:cubicBezTo>
                          <a:lnTo>
                            <a:pt x="0" y="14296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>
                            <a:lumMod val="95000"/>
                          </a:srgbClr>
                        </a:gs>
                        <a:gs pos="100000">
                          <a:srgbClr val="FFFFFF">
                            <a:lumMod val="85000"/>
                          </a:srgbClr>
                        </a:gs>
                      </a:gsLst>
                      <a:lin ang="540000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>
                        <a:solidFill>
                          <a:sysClr val="window" lastClr="FFFFFF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cxnSp>
                <p:nvCxnSpPr>
                  <p:cNvPr id="853" name="Straight Connector 852"/>
                  <p:cNvCxnSpPr/>
                  <p:nvPr/>
                </p:nvCxnSpPr>
                <p:spPr>
                  <a:xfrm>
                    <a:off x="3404323" y="3057915"/>
                    <a:ext cx="0" cy="143269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4" name="Straight Connector 853"/>
                  <p:cNvCxnSpPr/>
                  <p:nvPr/>
                </p:nvCxnSpPr>
                <p:spPr>
                  <a:xfrm>
                    <a:off x="3550348" y="3070256"/>
                    <a:ext cx="0" cy="146149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5" name="Straight Connector 854"/>
                  <p:cNvCxnSpPr/>
                  <p:nvPr/>
                </p:nvCxnSpPr>
                <p:spPr>
                  <a:xfrm>
                    <a:off x="3626838" y="3072859"/>
                    <a:ext cx="0" cy="147610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6" name="Straight Connector 855"/>
                  <p:cNvCxnSpPr/>
                  <p:nvPr/>
                </p:nvCxnSpPr>
                <p:spPr>
                  <a:xfrm>
                    <a:off x="3473859" y="3062656"/>
                    <a:ext cx="0" cy="144702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7" name="Straight Connector 856"/>
                  <p:cNvCxnSpPr/>
                  <p:nvPr/>
                </p:nvCxnSpPr>
                <p:spPr>
                  <a:xfrm>
                    <a:off x="3703329" y="3063247"/>
                    <a:ext cx="0" cy="150577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8" name="Straight Connector 857"/>
                  <p:cNvCxnSpPr/>
                  <p:nvPr/>
                </p:nvCxnSpPr>
                <p:spPr>
                  <a:xfrm>
                    <a:off x="3779818" y="3060019"/>
                    <a:ext cx="0" cy="153604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9" name="Straight Connector 858"/>
                  <p:cNvCxnSpPr/>
                  <p:nvPr/>
                </p:nvCxnSpPr>
                <p:spPr>
                  <a:xfrm>
                    <a:off x="3859785" y="3075456"/>
                    <a:ext cx="0" cy="153604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0" name="Straight Connector 859"/>
                  <p:cNvCxnSpPr/>
                  <p:nvPr/>
                </p:nvCxnSpPr>
                <p:spPr>
                  <a:xfrm>
                    <a:off x="3405156" y="3170989"/>
                    <a:ext cx="456505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1" name="Straight Connector 860"/>
                  <p:cNvCxnSpPr/>
                  <p:nvPr/>
                </p:nvCxnSpPr>
                <p:spPr>
                  <a:xfrm>
                    <a:off x="3405156" y="3237048"/>
                    <a:ext cx="456505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2" name="Straight Connector 861"/>
                  <p:cNvCxnSpPr/>
                  <p:nvPr/>
                </p:nvCxnSpPr>
                <p:spPr>
                  <a:xfrm>
                    <a:off x="3405156" y="3313538"/>
                    <a:ext cx="456505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3" name="Straight Connector 862"/>
                  <p:cNvCxnSpPr/>
                  <p:nvPr/>
                </p:nvCxnSpPr>
                <p:spPr>
                  <a:xfrm>
                    <a:off x="3405156" y="3379597"/>
                    <a:ext cx="456505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4" name="Straight Connector 863"/>
                  <p:cNvCxnSpPr/>
                  <p:nvPr/>
                </p:nvCxnSpPr>
                <p:spPr>
                  <a:xfrm>
                    <a:off x="3405156" y="3459564"/>
                    <a:ext cx="456505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5" name="Straight Connector 864"/>
                  <p:cNvCxnSpPr/>
                  <p:nvPr/>
                </p:nvCxnSpPr>
                <p:spPr>
                  <a:xfrm>
                    <a:off x="3405156" y="3525623"/>
                    <a:ext cx="456505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6" name="Straight Connector 865"/>
                  <p:cNvCxnSpPr/>
                  <p:nvPr/>
                </p:nvCxnSpPr>
                <p:spPr>
                  <a:xfrm>
                    <a:off x="3405156" y="3591683"/>
                    <a:ext cx="456505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7" name="Straight Connector 866"/>
                  <p:cNvCxnSpPr/>
                  <p:nvPr/>
                </p:nvCxnSpPr>
                <p:spPr>
                  <a:xfrm>
                    <a:off x="3405156" y="3664695"/>
                    <a:ext cx="456505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8" name="Straight Connector 867"/>
                  <p:cNvCxnSpPr/>
                  <p:nvPr/>
                </p:nvCxnSpPr>
                <p:spPr>
                  <a:xfrm>
                    <a:off x="3402809" y="3730755"/>
                    <a:ext cx="461199" cy="2086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9" name="Straight Connector 868"/>
                  <p:cNvCxnSpPr/>
                  <p:nvPr/>
                </p:nvCxnSpPr>
                <p:spPr>
                  <a:xfrm>
                    <a:off x="3402512" y="4452937"/>
                    <a:ext cx="450632" cy="833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0" name="Straight Connector 869"/>
                  <p:cNvCxnSpPr/>
                  <p:nvPr/>
                </p:nvCxnSpPr>
                <p:spPr>
                  <a:xfrm>
                    <a:off x="3406286" y="4377441"/>
                    <a:ext cx="454245" cy="8692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1" name="Straight Connector 870"/>
                  <p:cNvCxnSpPr/>
                  <p:nvPr/>
                </p:nvCxnSpPr>
                <p:spPr>
                  <a:xfrm>
                    <a:off x="3406286" y="4304428"/>
                    <a:ext cx="454245" cy="8692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2" name="Straight Connector 871"/>
                  <p:cNvCxnSpPr/>
                  <p:nvPr/>
                </p:nvCxnSpPr>
                <p:spPr>
                  <a:xfrm>
                    <a:off x="3406286" y="4227939"/>
                    <a:ext cx="454245" cy="8692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3" name="Straight Connector 872"/>
                  <p:cNvCxnSpPr/>
                  <p:nvPr/>
                </p:nvCxnSpPr>
                <p:spPr>
                  <a:xfrm>
                    <a:off x="3408024" y="4165356"/>
                    <a:ext cx="450769" cy="73012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4" name="Straight Connector 873"/>
                  <p:cNvCxnSpPr/>
                  <p:nvPr/>
                </p:nvCxnSpPr>
                <p:spPr>
                  <a:xfrm>
                    <a:off x="3409762" y="4088866"/>
                    <a:ext cx="447292" cy="62582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5" name="Straight Connector 874"/>
                  <p:cNvCxnSpPr/>
                  <p:nvPr/>
                </p:nvCxnSpPr>
                <p:spPr>
                  <a:xfrm>
                    <a:off x="3408023" y="4026284"/>
                    <a:ext cx="450770" cy="4867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6" name="Straight Connector 875"/>
                  <p:cNvCxnSpPr/>
                  <p:nvPr/>
                </p:nvCxnSpPr>
                <p:spPr>
                  <a:xfrm>
                    <a:off x="3401070" y="3956748"/>
                    <a:ext cx="464677" cy="3476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7" name="Straight Connector 876"/>
                  <p:cNvCxnSpPr/>
                  <p:nvPr/>
                </p:nvCxnSpPr>
                <p:spPr>
                  <a:xfrm>
                    <a:off x="3402809" y="3803768"/>
                    <a:ext cx="461199" cy="2086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8" name="Straight Connector 877"/>
                  <p:cNvCxnSpPr/>
                  <p:nvPr/>
                </p:nvCxnSpPr>
                <p:spPr>
                  <a:xfrm>
                    <a:off x="3401070" y="3876781"/>
                    <a:ext cx="464676" cy="3476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FFFFFF">
                        <a:lumMod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879" name="Rectangle 359"/>
                  <p:cNvSpPr/>
                  <p:nvPr/>
                </p:nvSpPr>
                <p:spPr>
                  <a:xfrm>
                    <a:off x="3460447" y="2929139"/>
                    <a:ext cx="396161" cy="126886"/>
                  </a:xfrm>
                  <a:custGeom>
                    <a:avLst/>
                    <a:gdLst>
                      <a:gd name="connsiteX0" fmla="*/ 0 w 396161"/>
                      <a:gd name="connsiteY0" fmla="*/ 0 h 112599"/>
                      <a:gd name="connsiteX1" fmla="*/ 396161 w 396161"/>
                      <a:gd name="connsiteY1" fmla="*/ 0 h 112599"/>
                      <a:gd name="connsiteX2" fmla="*/ 396161 w 396161"/>
                      <a:gd name="connsiteY2" fmla="*/ 112599 h 112599"/>
                      <a:gd name="connsiteX3" fmla="*/ 0 w 396161"/>
                      <a:gd name="connsiteY3" fmla="*/ 112599 h 112599"/>
                      <a:gd name="connsiteX4" fmla="*/ 0 w 396161"/>
                      <a:gd name="connsiteY4" fmla="*/ 0 h 112599"/>
                      <a:gd name="connsiteX0" fmla="*/ 0 w 396161"/>
                      <a:gd name="connsiteY0" fmla="*/ 14287 h 126886"/>
                      <a:gd name="connsiteX1" fmla="*/ 393780 w 396161"/>
                      <a:gd name="connsiteY1" fmla="*/ 0 h 126886"/>
                      <a:gd name="connsiteX2" fmla="*/ 396161 w 396161"/>
                      <a:gd name="connsiteY2" fmla="*/ 126886 h 126886"/>
                      <a:gd name="connsiteX3" fmla="*/ 0 w 396161"/>
                      <a:gd name="connsiteY3" fmla="*/ 126886 h 126886"/>
                      <a:gd name="connsiteX4" fmla="*/ 0 w 396161"/>
                      <a:gd name="connsiteY4" fmla="*/ 14287 h 126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61" h="126886">
                        <a:moveTo>
                          <a:pt x="0" y="14287"/>
                        </a:moveTo>
                        <a:lnTo>
                          <a:pt x="393780" y="0"/>
                        </a:lnTo>
                        <a:cubicBezTo>
                          <a:pt x="394574" y="42295"/>
                          <a:pt x="395367" y="84591"/>
                          <a:pt x="396161" y="126886"/>
                        </a:cubicBezTo>
                        <a:lnTo>
                          <a:pt x="0" y="126886"/>
                        </a:lnTo>
                        <a:lnTo>
                          <a:pt x="0" y="1428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50000"/>
                        </a:srgbClr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135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25400" dist="12700" dir="5400000">
                      <a:srgbClr val="000000">
                        <a:alpha val="50000"/>
                      </a:srgb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80" name="Rectangle 359"/>
                  <p:cNvSpPr/>
                  <p:nvPr/>
                </p:nvSpPr>
                <p:spPr>
                  <a:xfrm flipH="1">
                    <a:off x="3850743" y="2929139"/>
                    <a:ext cx="451159" cy="126886"/>
                  </a:xfrm>
                  <a:custGeom>
                    <a:avLst/>
                    <a:gdLst>
                      <a:gd name="connsiteX0" fmla="*/ 0 w 396161"/>
                      <a:gd name="connsiteY0" fmla="*/ 0 h 112599"/>
                      <a:gd name="connsiteX1" fmla="*/ 396161 w 396161"/>
                      <a:gd name="connsiteY1" fmla="*/ 0 h 112599"/>
                      <a:gd name="connsiteX2" fmla="*/ 396161 w 396161"/>
                      <a:gd name="connsiteY2" fmla="*/ 112599 h 112599"/>
                      <a:gd name="connsiteX3" fmla="*/ 0 w 396161"/>
                      <a:gd name="connsiteY3" fmla="*/ 112599 h 112599"/>
                      <a:gd name="connsiteX4" fmla="*/ 0 w 396161"/>
                      <a:gd name="connsiteY4" fmla="*/ 0 h 112599"/>
                      <a:gd name="connsiteX0" fmla="*/ 0 w 396161"/>
                      <a:gd name="connsiteY0" fmla="*/ 14287 h 126886"/>
                      <a:gd name="connsiteX1" fmla="*/ 393780 w 396161"/>
                      <a:gd name="connsiteY1" fmla="*/ 0 h 126886"/>
                      <a:gd name="connsiteX2" fmla="*/ 396161 w 396161"/>
                      <a:gd name="connsiteY2" fmla="*/ 126886 h 126886"/>
                      <a:gd name="connsiteX3" fmla="*/ 0 w 396161"/>
                      <a:gd name="connsiteY3" fmla="*/ 126886 h 126886"/>
                      <a:gd name="connsiteX4" fmla="*/ 0 w 396161"/>
                      <a:gd name="connsiteY4" fmla="*/ 14287 h 126886"/>
                      <a:gd name="connsiteX0" fmla="*/ 52387 w 448548"/>
                      <a:gd name="connsiteY0" fmla="*/ 14287 h 126886"/>
                      <a:gd name="connsiteX1" fmla="*/ 446167 w 448548"/>
                      <a:gd name="connsiteY1" fmla="*/ 0 h 126886"/>
                      <a:gd name="connsiteX2" fmla="*/ 448548 w 448548"/>
                      <a:gd name="connsiteY2" fmla="*/ 126886 h 126886"/>
                      <a:gd name="connsiteX3" fmla="*/ 0 w 448548"/>
                      <a:gd name="connsiteY3" fmla="*/ 124505 h 126886"/>
                      <a:gd name="connsiteX4" fmla="*/ 52387 w 448548"/>
                      <a:gd name="connsiteY4" fmla="*/ 14287 h 126886"/>
                      <a:gd name="connsiteX0" fmla="*/ 0 w 453311"/>
                      <a:gd name="connsiteY0" fmla="*/ 19050 h 126886"/>
                      <a:gd name="connsiteX1" fmla="*/ 450930 w 453311"/>
                      <a:gd name="connsiteY1" fmla="*/ 0 h 126886"/>
                      <a:gd name="connsiteX2" fmla="*/ 453311 w 453311"/>
                      <a:gd name="connsiteY2" fmla="*/ 126886 h 126886"/>
                      <a:gd name="connsiteX3" fmla="*/ 4763 w 453311"/>
                      <a:gd name="connsiteY3" fmla="*/ 124505 h 126886"/>
                      <a:gd name="connsiteX4" fmla="*/ 0 w 453311"/>
                      <a:gd name="connsiteY4" fmla="*/ 19050 h 126886"/>
                      <a:gd name="connsiteX0" fmla="*/ 0 w 451159"/>
                      <a:gd name="connsiteY0" fmla="*/ 19050 h 126886"/>
                      <a:gd name="connsiteX1" fmla="*/ 450930 w 451159"/>
                      <a:gd name="connsiteY1" fmla="*/ 0 h 126886"/>
                      <a:gd name="connsiteX2" fmla="*/ 450930 w 451159"/>
                      <a:gd name="connsiteY2" fmla="*/ 126886 h 126886"/>
                      <a:gd name="connsiteX3" fmla="*/ 4763 w 451159"/>
                      <a:gd name="connsiteY3" fmla="*/ 124505 h 126886"/>
                      <a:gd name="connsiteX4" fmla="*/ 0 w 451159"/>
                      <a:gd name="connsiteY4" fmla="*/ 19050 h 126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1159" h="126886">
                        <a:moveTo>
                          <a:pt x="0" y="19050"/>
                        </a:moveTo>
                        <a:lnTo>
                          <a:pt x="450930" y="0"/>
                        </a:lnTo>
                        <a:cubicBezTo>
                          <a:pt x="451724" y="42295"/>
                          <a:pt x="450136" y="84591"/>
                          <a:pt x="450930" y="126886"/>
                        </a:cubicBezTo>
                        <a:lnTo>
                          <a:pt x="4763" y="124505"/>
                        </a:lnTo>
                        <a:lnTo>
                          <a:pt x="0" y="1905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50000"/>
                        </a:srgbClr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135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>
                    <a:innerShdw blurRad="25400" dist="12700" dir="5400000">
                      <a:srgbClr val="000000">
                        <a:alpha val="50000"/>
                      </a:srgbClr>
                    </a:inn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81" name="Rectangle 359"/>
                  <p:cNvSpPr/>
                  <p:nvPr/>
                </p:nvSpPr>
                <p:spPr>
                  <a:xfrm>
                    <a:off x="3587155" y="3010204"/>
                    <a:ext cx="142746" cy="45720"/>
                  </a:xfrm>
                  <a:custGeom>
                    <a:avLst/>
                    <a:gdLst>
                      <a:gd name="connsiteX0" fmla="*/ 0 w 396161"/>
                      <a:gd name="connsiteY0" fmla="*/ 0 h 112599"/>
                      <a:gd name="connsiteX1" fmla="*/ 396161 w 396161"/>
                      <a:gd name="connsiteY1" fmla="*/ 0 h 112599"/>
                      <a:gd name="connsiteX2" fmla="*/ 396161 w 396161"/>
                      <a:gd name="connsiteY2" fmla="*/ 112599 h 112599"/>
                      <a:gd name="connsiteX3" fmla="*/ 0 w 396161"/>
                      <a:gd name="connsiteY3" fmla="*/ 112599 h 112599"/>
                      <a:gd name="connsiteX4" fmla="*/ 0 w 396161"/>
                      <a:gd name="connsiteY4" fmla="*/ 0 h 112599"/>
                      <a:gd name="connsiteX0" fmla="*/ 0 w 396161"/>
                      <a:gd name="connsiteY0" fmla="*/ 14287 h 126886"/>
                      <a:gd name="connsiteX1" fmla="*/ 393780 w 396161"/>
                      <a:gd name="connsiteY1" fmla="*/ 0 h 126886"/>
                      <a:gd name="connsiteX2" fmla="*/ 396161 w 396161"/>
                      <a:gd name="connsiteY2" fmla="*/ 126886 h 126886"/>
                      <a:gd name="connsiteX3" fmla="*/ 0 w 396161"/>
                      <a:gd name="connsiteY3" fmla="*/ 126886 h 126886"/>
                      <a:gd name="connsiteX4" fmla="*/ 0 w 396161"/>
                      <a:gd name="connsiteY4" fmla="*/ 14287 h 126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61" h="126886">
                        <a:moveTo>
                          <a:pt x="0" y="14287"/>
                        </a:moveTo>
                        <a:lnTo>
                          <a:pt x="393780" y="0"/>
                        </a:lnTo>
                        <a:cubicBezTo>
                          <a:pt x="394574" y="42295"/>
                          <a:pt x="395367" y="84591"/>
                          <a:pt x="396161" y="126886"/>
                        </a:cubicBezTo>
                        <a:lnTo>
                          <a:pt x="0" y="126886"/>
                        </a:lnTo>
                        <a:lnTo>
                          <a:pt x="0" y="14287"/>
                        </a:lnTo>
                        <a:close/>
                      </a:path>
                    </a:pathLst>
                  </a:custGeom>
                  <a:solidFill>
                    <a:srgbClr val="FFFFFF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127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ysClr val="window" lastClr="FFFFFF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cxnSp>
            <p:nvCxnSpPr>
              <p:cNvPr id="1005" name="Straight Arrow Connector 1004"/>
              <p:cNvCxnSpPr/>
              <p:nvPr/>
            </p:nvCxnSpPr>
            <p:spPr>
              <a:xfrm>
                <a:off x="4254564" y="4158985"/>
                <a:ext cx="12169" cy="9431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6" name="TextBox 1005"/>
              <p:cNvSpPr txBox="1"/>
              <p:nvPr/>
            </p:nvSpPr>
            <p:spPr>
              <a:xfrm>
                <a:off x="2669789" y="4919357"/>
                <a:ext cx="144696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iFTP</a:t>
                </a:r>
                <a:endParaRPr lang="en-US" sz="16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:r>
                  <a:rPr lang="en-US" sz="1400" dirty="0" err="1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ShadowStream</a:t>
                </a:r>
                <a:endParaRPr lang="en-US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060571" y="3042949"/>
            <a:ext cx="3729177" cy="1161674"/>
            <a:chOff x="5060571" y="3042949"/>
            <a:chExt cx="3729177" cy="1161674"/>
          </a:xfrm>
        </p:grpSpPr>
        <p:grpSp>
          <p:nvGrpSpPr>
            <p:cNvPr id="4" name="Group 3"/>
            <p:cNvGrpSpPr/>
            <p:nvPr/>
          </p:nvGrpSpPr>
          <p:grpSpPr>
            <a:xfrm>
              <a:off x="6219994" y="3042949"/>
              <a:ext cx="2569754" cy="1161674"/>
              <a:chOff x="6061663" y="1701249"/>
              <a:chExt cx="2569754" cy="1161674"/>
            </a:xfrm>
          </p:grpSpPr>
          <p:sp>
            <p:nvSpPr>
              <p:cNvPr id="446" name="Rectangle 43"/>
              <p:cNvSpPr/>
              <p:nvPr/>
            </p:nvSpPr>
            <p:spPr>
              <a:xfrm>
                <a:off x="6061663" y="1701249"/>
                <a:ext cx="2569754" cy="1161674"/>
              </a:xfrm>
              <a:custGeom>
                <a:avLst/>
                <a:gdLst>
                  <a:gd name="connsiteX0" fmla="*/ 0 w 6109855"/>
                  <a:gd name="connsiteY0" fmla="*/ 0 h 2036619"/>
                  <a:gd name="connsiteX1" fmla="*/ 6109855 w 6109855"/>
                  <a:gd name="connsiteY1" fmla="*/ 0 h 2036619"/>
                  <a:gd name="connsiteX2" fmla="*/ 6109855 w 6109855"/>
                  <a:gd name="connsiteY2" fmla="*/ 2036619 h 2036619"/>
                  <a:gd name="connsiteX3" fmla="*/ 0 w 6109855"/>
                  <a:gd name="connsiteY3" fmla="*/ 2036619 h 2036619"/>
                  <a:gd name="connsiteX4" fmla="*/ 0 w 6109855"/>
                  <a:gd name="connsiteY4" fmla="*/ 0 h 2036619"/>
                  <a:gd name="connsiteX0" fmla="*/ 0 w 6109855"/>
                  <a:gd name="connsiteY0" fmla="*/ 0 h 2036619"/>
                  <a:gd name="connsiteX1" fmla="*/ 6109855 w 6109855"/>
                  <a:gd name="connsiteY1" fmla="*/ 0 h 2036619"/>
                  <a:gd name="connsiteX2" fmla="*/ 6109855 w 6109855"/>
                  <a:gd name="connsiteY2" fmla="*/ 2036619 h 2036619"/>
                  <a:gd name="connsiteX3" fmla="*/ 2047875 w 6109855"/>
                  <a:gd name="connsiteY3" fmla="*/ 1217469 h 2036619"/>
                  <a:gd name="connsiteX4" fmla="*/ 0 w 6109855"/>
                  <a:gd name="connsiteY4" fmla="*/ 0 h 2036619"/>
                  <a:gd name="connsiteX0" fmla="*/ 0 w 6109855"/>
                  <a:gd name="connsiteY0" fmla="*/ 0 h 2036619"/>
                  <a:gd name="connsiteX1" fmla="*/ 6109855 w 6109855"/>
                  <a:gd name="connsiteY1" fmla="*/ 0 h 2036619"/>
                  <a:gd name="connsiteX2" fmla="*/ 6109855 w 6109855"/>
                  <a:gd name="connsiteY2" fmla="*/ 2036619 h 2036619"/>
                  <a:gd name="connsiteX3" fmla="*/ 2047875 w 6109855"/>
                  <a:gd name="connsiteY3" fmla="*/ 1217469 h 2036619"/>
                  <a:gd name="connsiteX4" fmla="*/ 1183698 w 6109855"/>
                  <a:gd name="connsiteY4" fmla="*/ 1109230 h 2036619"/>
                  <a:gd name="connsiteX5" fmla="*/ 0 w 6109855"/>
                  <a:gd name="connsiteY5" fmla="*/ 0 h 2036619"/>
                  <a:gd name="connsiteX0" fmla="*/ 0 w 4976380"/>
                  <a:gd name="connsiteY0" fmla="*/ 333375 h 2036619"/>
                  <a:gd name="connsiteX1" fmla="*/ 4976380 w 4976380"/>
                  <a:gd name="connsiteY1" fmla="*/ 0 h 2036619"/>
                  <a:gd name="connsiteX2" fmla="*/ 4976380 w 4976380"/>
                  <a:gd name="connsiteY2" fmla="*/ 2036619 h 2036619"/>
                  <a:gd name="connsiteX3" fmla="*/ 914400 w 4976380"/>
                  <a:gd name="connsiteY3" fmla="*/ 1217469 h 2036619"/>
                  <a:gd name="connsiteX4" fmla="*/ 50223 w 4976380"/>
                  <a:gd name="connsiteY4" fmla="*/ 1109230 h 2036619"/>
                  <a:gd name="connsiteX5" fmla="*/ 0 w 4976380"/>
                  <a:gd name="connsiteY5" fmla="*/ 333375 h 2036619"/>
                  <a:gd name="connsiteX0" fmla="*/ 567617 w 5543997"/>
                  <a:gd name="connsiteY0" fmla="*/ 333375 h 2036619"/>
                  <a:gd name="connsiteX1" fmla="*/ 5543997 w 5543997"/>
                  <a:gd name="connsiteY1" fmla="*/ 0 h 2036619"/>
                  <a:gd name="connsiteX2" fmla="*/ 5543997 w 5543997"/>
                  <a:gd name="connsiteY2" fmla="*/ 2036619 h 2036619"/>
                  <a:gd name="connsiteX3" fmla="*/ 1482017 w 5543997"/>
                  <a:gd name="connsiteY3" fmla="*/ 1217469 h 2036619"/>
                  <a:gd name="connsiteX4" fmla="*/ 617840 w 5543997"/>
                  <a:gd name="connsiteY4" fmla="*/ 1109230 h 2036619"/>
                  <a:gd name="connsiteX5" fmla="*/ 567617 w 5543997"/>
                  <a:gd name="connsiteY5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1823204 w 5885184"/>
                  <a:gd name="connsiteY3" fmla="*/ 1217469 h 2036619"/>
                  <a:gd name="connsiteX4" fmla="*/ 959027 w 5885184"/>
                  <a:gd name="connsiteY4" fmla="*/ 1109230 h 2036619"/>
                  <a:gd name="connsiteX5" fmla="*/ 908804 w 5885184"/>
                  <a:gd name="connsiteY5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1823204 w 5885184"/>
                  <a:gd name="connsiteY3" fmla="*/ 1217469 h 2036619"/>
                  <a:gd name="connsiteX4" fmla="*/ 959027 w 5885184"/>
                  <a:gd name="connsiteY4" fmla="*/ 1109230 h 2036619"/>
                  <a:gd name="connsiteX5" fmla="*/ 908804 w 5885184"/>
                  <a:gd name="connsiteY5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1823204 w 5885184"/>
                  <a:gd name="connsiteY3" fmla="*/ 1217469 h 2036619"/>
                  <a:gd name="connsiteX4" fmla="*/ 959027 w 5885184"/>
                  <a:gd name="connsiteY4" fmla="*/ 1109230 h 2036619"/>
                  <a:gd name="connsiteX5" fmla="*/ 908804 w 5885184"/>
                  <a:gd name="connsiteY5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1823204 w 5885184"/>
                  <a:gd name="connsiteY3" fmla="*/ 1217469 h 2036619"/>
                  <a:gd name="connsiteX4" fmla="*/ 959027 w 5885184"/>
                  <a:gd name="connsiteY4" fmla="*/ 1109230 h 2036619"/>
                  <a:gd name="connsiteX5" fmla="*/ 908804 w 5885184"/>
                  <a:gd name="connsiteY5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4225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4225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4225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4225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1565002"/>
                  <a:gd name="connsiteX1" fmla="*/ 5885184 w 5885184"/>
                  <a:gd name="connsiteY1" fmla="*/ 0 h 1565002"/>
                  <a:gd name="connsiteX2" fmla="*/ 4427859 w 5885184"/>
                  <a:gd name="connsiteY2" fmla="*/ 350694 h 1565002"/>
                  <a:gd name="connsiteX3" fmla="*/ 3902252 w 5885184"/>
                  <a:gd name="connsiteY3" fmla="*/ 1118755 h 1565002"/>
                  <a:gd name="connsiteX4" fmla="*/ 1842254 w 5885184"/>
                  <a:gd name="connsiteY4" fmla="*/ 1217469 h 1565002"/>
                  <a:gd name="connsiteX5" fmla="*/ 959027 w 5885184"/>
                  <a:gd name="connsiteY5" fmla="*/ 1109230 h 1565002"/>
                  <a:gd name="connsiteX6" fmla="*/ 908804 w 5885184"/>
                  <a:gd name="connsiteY6" fmla="*/ 333375 h 1565002"/>
                  <a:gd name="connsiteX0" fmla="*/ 908804 w 4427859"/>
                  <a:gd name="connsiteY0" fmla="*/ 400050 h 1631677"/>
                  <a:gd name="connsiteX1" fmla="*/ 3399159 w 4427859"/>
                  <a:gd name="connsiteY1" fmla="*/ 0 h 1631677"/>
                  <a:gd name="connsiteX2" fmla="*/ 4427859 w 4427859"/>
                  <a:gd name="connsiteY2" fmla="*/ 417369 h 1631677"/>
                  <a:gd name="connsiteX3" fmla="*/ 3902252 w 4427859"/>
                  <a:gd name="connsiteY3" fmla="*/ 1185430 h 1631677"/>
                  <a:gd name="connsiteX4" fmla="*/ 1842254 w 4427859"/>
                  <a:gd name="connsiteY4" fmla="*/ 1284144 h 1631677"/>
                  <a:gd name="connsiteX5" fmla="*/ 959027 w 4427859"/>
                  <a:gd name="connsiteY5" fmla="*/ 1175905 h 1631677"/>
                  <a:gd name="connsiteX6" fmla="*/ 908804 w 4427859"/>
                  <a:gd name="connsiteY6" fmla="*/ 400050 h 1631677"/>
                  <a:gd name="connsiteX0" fmla="*/ 908804 w 4427859"/>
                  <a:gd name="connsiteY0" fmla="*/ 400050 h 1631677"/>
                  <a:gd name="connsiteX1" fmla="*/ 1701978 w 4427859"/>
                  <a:gd name="connsiteY1" fmla="*/ 137681 h 1631677"/>
                  <a:gd name="connsiteX2" fmla="*/ 3399159 w 4427859"/>
                  <a:gd name="connsiteY2" fmla="*/ 0 h 1631677"/>
                  <a:gd name="connsiteX3" fmla="*/ 4427859 w 4427859"/>
                  <a:gd name="connsiteY3" fmla="*/ 417369 h 1631677"/>
                  <a:gd name="connsiteX4" fmla="*/ 3902252 w 4427859"/>
                  <a:gd name="connsiteY4" fmla="*/ 1185430 h 1631677"/>
                  <a:gd name="connsiteX5" fmla="*/ 1842254 w 4427859"/>
                  <a:gd name="connsiteY5" fmla="*/ 1284144 h 1631677"/>
                  <a:gd name="connsiteX6" fmla="*/ 959027 w 4427859"/>
                  <a:gd name="connsiteY6" fmla="*/ 1175905 h 1631677"/>
                  <a:gd name="connsiteX7" fmla="*/ 908804 w 4427859"/>
                  <a:gd name="connsiteY7" fmla="*/ 400050 h 1631677"/>
                  <a:gd name="connsiteX0" fmla="*/ 908804 w 4427859"/>
                  <a:gd name="connsiteY0" fmla="*/ 400050 h 1631677"/>
                  <a:gd name="connsiteX1" fmla="*/ 1701978 w 4427859"/>
                  <a:gd name="connsiteY1" fmla="*/ 137681 h 1631677"/>
                  <a:gd name="connsiteX2" fmla="*/ 3399159 w 4427859"/>
                  <a:gd name="connsiteY2" fmla="*/ 0 h 1631677"/>
                  <a:gd name="connsiteX3" fmla="*/ 4427859 w 4427859"/>
                  <a:gd name="connsiteY3" fmla="*/ 417369 h 1631677"/>
                  <a:gd name="connsiteX4" fmla="*/ 3902252 w 4427859"/>
                  <a:gd name="connsiteY4" fmla="*/ 1185430 h 1631677"/>
                  <a:gd name="connsiteX5" fmla="*/ 1842254 w 4427859"/>
                  <a:gd name="connsiteY5" fmla="*/ 1284144 h 1631677"/>
                  <a:gd name="connsiteX6" fmla="*/ 959027 w 4427859"/>
                  <a:gd name="connsiteY6" fmla="*/ 1175905 h 1631677"/>
                  <a:gd name="connsiteX7" fmla="*/ 908804 w 4427859"/>
                  <a:gd name="connsiteY7" fmla="*/ 400050 h 1631677"/>
                  <a:gd name="connsiteX0" fmla="*/ 908804 w 4427859"/>
                  <a:gd name="connsiteY0" fmla="*/ 400050 h 1631677"/>
                  <a:gd name="connsiteX1" fmla="*/ 1701978 w 4427859"/>
                  <a:gd name="connsiteY1" fmla="*/ 137681 h 1631677"/>
                  <a:gd name="connsiteX2" fmla="*/ 3399159 w 4427859"/>
                  <a:gd name="connsiteY2" fmla="*/ 0 h 1631677"/>
                  <a:gd name="connsiteX3" fmla="*/ 4427859 w 4427859"/>
                  <a:gd name="connsiteY3" fmla="*/ 417369 h 1631677"/>
                  <a:gd name="connsiteX4" fmla="*/ 3902252 w 4427859"/>
                  <a:gd name="connsiteY4" fmla="*/ 1185430 h 1631677"/>
                  <a:gd name="connsiteX5" fmla="*/ 1842254 w 4427859"/>
                  <a:gd name="connsiteY5" fmla="*/ 1284144 h 1631677"/>
                  <a:gd name="connsiteX6" fmla="*/ 959027 w 4427859"/>
                  <a:gd name="connsiteY6" fmla="*/ 1175905 h 1631677"/>
                  <a:gd name="connsiteX7" fmla="*/ 908804 w 4427859"/>
                  <a:gd name="connsiteY7" fmla="*/ 400050 h 1631677"/>
                  <a:gd name="connsiteX0" fmla="*/ 908804 w 4427859"/>
                  <a:gd name="connsiteY0" fmla="*/ 400050 h 1631677"/>
                  <a:gd name="connsiteX1" fmla="*/ 1701978 w 4427859"/>
                  <a:gd name="connsiteY1" fmla="*/ 137681 h 1631677"/>
                  <a:gd name="connsiteX2" fmla="*/ 3399159 w 4427859"/>
                  <a:gd name="connsiteY2" fmla="*/ 0 h 1631677"/>
                  <a:gd name="connsiteX3" fmla="*/ 4427859 w 4427859"/>
                  <a:gd name="connsiteY3" fmla="*/ 417369 h 1631677"/>
                  <a:gd name="connsiteX4" fmla="*/ 3902252 w 4427859"/>
                  <a:gd name="connsiteY4" fmla="*/ 1185430 h 1631677"/>
                  <a:gd name="connsiteX5" fmla="*/ 1842254 w 4427859"/>
                  <a:gd name="connsiteY5" fmla="*/ 1284144 h 1631677"/>
                  <a:gd name="connsiteX6" fmla="*/ 959027 w 4427859"/>
                  <a:gd name="connsiteY6" fmla="*/ 1175905 h 1631677"/>
                  <a:gd name="connsiteX7" fmla="*/ 908804 w 4427859"/>
                  <a:gd name="connsiteY7" fmla="*/ 400050 h 1631677"/>
                  <a:gd name="connsiteX0" fmla="*/ 908804 w 4716400"/>
                  <a:gd name="connsiteY0" fmla="*/ 400050 h 1631677"/>
                  <a:gd name="connsiteX1" fmla="*/ 1701978 w 4716400"/>
                  <a:gd name="connsiteY1" fmla="*/ 137681 h 1631677"/>
                  <a:gd name="connsiteX2" fmla="*/ 3399159 w 4716400"/>
                  <a:gd name="connsiteY2" fmla="*/ 0 h 1631677"/>
                  <a:gd name="connsiteX3" fmla="*/ 4427859 w 4716400"/>
                  <a:gd name="connsiteY3" fmla="*/ 417369 h 1631677"/>
                  <a:gd name="connsiteX4" fmla="*/ 3902252 w 4716400"/>
                  <a:gd name="connsiteY4" fmla="*/ 1185430 h 1631677"/>
                  <a:gd name="connsiteX5" fmla="*/ 1842254 w 4716400"/>
                  <a:gd name="connsiteY5" fmla="*/ 1284144 h 1631677"/>
                  <a:gd name="connsiteX6" fmla="*/ 959027 w 4716400"/>
                  <a:gd name="connsiteY6" fmla="*/ 1175905 h 1631677"/>
                  <a:gd name="connsiteX7" fmla="*/ 908804 w 4716400"/>
                  <a:gd name="connsiteY7" fmla="*/ 400050 h 1631677"/>
                  <a:gd name="connsiteX0" fmla="*/ 908804 w 5352372"/>
                  <a:gd name="connsiteY0" fmla="*/ 400050 h 1631677"/>
                  <a:gd name="connsiteX1" fmla="*/ 1701978 w 5352372"/>
                  <a:gd name="connsiteY1" fmla="*/ 137681 h 1631677"/>
                  <a:gd name="connsiteX2" fmla="*/ 3399159 w 5352372"/>
                  <a:gd name="connsiteY2" fmla="*/ 0 h 1631677"/>
                  <a:gd name="connsiteX3" fmla="*/ 4427859 w 5352372"/>
                  <a:gd name="connsiteY3" fmla="*/ 417369 h 1631677"/>
                  <a:gd name="connsiteX4" fmla="*/ 3902252 w 5352372"/>
                  <a:gd name="connsiteY4" fmla="*/ 1185430 h 1631677"/>
                  <a:gd name="connsiteX5" fmla="*/ 1842254 w 5352372"/>
                  <a:gd name="connsiteY5" fmla="*/ 1284144 h 1631677"/>
                  <a:gd name="connsiteX6" fmla="*/ 959027 w 5352372"/>
                  <a:gd name="connsiteY6" fmla="*/ 1175905 h 1631677"/>
                  <a:gd name="connsiteX7" fmla="*/ 908804 w 5352372"/>
                  <a:gd name="connsiteY7" fmla="*/ 400050 h 1631677"/>
                  <a:gd name="connsiteX0" fmla="*/ 908804 w 5135656"/>
                  <a:gd name="connsiteY0" fmla="*/ 400050 h 1631677"/>
                  <a:gd name="connsiteX1" fmla="*/ 1701978 w 5135656"/>
                  <a:gd name="connsiteY1" fmla="*/ 137681 h 1631677"/>
                  <a:gd name="connsiteX2" fmla="*/ 3399159 w 5135656"/>
                  <a:gd name="connsiteY2" fmla="*/ 0 h 1631677"/>
                  <a:gd name="connsiteX3" fmla="*/ 4427859 w 5135656"/>
                  <a:gd name="connsiteY3" fmla="*/ 417369 h 1631677"/>
                  <a:gd name="connsiteX4" fmla="*/ 3902252 w 5135656"/>
                  <a:gd name="connsiteY4" fmla="*/ 1185430 h 1631677"/>
                  <a:gd name="connsiteX5" fmla="*/ 1842254 w 5135656"/>
                  <a:gd name="connsiteY5" fmla="*/ 1284144 h 1631677"/>
                  <a:gd name="connsiteX6" fmla="*/ 959027 w 5135656"/>
                  <a:gd name="connsiteY6" fmla="*/ 1175905 h 1631677"/>
                  <a:gd name="connsiteX7" fmla="*/ 908804 w 5135656"/>
                  <a:gd name="connsiteY7" fmla="*/ 400050 h 1631677"/>
                  <a:gd name="connsiteX0" fmla="*/ 908804 w 5129481"/>
                  <a:gd name="connsiteY0" fmla="*/ 400050 h 1662744"/>
                  <a:gd name="connsiteX1" fmla="*/ 1701978 w 5129481"/>
                  <a:gd name="connsiteY1" fmla="*/ 137681 h 1662744"/>
                  <a:gd name="connsiteX2" fmla="*/ 3399159 w 5129481"/>
                  <a:gd name="connsiteY2" fmla="*/ 0 h 1662744"/>
                  <a:gd name="connsiteX3" fmla="*/ 4427859 w 5129481"/>
                  <a:gd name="connsiteY3" fmla="*/ 417369 h 1662744"/>
                  <a:gd name="connsiteX4" fmla="*/ 3883202 w 5129481"/>
                  <a:gd name="connsiteY4" fmla="*/ 1242580 h 1662744"/>
                  <a:gd name="connsiteX5" fmla="*/ 1842254 w 5129481"/>
                  <a:gd name="connsiteY5" fmla="*/ 1284144 h 1662744"/>
                  <a:gd name="connsiteX6" fmla="*/ 959027 w 5129481"/>
                  <a:gd name="connsiteY6" fmla="*/ 1175905 h 1662744"/>
                  <a:gd name="connsiteX7" fmla="*/ 908804 w 5129481"/>
                  <a:gd name="connsiteY7" fmla="*/ 400050 h 1662744"/>
                  <a:gd name="connsiteX0" fmla="*/ 908804 w 5129481"/>
                  <a:gd name="connsiteY0" fmla="*/ 400050 h 1613752"/>
                  <a:gd name="connsiteX1" fmla="*/ 1701978 w 5129481"/>
                  <a:gd name="connsiteY1" fmla="*/ 137681 h 1613752"/>
                  <a:gd name="connsiteX2" fmla="*/ 3399159 w 5129481"/>
                  <a:gd name="connsiteY2" fmla="*/ 0 h 1613752"/>
                  <a:gd name="connsiteX3" fmla="*/ 4427859 w 5129481"/>
                  <a:gd name="connsiteY3" fmla="*/ 417369 h 1613752"/>
                  <a:gd name="connsiteX4" fmla="*/ 3883202 w 5129481"/>
                  <a:gd name="connsiteY4" fmla="*/ 1242580 h 1613752"/>
                  <a:gd name="connsiteX5" fmla="*/ 1842254 w 5129481"/>
                  <a:gd name="connsiteY5" fmla="*/ 1284144 h 1613752"/>
                  <a:gd name="connsiteX6" fmla="*/ 959027 w 5129481"/>
                  <a:gd name="connsiteY6" fmla="*/ 1175905 h 1613752"/>
                  <a:gd name="connsiteX7" fmla="*/ 908804 w 5129481"/>
                  <a:gd name="connsiteY7" fmla="*/ 400050 h 1613752"/>
                  <a:gd name="connsiteX0" fmla="*/ 908804 w 5129481"/>
                  <a:gd name="connsiteY0" fmla="*/ 400050 h 1604818"/>
                  <a:gd name="connsiteX1" fmla="*/ 1701978 w 5129481"/>
                  <a:gd name="connsiteY1" fmla="*/ 137681 h 1604818"/>
                  <a:gd name="connsiteX2" fmla="*/ 3399159 w 5129481"/>
                  <a:gd name="connsiteY2" fmla="*/ 0 h 1604818"/>
                  <a:gd name="connsiteX3" fmla="*/ 4427859 w 5129481"/>
                  <a:gd name="connsiteY3" fmla="*/ 417369 h 1604818"/>
                  <a:gd name="connsiteX4" fmla="*/ 3883202 w 5129481"/>
                  <a:gd name="connsiteY4" fmla="*/ 1242580 h 1604818"/>
                  <a:gd name="connsiteX5" fmla="*/ 1842254 w 5129481"/>
                  <a:gd name="connsiteY5" fmla="*/ 1265094 h 1604818"/>
                  <a:gd name="connsiteX6" fmla="*/ 959027 w 5129481"/>
                  <a:gd name="connsiteY6" fmla="*/ 1175905 h 1604818"/>
                  <a:gd name="connsiteX7" fmla="*/ 908804 w 5129481"/>
                  <a:gd name="connsiteY7" fmla="*/ 400050 h 1604818"/>
                  <a:gd name="connsiteX0" fmla="*/ 908804 w 5129481"/>
                  <a:gd name="connsiteY0" fmla="*/ 400050 h 1604818"/>
                  <a:gd name="connsiteX1" fmla="*/ 1701978 w 5129481"/>
                  <a:gd name="connsiteY1" fmla="*/ 137681 h 1604818"/>
                  <a:gd name="connsiteX2" fmla="*/ 3399159 w 5129481"/>
                  <a:gd name="connsiteY2" fmla="*/ 0 h 1604818"/>
                  <a:gd name="connsiteX3" fmla="*/ 4427859 w 5129481"/>
                  <a:gd name="connsiteY3" fmla="*/ 417369 h 1604818"/>
                  <a:gd name="connsiteX4" fmla="*/ 3883202 w 5129481"/>
                  <a:gd name="connsiteY4" fmla="*/ 1242580 h 1604818"/>
                  <a:gd name="connsiteX5" fmla="*/ 1842254 w 5129481"/>
                  <a:gd name="connsiteY5" fmla="*/ 1265094 h 1604818"/>
                  <a:gd name="connsiteX6" fmla="*/ 959027 w 5129481"/>
                  <a:gd name="connsiteY6" fmla="*/ 1175905 h 1604818"/>
                  <a:gd name="connsiteX7" fmla="*/ 908804 w 5129481"/>
                  <a:gd name="connsiteY7" fmla="*/ 400050 h 1604818"/>
                  <a:gd name="connsiteX0" fmla="*/ 904356 w 5125033"/>
                  <a:gd name="connsiteY0" fmla="*/ 400050 h 1604818"/>
                  <a:gd name="connsiteX1" fmla="*/ 1697530 w 5125033"/>
                  <a:gd name="connsiteY1" fmla="*/ 137681 h 1604818"/>
                  <a:gd name="connsiteX2" fmla="*/ 3394711 w 5125033"/>
                  <a:gd name="connsiteY2" fmla="*/ 0 h 1604818"/>
                  <a:gd name="connsiteX3" fmla="*/ 4423411 w 5125033"/>
                  <a:gd name="connsiteY3" fmla="*/ 417369 h 1604818"/>
                  <a:gd name="connsiteX4" fmla="*/ 3878754 w 5125033"/>
                  <a:gd name="connsiteY4" fmla="*/ 1242580 h 1604818"/>
                  <a:gd name="connsiteX5" fmla="*/ 1837806 w 5125033"/>
                  <a:gd name="connsiteY5" fmla="*/ 1265094 h 1604818"/>
                  <a:gd name="connsiteX6" fmla="*/ 964104 w 5125033"/>
                  <a:gd name="connsiteY6" fmla="*/ 1128280 h 1604818"/>
                  <a:gd name="connsiteX7" fmla="*/ 904356 w 5125033"/>
                  <a:gd name="connsiteY7" fmla="*/ 400050 h 1604818"/>
                  <a:gd name="connsiteX0" fmla="*/ 900959 w 5121636"/>
                  <a:gd name="connsiteY0" fmla="*/ 400050 h 1604818"/>
                  <a:gd name="connsiteX1" fmla="*/ 1694133 w 5121636"/>
                  <a:gd name="connsiteY1" fmla="*/ 137681 h 1604818"/>
                  <a:gd name="connsiteX2" fmla="*/ 3391314 w 5121636"/>
                  <a:gd name="connsiteY2" fmla="*/ 0 h 1604818"/>
                  <a:gd name="connsiteX3" fmla="*/ 4420014 w 5121636"/>
                  <a:gd name="connsiteY3" fmla="*/ 417369 h 1604818"/>
                  <a:gd name="connsiteX4" fmla="*/ 3875357 w 5121636"/>
                  <a:gd name="connsiteY4" fmla="*/ 1242580 h 1604818"/>
                  <a:gd name="connsiteX5" fmla="*/ 1834409 w 5121636"/>
                  <a:gd name="connsiteY5" fmla="*/ 1265094 h 1604818"/>
                  <a:gd name="connsiteX6" fmla="*/ 960707 w 5121636"/>
                  <a:gd name="connsiteY6" fmla="*/ 1128280 h 1604818"/>
                  <a:gd name="connsiteX7" fmla="*/ 900959 w 5121636"/>
                  <a:gd name="connsiteY7" fmla="*/ 400050 h 1604818"/>
                  <a:gd name="connsiteX0" fmla="*/ 900959 w 5121636"/>
                  <a:gd name="connsiteY0" fmla="*/ 400050 h 1600458"/>
                  <a:gd name="connsiteX1" fmla="*/ 1694133 w 5121636"/>
                  <a:gd name="connsiteY1" fmla="*/ 137681 h 1600458"/>
                  <a:gd name="connsiteX2" fmla="*/ 3391314 w 5121636"/>
                  <a:gd name="connsiteY2" fmla="*/ 0 h 1600458"/>
                  <a:gd name="connsiteX3" fmla="*/ 4420014 w 5121636"/>
                  <a:gd name="connsiteY3" fmla="*/ 417369 h 1600458"/>
                  <a:gd name="connsiteX4" fmla="*/ 3875357 w 5121636"/>
                  <a:gd name="connsiteY4" fmla="*/ 1242580 h 1600458"/>
                  <a:gd name="connsiteX5" fmla="*/ 1834409 w 5121636"/>
                  <a:gd name="connsiteY5" fmla="*/ 1255569 h 1600458"/>
                  <a:gd name="connsiteX6" fmla="*/ 960707 w 5121636"/>
                  <a:gd name="connsiteY6" fmla="*/ 1128280 h 1600458"/>
                  <a:gd name="connsiteX7" fmla="*/ 900959 w 5121636"/>
                  <a:gd name="connsiteY7" fmla="*/ 400050 h 1600458"/>
                  <a:gd name="connsiteX0" fmla="*/ 900959 w 5121636"/>
                  <a:gd name="connsiteY0" fmla="*/ 400050 h 1600458"/>
                  <a:gd name="connsiteX1" fmla="*/ 1694133 w 5121636"/>
                  <a:gd name="connsiteY1" fmla="*/ 137681 h 1600458"/>
                  <a:gd name="connsiteX2" fmla="*/ 3391314 w 5121636"/>
                  <a:gd name="connsiteY2" fmla="*/ 0 h 1600458"/>
                  <a:gd name="connsiteX3" fmla="*/ 4420014 w 5121636"/>
                  <a:gd name="connsiteY3" fmla="*/ 417369 h 1600458"/>
                  <a:gd name="connsiteX4" fmla="*/ 3875357 w 5121636"/>
                  <a:gd name="connsiteY4" fmla="*/ 1242580 h 1600458"/>
                  <a:gd name="connsiteX5" fmla="*/ 1834409 w 5121636"/>
                  <a:gd name="connsiteY5" fmla="*/ 1255569 h 1600458"/>
                  <a:gd name="connsiteX6" fmla="*/ 960707 w 5121636"/>
                  <a:gd name="connsiteY6" fmla="*/ 1128280 h 1600458"/>
                  <a:gd name="connsiteX7" fmla="*/ 900959 w 5121636"/>
                  <a:gd name="connsiteY7" fmla="*/ 400050 h 1600458"/>
                  <a:gd name="connsiteX0" fmla="*/ 900959 w 5360549"/>
                  <a:gd name="connsiteY0" fmla="*/ 400050 h 1600458"/>
                  <a:gd name="connsiteX1" fmla="*/ 1694133 w 5360549"/>
                  <a:gd name="connsiteY1" fmla="*/ 137681 h 1600458"/>
                  <a:gd name="connsiteX2" fmla="*/ 3391314 w 5360549"/>
                  <a:gd name="connsiteY2" fmla="*/ 0 h 1600458"/>
                  <a:gd name="connsiteX3" fmla="*/ 4420014 w 5360549"/>
                  <a:gd name="connsiteY3" fmla="*/ 417369 h 1600458"/>
                  <a:gd name="connsiteX4" fmla="*/ 3875357 w 5360549"/>
                  <a:gd name="connsiteY4" fmla="*/ 1242580 h 1600458"/>
                  <a:gd name="connsiteX5" fmla="*/ 1834409 w 5360549"/>
                  <a:gd name="connsiteY5" fmla="*/ 1255569 h 1600458"/>
                  <a:gd name="connsiteX6" fmla="*/ 960707 w 5360549"/>
                  <a:gd name="connsiteY6" fmla="*/ 1128280 h 1600458"/>
                  <a:gd name="connsiteX7" fmla="*/ 900959 w 5360549"/>
                  <a:gd name="connsiteY7" fmla="*/ 400050 h 1600458"/>
                  <a:gd name="connsiteX0" fmla="*/ 900959 w 5352145"/>
                  <a:gd name="connsiteY0" fmla="*/ 400050 h 1600458"/>
                  <a:gd name="connsiteX1" fmla="*/ 1694133 w 5352145"/>
                  <a:gd name="connsiteY1" fmla="*/ 137681 h 1600458"/>
                  <a:gd name="connsiteX2" fmla="*/ 3391314 w 5352145"/>
                  <a:gd name="connsiteY2" fmla="*/ 0 h 1600458"/>
                  <a:gd name="connsiteX3" fmla="*/ 4420014 w 5352145"/>
                  <a:gd name="connsiteY3" fmla="*/ 417369 h 1600458"/>
                  <a:gd name="connsiteX4" fmla="*/ 3875357 w 5352145"/>
                  <a:gd name="connsiteY4" fmla="*/ 1242580 h 1600458"/>
                  <a:gd name="connsiteX5" fmla="*/ 1834409 w 5352145"/>
                  <a:gd name="connsiteY5" fmla="*/ 1255569 h 1600458"/>
                  <a:gd name="connsiteX6" fmla="*/ 960707 w 5352145"/>
                  <a:gd name="connsiteY6" fmla="*/ 1128280 h 1600458"/>
                  <a:gd name="connsiteX7" fmla="*/ 900959 w 5352145"/>
                  <a:gd name="connsiteY7" fmla="*/ 400050 h 1600458"/>
                  <a:gd name="connsiteX0" fmla="*/ 900959 w 5359492"/>
                  <a:gd name="connsiteY0" fmla="*/ 400050 h 1600458"/>
                  <a:gd name="connsiteX1" fmla="*/ 1694133 w 5359492"/>
                  <a:gd name="connsiteY1" fmla="*/ 137681 h 1600458"/>
                  <a:gd name="connsiteX2" fmla="*/ 3391314 w 5359492"/>
                  <a:gd name="connsiteY2" fmla="*/ 0 h 1600458"/>
                  <a:gd name="connsiteX3" fmla="*/ 4420014 w 5359492"/>
                  <a:gd name="connsiteY3" fmla="*/ 417369 h 1600458"/>
                  <a:gd name="connsiteX4" fmla="*/ 3875357 w 5359492"/>
                  <a:gd name="connsiteY4" fmla="*/ 1242580 h 1600458"/>
                  <a:gd name="connsiteX5" fmla="*/ 1834409 w 5359492"/>
                  <a:gd name="connsiteY5" fmla="*/ 1255569 h 1600458"/>
                  <a:gd name="connsiteX6" fmla="*/ 960707 w 5359492"/>
                  <a:gd name="connsiteY6" fmla="*/ 1128280 h 1600458"/>
                  <a:gd name="connsiteX7" fmla="*/ 900959 w 5359492"/>
                  <a:gd name="connsiteY7" fmla="*/ 400050 h 1600458"/>
                  <a:gd name="connsiteX0" fmla="*/ 900959 w 5321732"/>
                  <a:gd name="connsiteY0" fmla="*/ 400050 h 1600458"/>
                  <a:gd name="connsiteX1" fmla="*/ 1694133 w 5321732"/>
                  <a:gd name="connsiteY1" fmla="*/ 137681 h 1600458"/>
                  <a:gd name="connsiteX2" fmla="*/ 3391314 w 5321732"/>
                  <a:gd name="connsiteY2" fmla="*/ 0 h 1600458"/>
                  <a:gd name="connsiteX3" fmla="*/ 4420014 w 5321732"/>
                  <a:gd name="connsiteY3" fmla="*/ 417369 h 1600458"/>
                  <a:gd name="connsiteX4" fmla="*/ 3875357 w 5321732"/>
                  <a:gd name="connsiteY4" fmla="*/ 1242580 h 1600458"/>
                  <a:gd name="connsiteX5" fmla="*/ 1834409 w 5321732"/>
                  <a:gd name="connsiteY5" fmla="*/ 1255569 h 1600458"/>
                  <a:gd name="connsiteX6" fmla="*/ 960707 w 5321732"/>
                  <a:gd name="connsiteY6" fmla="*/ 1128280 h 1600458"/>
                  <a:gd name="connsiteX7" fmla="*/ 900959 w 5321732"/>
                  <a:gd name="connsiteY7" fmla="*/ 400050 h 1600458"/>
                  <a:gd name="connsiteX0" fmla="*/ 900959 w 5321732"/>
                  <a:gd name="connsiteY0" fmla="*/ 400050 h 1600458"/>
                  <a:gd name="connsiteX1" fmla="*/ 1694133 w 5321732"/>
                  <a:gd name="connsiteY1" fmla="*/ 137681 h 1600458"/>
                  <a:gd name="connsiteX2" fmla="*/ 3391314 w 5321732"/>
                  <a:gd name="connsiteY2" fmla="*/ 0 h 1600458"/>
                  <a:gd name="connsiteX3" fmla="*/ 4420014 w 5321732"/>
                  <a:gd name="connsiteY3" fmla="*/ 417369 h 1600458"/>
                  <a:gd name="connsiteX4" fmla="*/ 3875357 w 5321732"/>
                  <a:gd name="connsiteY4" fmla="*/ 1242580 h 1600458"/>
                  <a:gd name="connsiteX5" fmla="*/ 1834409 w 5321732"/>
                  <a:gd name="connsiteY5" fmla="*/ 1255569 h 1600458"/>
                  <a:gd name="connsiteX6" fmla="*/ 960707 w 5321732"/>
                  <a:gd name="connsiteY6" fmla="*/ 1128280 h 1600458"/>
                  <a:gd name="connsiteX7" fmla="*/ 900959 w 5321732"/>
                  <a:gd name="connsiteY7" fmla="*/ 400050 h 1600458"/>
                  <a:gd name="connsiteX0" fmla="*/ 900959 w 5321732"/>
                  <a:gd name="connsiteY0" fmla="*/ 400050 h 1600458"/>
                  <a:gd name="connsiteX1" fmla="*/ 1694133 w 5321732"/>
                  <a:gd name="connsiteY1" fmla="*/ 137681 h 1600458"/>
                  <a:gd name="connsiteX2" fmla="*/ 3391314 w 5321732"/>
                  <a:gd name="connsiteY2" fmla="*/ 0 h 1600458"/>
                  <a:gd name="connsiteX3" fmla="*/ 4420014 w 5321732"/>
                  <a:gd name="connsiteY3" fmla="*/ 417369 h 1600458"/>
                  <a:gd name="connsiteX4" fmla="*/ 3875357 w 5321732"/>
                  <a:gd name="connsiteY4" fmla="*/ 1242580 h 1600458"/>
                  <a:gd name="connsiteX5" fmla="*/ 1834409 w 5321732"/>
                  <a:gd name="connsiteY5" fmla="*/ 1255569 h 1600458"/>
                  <a:gd name="connsiteX6" fmla="*/ 960707 w 5321732"/>
                  <a:gd name="connsiteY6" fmla="*/ 1128280 h 1600458"/>
                  <a:gd name="connsiteX7" fmla="*/ 900959 w 5321732"/>
                  <a:gd name="connsiteY7" fmla="*/ 400050 h 1600458"/>
                  <a:gd name="connsiteX0" fmla="*/ 900959 w 5321732"/>
                  <a:gd name="connsiteY0" fmla="*/ 400050 h 1600458"/>
                  <a:gd name="connsiteX1" fmla="*/ 1694133 w 5321732"/>
                  <a:gd name="connsiteY1" fmla="*/ 137681 h 1600458"/>
                  <a:gd name="connsiteX2" fmla="*/ 3391314 w 5321732"/>
                  <a:gd name="connsiteY2" fmla="*/ 0 h 1600458"/>
                  <a:gd name="connsiteX3" fmla="*/ 4420014 w 5321732"/>
                  <a:gd name="connsiteY3" fmla="*/ 417369 h 1600458"/>
                  <a:gd name="connsiteX4" fmla="*/ 3875357 w 5321732"/>
                  <a:gd name="connsiteY4" fmla="*/ 1242580 h 1600458"/>
                  <a:gd name="connsiteX5" fmla="*/ 1834409 w 5321732"/>
                  <a:gd name="connsiteY5" fmla="*/ 1255569 h 1600458"/>
                  <a:gd name="connsiteX6" fmla="*/ 960707 w 5321732"/>
                  <a:gd name="connsiteY6" fmla="*/ 1128280 h 1600458"/>
                  <a:gd name="connsiteX7" fmla="*/ 900959 w 5321732"/>
                  <a:gd name="connsiteY7" fmla="*/ 400050 h 1600458"/>
                  <a:gd name="connsiteX0" fmla="*/ 900959 w 5321732"/>
                  <a:gd name="connsiteY0" fmla="*/ 486150 h 1686558"/>
                  <a:gd name="connsiteX1" fmla="*/ 1694133 w 5321732"/>
                  <a:gd name="connsiteY1" fmla="*/ 223781 h 1686558"/>
                  <a:gd name="connsiteX2" fmla="*/ 3391314 w 5321732"/>
                  <a:gd name="connsiteY2" fmla="*/ 86100 h 1686558"/>
                  <a:gd name="connsiteX3" fmla="*/ 4420014 w 5321732"/>
                  <a:gd name="connsiteY3" fmla="*/ 503469 h 1686558"/>
                  <a:gd name="connsiteX4" fmla="*/ 3875357 w 5321732"/>
                  <a:gd name="connsiteY4" fmla="*/ 1328680 h 1686558"/>
                  <a:gd name="connsiteX5" fmla="*/ 1834409 w 5321732"/>
                  <a:gd name="connsiteY5" fmla="*/ 1341669 h 1686558"/>
                  <a:gd name="connsiteX6" fmla="*/ 960707 w 5321732"/>
                  <a:gd name="connsiteY6" fmla="*/ 1214380 h 1686558"/>
                  <a:gd name="connsiteX7" fmla="*/ 900959 w 5321732"/>
                  <a:gd name="connsiteY7" fmla="*/ 486150 h 1686558"/>
                  <a:gd name="connsiteX0" fmla="*/ 900959 w 5321732"/>
                  <a:gd name="connsiteY0" fmla="*/ 486150 h 1686558"/>
                  <a:gd name="connsiteX1" fmla="*/ 1694133 w 5321732"/>
                  <a:gd name="connsiteY1" fmla="*/ 223781 h 1686558"/>
                  <a:gd name="connsiteX2" fmla="*/ 3391314 w 5321732"/>
                  <a:gd name="connsiteY2" fmla="*/ 86100 h 1686558"/>
                  <a:gd name="connsiteX3" fmla="*/ 4420014 w 5321732"/>
                  <a:gd name="connsiteY3" fmla="*/ 503469 h 1686558"/>
                  <a:gd name="connsiteX4" fmla="*/ 3875357 w 5321732"/>
                  <a:gd name="connsiteY4" fmla="*/ 1328680 h 1686558"/>
                  <a:gd name="connsiteX5" fmla="*/ 1834409 w 5321732"/>
                  <a:gd name="connsiteY5" fmla="*/ 1341669 h 1686558"/>
                  <a:gd name="connsiteX6" fmla="*/ 960707 w 5321732"/>
                  <a:gd name="connsiteY6" fmla="*/ 1214380 h 1686558"/>
                  <a:gd name="connsiteX7" fmla="*/ 900959 w 5321732"/>
                  <a:gd name="connsiteY7" fmla="*/ 486150 h 1686558"/>
                  <a:gd name="connsiteX0" fmla="*/ 900959 w 5321732"/>
                  <a:gd name="connsiteY0" fmla="*/ 509304 h 1709712"/>
                  <a:gd name="connsiteX1" fmla="*/ 1694133 w 5321732"/>
                  <a:gd name="connsiteY1" fmla="*/ 246935 h 1709712"/>
                  <a:gd name="connsiteX2" fmla="*/ 3106501 w 5321732"/>
                  <a:gd name="connsiteY2" fmla="*/ 49294 h 1709712"/>
                  <a:gd name="connsiteX3" fmla="*/ 4420014 w 5321732"/>
                  <a:gd name="connsiteY3" fmla="*/ 526623 h 1709712"/>
                  <a:gd name="connsiteX4" fmla="*/ 3875357 w 5321732"/>
                  <a:gd name="connsiteY4" fmla="*/ 1351834 h 1709712"/>
                  <a:gd name="connsiteX5" fmla="*/ 1834409 w 5321732"/>
                  <a:gd name="connsiteY5" fmla="*/ 1364823 h 1709712"/>
                  <a:gd name="connsiteX6" fmla="*/ 960707 w 5321732"/>
                  <a:gd name="connsiteY6" fmla="*/ 1237534 h 1709712"/>
                  <a:gd name="connsiteX7" fmla="*/ 900959 w 5321732"/>
                  <a:gd name="connsiteY7" fmla="*/ 509304 h 1709712"/>
                  <a:gd name="connsiteX0" fmla="*/ 900959 w 5321732"/>
                  <a:gd name="connsiteY0" fmla="*/ 626282 h 1826690"/>
                  <a:gd name="connsiteX1" fmla="*/ 1694133 w 5321732"/>
                  <a:gd name="connsiteY1" fmla="*/ 363913 h 1826690"/>
                  <a:gd name="connsiteX2" fmla="*/ 3106501 w 5321732"/>
                  <a:gd name="connsiteY2" fmla="*/ 166272 h 1826690"/>
                  <a:gd name="connsiteX3" fmla="*/ 4420014 w 5321732"/>
                  <a:gd name="connsiteY3" fmla="*/ 643601 h 1826690"/>
                  <a:gd name="connsiteX4" fmla="*/ 3875357 w 5321732"/>
                  <a:gd name="connsiteY4" fmla="*/ 1468812 h 1826690"/>
                  <a:gd name="connsiteX5" fmla="*/ 1834409 w 5321732"/>
                  <a:gd name="connsiteY5" fmla="*/ 1481801 h 1826690"/>
                  <a:gd name="connsiteX6" fmla="*/ 960707 w 5321732"/>
                  <a:gd name="connsiteY6" fmla="*/ 1354512 h 1826690"/>
                  <a:gd name="connsiteX7" fmla="*/ 900959 w 5321732"/>
                  <a:gd name="connsiteY7" fmla="*/ 626282 h 1826690"/>
                  <a:gd name="connsiteX0" fmla="*/ 900959 w 5321732"/>
                  <a:gd name="connsiteY0" fmla="*/ 626282 h 1826690"/>
                  <a:gd name="connsiteX1" fmla="*/ 1694133 w 5321732"/>
                  <a:gd name="connsiteY1" fmla="*/ 363913 h 1826690"/>
                  <a:gd name="connsiteX2" fmla="*/ 3106501 w 5321732"/>
                  <a:gd name="connsiteY2" fmla="*/ 166272 h 1826690"/>
                  <a:gd name="connsiteX3" fmla="*/ 4420014 w 5321732"/>
                  <a:gd name="connsiteY3" fmla="*/ 643601 h 1826690"/>
                  <a:gd name="connsiteX4" fmla="*/ 3875357 w 5321732"/>
                  <a:gd name="connsiteY4" fmla="*/ 1468812 h 1826690"/>
                  <a:gd name="connsiteX5" fmla="*/ 1834409 w 5321732"/>
                  <a:gd name="connsiteY5" fmla="*/ 1481801 h 1826690"/>
                  <a:gd name="connsiteX6" fmla="*/ 960707 w 5321732"/>
                  <a:gd name="connsiteY6" fmla="*/ 1354512 h 1826690"/>
                  <a:gd name="connsiteX7" fmla="*/ 900959 w 5321732"/>
                  <a:gd name="connsiteY7" fmla="*/ 626282 h 1826690"/>
                  <a:gd name="connsiteX0" fmla="*/ 900959 w 5315132"/>
                  <a:gd name="connsiteY0" fmla="*/ 626282 h 1826690"/>
                  <a:gd name="connsiteX1" fmla="*/ 1694133 w 5315132"/>
                  <a:gd name="connsiteY1" fmla="*/ 363913 h 1826690"/>
                  <a:gd name="connsiteX2" fmla="*/ 3106501 w 5315132"/>
                  <a:gd name="connsiteY2" fmla="*/ 166272 h 1826690"/>
                  <a:gd name="connsiteX3" fmla="*/ 4420014 w 5315132"/>
                  <a:gd name="connsiteY3" fmla="*/ 643601 h 1826690"/>
                  <a:gd name="connsiteX4" fmla="*/ 3875357 w 5315132"/>
                  <a:gd name="connsiteY4" fmla="*/ 1468812 h 1826690"/>
                  <a:gd name="connsiteX5" fmla="*/ 1834409 w 5315132"/>
                  <a:gd name="connsiteY5" fmla="*/ 1481801 h 1826690"/>
                  <a:gd name="connsiteX6" fmla="*/ 960707 w 5315132"/>
                  <a:gd name="connsiteY6" fmla="*/ 1354512 h 1826690"/>
                  <a:gd name="connsiteX7" fmla="*/ 900959 w 5315132"/>
                  <a:gd name="connsiteY7" fmla="*/ 626282 h 1826690"/>
                  <a:gd name="connsiteX0" fmla="*/ 900959 w 5341537"/>
                  <a:gd name="connsiteY0" fmla="*/ 626282 h 1826690"/>
                  <a:gd name="connsiteX1" fmla="*/ 1694133 w 5341537"/>
                  <a:gd name="connsiteY1" fmla="*/ 363913 h 1826690"/>
                  <a:gd name="connsiteX2" fmla="*/ 3106501 w 5341537"/>
                  <a:gd name="connsiteY2" fmla="*/ 166272 h 1826690"/>
                  <a:gd name="connsiteX3" fmla="*/ 4420014 w 5341537"/>
                  <a:gd name="connsiteY3" fmla="*/ 643601 h 1826690"/>
                  <a:gd name="connsiteX4" fmla="*/ 3875357 w 5341537"/>
                  <a:gd name="connsiteY4" fmla="*/ 1468812 h 1826690"/>
                  <a:gd name="connsiteX5" fmla="*/ 1834409 w 5341537"/>
                  <a:gd name="connsiteY5" fmla="*/ 1481801 h 1826690"/>
                  <a:gd name="connsiteX6" fmla="*/ 960707 w 5341537"/>
                  <a:gd name="connsiteY6" fmla="*/ 1354512 h 1826690"/>
                  <a:gd name="connsiteX7" fmla="*/ 900959 w 5341537"/>
                  <a:gd name="connsiteY7" fmla="*/ 626282 h 1826690"/>
                  <a:gd name="connsiteX0" fmla="*/ 900959 w 5354745"/>
                  <a:gd name="connsiteY0" fmla="*/ 626282 h 1826690"/>
                  <a:gd name="connsiteX1" fmla="*/ 1694133 w 5354745"/>
                  <a:gd name="connsiteY1" fmla="*/ 363913 h 1826690"/>
                  <a:gd name="connsiteX2" fmla="*/ 3106501 w 5354745"/>
                  <a:gd name="connsiteY2" fmla="*/ 166272 h 1826690"/>
                  <a:gd name="connsiteX3" fmla="*/ 4420014 w 5354745"/>
                  <a:gd name="connsiteY3" fmla="*/ 643601 h 1826690"/>
                  <a:gd name="connsiteX4" fmla="*/ 3875357 w 5354745"/>
                  <a:gd name="connsiteY4" fmla="*/ 1468812 h 1826690"/>
                  <a:gd name="connsiteX5" fmla="*/ 1834409 w 5354745"/>
                  <a:gd name="connsiteY5" fmla="*/ 1481801 h 1826690"/>
                  <a:gd name="connsiteX6" fmla="*/ 960707 w 5354745"/>
                  <a:gd name="connsiteY6" fmla="*/ 1354512 h 1826690"/>
                  <a:gd name="connsiteX7" fmla="*/ 900959 w 5354745"/>
                  <a:gd name="connsiteY7" fmla="*/ 626282 h 182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54745" h="1826690">
                    <a:moveTo>
                      <a:pt x="900959" y="626282"/>
                    </a:moveTo>
                    <a:cubicBezTo>
                      <a:pt x="955800" y="570576"/>
                      <a:pt x="1277342" y="164942"/>
                      <a:pt x="1694133" y="363913"/>
                    </a:cubicBezTo>
                    <a:cubicBezTo>
                      <a:pt x="1859810" y="-72506"/>
                      <a:pt x="2630715" y="-87637"/>
                      <a:pt x="3106501" y="166272"/>
                    </a:cubicBezTo>
                    <a:cubicBezTo>
                      <a:pt x="3469856" y="80542"/>
                      <a:pt x="4219989" y="218728"/>
                      <a:pt x="4420014" y="643601"/>
                    </a:cubicBezTo>
                    <a:cubicBezTo>
                      <a:pt x="6246988" y="871410"/>
                      <a:pt x="5028459" y="1990667"/>
                      <a:pt x="3875357" y="1468812"/>
                    </a:cubicBezTo>
                    <a:cubicBezTo>
                      <a:pt x="3544291" y="2006542"/>
                      <a:pt x="2022600" y="1877521"/>
                      <a:pt x="1834409" y="1481801"/>
                    </a:cubicBezTo>
                    <a:cubicBezTo>
                      <a:pt x="1489200" y="1540971"/>
                      <a:pt x="1143991" y="1533467"/>
                      <a:pt x="960707" y="1354512"/>
                    </a:cubicBezTo>
                    <a:cubicBezTo>
                      <a:pt x="-218084" y="1572144"/>
                      <a:pt x="-396750" y="722975"/>
                      <a:pt x="900959" y="62628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/>
              <a:scene3d>
                <a:camera prst="perspectiveRelaxedModerately"/>
                <a:lightRig rig="balanced" dir="t"/>
              </a:scene3d>
              <a:sp3d extrusionH="120650" prstMaterial="powder">
                <a:bevelT w="508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cs typeface="Lucida Sans Unicode" pitchFamily="34" charset="0"/>
                </a:endParaRPr>
              </a:p>
            </p:txBody>
          </p:sp>
          <p:pic>
            <p:nvPicPr>
              <p:cNvPr id="420" name="Picture 41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4498" y="2130189"/>
                <a:ext cx="1420736" cy="292127"/>
              </a:xfrm>
              <a:prstGeom prst="rect">
                <a:avLst/>
              </a:prstGeom>
            </p:spPr>
          </p:pic>
        </p:grpSp>
        <p:sp>
          <p:nvSpPr>
            <p:cNvPr id="457" name="TextBox 456"/>
            <p:cNvSpPr txBox="1"/>
            <p:nvPr/>
          </p:nvSpPr>
          <p:spPr>
            <a:xfrm>
              <a:off x="5060571" y="3162783"/>
              <a:ext cx="14469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FTPS</a:t>
              </a:r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6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 SFTP</a:t>
              </a:r>
              <a:endPara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092891" y="3443726"/>
              <a:ext cx="1464180" cy="1384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060571" y="1501525"/>
            <a:ext cx="2427884" cy="1772853"/>
            <a:chOff x="5060571" y="1501525"/>
            <a:chExt cx="2427884" cy="1772853"/>
          </a:xfrm>
        </p:grpSpPr>
        <p:sp>
          <p:nvSpPr>
            <p:cNvPr id="400" name="Rectangle 43"/>
            <p:cNvSpPr/>
            <p:nvPr/>
          </p:nvSpPr>
          <p:spPr>
            <a:xfrm>
              <a:off x="5060571" y="1501525"/>
              <a:ext cx="2427884" cy="1214385"/>
            </a:xfrm>
            <a:custGeom>
              <a:avLst/>
              <a:gdLst>
                <a:gd name="connsiteX0" fmla="*/ 0 w 6109855"/>
                <a:gd name="connsiteY0" fmla="*/ 0 h 2036619"/>
                <a:gd name="connsiteX1" fmla="*/ 6109855 w 6109855"/>
                <a:gd name="connsiteY1" fmla="*/ 0 h 2036619"/>
                <a:gd name="connsiteX2" fmla="*/ 6109855 w 6109855"/>
                <a:gd name="connsiteY2" fmla="*/ 2036619 h 2036619"/>
                <a:gd name="connsiteX3" fmla="*/ 0 w 6109855"/>
                <a:gd name="connsiteY3" fmla="*/ 2036619 h 2036619"/>
                <a:gd name="connsiteX4" fmla="*/ 0 w 6109855"/>
                <a:gd name="connsiteY4" fmla="*/ 0 h 2036619"/>
                <a:gd name="connsiteX0" fmla="*/ 0 w 6109855"/>
                <a:gd name="connsiteY0" fmla="*/ 0 h 2036619"/>
                <a:gd name="connsiteX1" fmla="*/ 6109855 w 6109855"/>
                <a:gd name="connsiteY1" fmla="*/ 0 h 2036619"/>
                <a:gd name="connsiteX2" fmla="*/ 6109855 w 6109855"/>
                <a:gd name="connsiteY2" fmla="*/ 2036619 h 2036619"/>
                <a:gd name="connsiteX3" fmla="*/ 2047875 w 6109855"/>
                <a:gd name="connsiteY3" fmla="*/ 1217469 h 2036619"/>
                <a:gd name="connsiteX4" fmla="*/ 0 w 6109855"/>
                <a:gd name="connsiteY4" fmla="*/ 0 h 2036619"/>
                <a:gd name="connsiteX0" fmla="*/ 0 w 6109855"/>
                <a:gd name="connsiteY0" fmla="*/ 0 h 2036619"/>
                <a:gd name="connsiteX1" fmla="*/ 6109855 w 6109855"/>
                <a:gd name="connsiteY1" fmla="*/ 0 h 2036619"/>
                <a:gd name="connsiteX2" fmla="*/ 6109855 w 6109855"/>
                <a:gd name="connsiteY2" fmla="*/ 2036619 h 2036619"/>
                <a:gd name="connsiteX3" fmla="*/ 2047875 w 6109855"/>
                <a:gd name="connsiteY3" fmla="*/ 1217469 h 2036619"/>
                <a:gd name="connsiteX4" fmla="*/ 1183698 w 6109855"/>
                <a:gd name="connsiteY4" fmla="*/ 1109230 h 2036619"/>
                <a:gd name="connsiteX5" fmla="*/ 0 w 6109855"/>
                <a:gd name="connsiteY5" fmla="*/ 0 h 2036619"/>
                <a:gd name="connsiteX0" fmla="*/ 0 w 4976380"/>
                <a:gd name="connsiteY0" fmla="*/ 333375 h 2036619"/>
                <a:gd name="connsiteX1" fmla="*/ 4976380 w 4976380"/>
                <a:gd name="connsiteY1" fmla="*/ 0 h 2036619"/>
                <a:gd name="connsiteX2" fmla="*/ 4976380 w 4976380"/>
                <a:gd name="connsiteY2" fmla="*/ 2036619 h 2036619"/>
                <a:gd name="connsiteX3" fmla="*/ 914400 w 4976380"/>
                <a:gd name="connsiteY3" fmla="*/ 1217469 h 2036619"/>
                <a:gd name="connsiteX4" fmla="*/ 50223 w 4976380"/>
                <a:gd name="connsiteY4" fmla="*/ 1109230 h 2036619"/>
                <a:gd name="connsiteX5" fmla="*/ 0 w 4976380"/>
                <a:gd name="connsiteY5" fmla="*/ 333375 h 2036619"/>
                <a:gd name="connsiteX0" fmla="*/ 567617 w 5543997"/>
                <a:gd name="connsiteY0" fmla="*/ 333375 h 2036619"/>
                <a:gd name="connsiteX1" fmla="*/ 5543997 w 5543997"/>
                <a:gd name="connsiteY1" fmla="*/ 0 h 2036619"/>
                <a:gd name="connsiteX2" fmla="*/ 5543997 w 5543997"/>
                <a:gd name="connsiteY2" fmla="*/ 2036619 h 2036619"/>
                <a:gd name="connsiteX3" fmla="*/ 1482017 w 5543997"/>
                <a:gd name="connsiteY3" fmla="*/ 1217469 h 2036619"/>
                <a:gd name="connsiteX4" fmla="*/ 617840 w 5543997"/>
                <a:gd name="connsiteY4" fmla="*/ 1109230 h 2036619"/>
                <a:gd name="connsiteX5" fmla="*/ 567617 w 5543997"/>
                <a:gd name="connsiteY5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1823204 w 5885184"/>
                <a:gd name="connsiteY3" fmla="*/ 1217469 h 2036619"/>
                <a:gd name="connsiteX4" fmla="*/ 959027 w 5885184"/>
                <a:gd name="connsiteY4" fmla="*/ 1109230 h 2036619"/>
                <a:gd name="connsiteX5" fmla="*/ 908804 w 5885184"/>
                <a:gd name="connsiteY5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1823204 w 5885184"/>
                <a:gd name="connsiteY3" fmla="*/ 1217469 h 2036619"/>
                <a:gd name="connsiteX4" fmla="*/ 959027 w 5885184"/>
                <a:gd name="connsiteY4" fmla="*/ 1109230 h 2036619"/>
                <a:gd name="connsiteX5" fmla="*/ 908804 w 5885184"/>
                <a:gd name="connsiteY5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1823204 w 5885184"/>
                <a:gd name="connsiteY3" fmla="*/ 1217469 h 2036619"/>
                <a:gd name="connsiteX4" fmla="*/ 959027 w 5885184"/>
                <a:gd name="connsiteY4" fmla="*/ 1109230 h 2036619"/>
                <a:gd name="connsiteX5" fmla="*/ 908804 w 5885184"/>
                <a:gd name="connsiteY5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1823204 w 5885184"/>
                <a:gd name="connsiteY3" fmla="*/ 1217469 h 2036619"/>
                <a:gd name="connsiteX4" fmla="*/ 959027 w 5885184"/>
                <a:gd name="connsiteY4" fmla="*/ 1109230 h 2036619"/>
                <a:gd name="connsiteX5" fmla="*/ 908804 w 5885184"/>
                <a:gd name="connsiteY5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4225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4225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4225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4225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1565002"/>
                <a:gd name="connsiteX1" fmla="*/ 5885184 w 5885184"/>
                <a:gd name="connsiteY1" fmla="*/ 0 h 1565002"/>
                <a:gd name="connsiteX2" fmla="*/ 4427859 w 5885184"/>
                <a:gd name="connsiteY2" fmla="*/ 350694 h 1565002"/>
                <a:gd name="connsiteX3" fmla="*/ 3902252 w 5885184"/>
                <a:gd name="connsiteY3" fmla="*/ 1118755 h 1565002"/>
                <a:gd name="connsiteX4" fmla="*/ 1842254 w 5885184"/>
                <a:gd name="connsiteY4" fmla="*/ 1217469 h 1565002"/>
                <a:gd name="connsiteX5" fmla="*/ 959027 w 5885184"/>
                <a:gd name="connsiteY5" fmla="*/ 1109230 h 1565002"/>
                <a:gd name="connsiteX6" fmla="*/ 908804 w 5885184"/>
                <a:gd name="connsiteY6" fmla="*/ 333375 h 1565002"/>
                <a:gd name="connsiteX0" fmla="*/ 908804 w 4427859"/>
                <a:gd name="connsiteY0" fmla="*/ 400050 h 1631677"/>
                <a:gd name="connsiteX1" fmla="*/ 3399159 w 4427859"/>
                <a:gd name="connsiteY1" fmla="*/ 0 h 1631677"/>
                <a:gd name="connsiteX2" fmla="*/ 4427859 w 4427859"/>
                <a:gd name="connsiteY2" fmla="*/ 417369 h 1631677"/>
                <a:gd name="connsiteX3" fmla="*/ 3902252 w 4427859"/>
                <a:gd name="connsiteY3" fmla="*/ 1185430 h 1631677"/>
                <a:gd name="connsiteX4" fmla="*/ 1842254 w 4427859"/>
                <a:gd name="connsiteY4" fmla="*/ 1284144 h 1631677"/>
                <a:gd name="connsiteX5" fmla="*/ 959027 w 4427859"/>
                <a:gd name="connsiteY5" fmla="*/ 1175905 h 1631677"/>
                <a:gd name="connsiteX6" fmla="*/ 908804 w 4427859"/>
                <a:gd name="connsiteY6" fmla="*/ 400050 h 1631677"/>
                <a:gd name="connsiteX0" fmla="*/ 908804 w 4427859"/>
                <a:gd name="connsiteY0" fmla="*/ 400050 h 1631677"/>
                <a:gd name="connsiteX1" fmla="*/ 1701978 w 4427859"/>
                <a:gd name="connsiteY1" fmla="*/ 137681 h 1631677"/>
                <a:gd name="connsiteX2" fmla="*/ 3399159 w 4427859"/>
                <a:gd name="connsiteY2" fmla="*/ 0 h 1631677"/>
                <a:gd name="connsiteX3" fmla="*/ 4427859 w 4427859"/>
                <a:gd name="connsiteY3" fmla="*/ 417369 h 1631677"/>
                <a:gd name="connsiteX4" fmla="*/ 3902252 w 4427859"/>
                <a:gd name="connsiteY4" fmla="*/ 1185430 h 1631677"/>
                <a:gd name="connsiteX5" fmla="*/ 1842254 w 4427859"/>
                <a:gd name="connsiteY5" fmla="*/ 1284144 h 1631677"/>
                <a:gd name="connsiteX6" fmla="*/ 959027 w 4427859"/>
                <a:gd name="connsiteY6" fmla="*/ 1175905 h 1631677"/>
                <a:gd name="connsiteX7" fmla="*/ 908804 w 4427859"/>
                <a:gd name="connsiteY7" fmla="*/ 400050 h 1631677"/>
                <a:gd name="connsiteX0" fmla="*/ 908804 w 4427859"/>
                <a:gd name="connsiteY0" fmla="*/ 400050 h 1631677"/>
                <a:gd name="connsiteX1" fmla="*/ 1701978 w 4427859"/>
                <a:gd name="connsiteY1" fmla="*/ 137681 h 1631677"/>
                <a:gd name="connsiteX2" fmla="*/ 3399159 w 4427859"/>
                <a:gd name="connsiteY2" fmla="*/ 0 h 1631677"/>
                <a:gd name="connsiteX3" fmla="*/ 4427859 w 4427859"/>
                <a:gd name="connsiteY3" fmla="*/ 417369 h 1631677"/>
                <a:gd name="connsiteX4" fmla="*/ 3902252 w 4427859"/>
                <a:gd name="connsiteY4" fmla="*/ 1185430 h 1631677"/>
                <a:gd name="connsiteX5" fmla="*/ 1842254 w 4427859"/>
                <a:gd name="connsiteY5" fmla="*/ 1284144 h 1631677"/>
                <a:gd name="connsiteX6" fmla="*/ 959027 w 4427859"/>
                <a:gd name="connsiteY6" fmla="*/ 1175905 h 1631677"/>
                <a:gd name="connsiteX7" fmla="*/ 908804 w 4427859"/>
                <a:gd name="connsiteY7" fmla="*/ 400050 h 1631677"/>
                <a:gd name="connsiteX0" fmla="*/ 908804 w 4427859"/>
                <a:gd name="connsiteY0" fmla="*/ 400050 h 1631677"/>
                <a:gd name="connsiteX1" fmla="*/ 1701978 w 4427859"/>
                <a:gd name="connsiteY1" fmla="*/ 137681 h 1631677"/>
                <a:gd name="connsiteX2" fmla="*/ 3399159 w 4427859"/>
                <a:gd name="connsiteY2" fmla="*/ 0 h 1631677"/>
                <a:gd name="connsiteX3" fmla="*/ 4427859 w 4427859"/>
                <a:gd name="connsiteY3" fmla="*/ 417369 h 1631677"/>
                <a:gd name="connsiteX4" fmla="*/ 3902252 w 4427859"/>
                <a:gd name="connsiteY4" fmla="*/ 1185430 h 1631677"/>
                <a:gd name="connsiteX5" fmla="*/ 1842254 w 4427859"/>
                <a:gd name="connsiteY5" fmla="*/ 1284144 h 1631677"/>
                <a:gd name="connsiteX6" fmla="*/ 959027 w 4427859"/>
                <a:gd name="connsiteY6" fmla="*/ 1175905 h 1631677"/>
                <a:gd name="connsiteX7" fmla="*/ 908804 w 4427859"/>
                <a:gd name="connsiteY7" fmla="*/ 400050 h 1631677"/>
                <a:gd name="connsiteX0" fmla="*/ 908804 w 4427859"/>
                <a:gd name="connsiteY0" fmla="*/ 400050 h 1631677"/>
                <a:gd name="connsiteX1" fmla="*/ 1701978 w 4427859"/>
                <a:gd name="connsiteY1" fmla="*/ 137681 h 1631677"/>
                <a:gd name="connsiteX2" fmla="*/ 3399159 w 4427859"/>
                <a:gd name="connsiteY2" fmla="*/ 0 h 1631677"/>
                <a:gd name="connsiteX3" fmla="*/ 4427859 w 4427859"/>
                <a:gd name="connsiteY3" fmla="*/ 417369 h 1631677"/>
                <a:gd name="connsiteX4" fmla="*/ 3902252 w 4427859"/>
                <a:gd name="connsiteY4" fmla="*/ 1185430 h 1631677"/>
                <a:gd name="connsiteX5" fmla="*/ 1842254 w 4427859"/>
                <a:gd name="connsiteY5" fmla="*/ 1284144 h 1631677"/>
                <a:gd name="connsiteX6" fmla="*/ 959027 w 4427859"/>
                <a:gd name="connsiteY6" fmla="*/ 1175905 h 1631677"/>
                <a:gd name="connsiteX7" fmla="*/ 908804 w 4427859"/>
                <a:gd name="connsiteY7" fmla="*/ 400050 h 1631677"/>
                <a:gd name="connsiteX0" fmla="*/ 908804 w 4716400"/>
                <a:gd name="connsiteY0" fmla="*/ 400050 h 1631677"/>
                <a:gd name="connsiteX1" fmla="*/ 1701978 w 4716400"/>
                <a:gd name="connsiteY1" fmla="*/ 137681 h 1631677"/>
                <a:gd name="connsiteX2" fmla="*/ 3399159 w 4716400"/>
                <a:gd name="connsiteY2" fmla="*/ 0 h 1631677"/>
                <a:gd name="connsiteX3" fmla="*/ 4427859 w 4716400"/>
                <a:gd name="connsiteY3" fmla="*/ 417369 h 1631677"/>
                <a:gd name="connsiteX4" fmla="*/ 3902252 w 4716400"/>
                <a:gd name="connsiteY4" fmla="*/ 1185430 h 1631677"/>
                <a:gd name="connsiteX5" fmla="*/ 1842254 w 4716400"/>
                <a:gd name="connsiteY5" fmla="*/ 1284144 h 1631677"/>
                <a:gd name="connsiteX6" fmla="*/ 959027 w 4716400"/>
                <a:gd name="connsiteY6" fmla="*/ 1175905 h 1631677"/>
                <a:gd name="connsiteX7" fmla="*/ 908804 w 4716400"/>
                <a:gd name="connsiteY7" fmla="*/ 400050 h 1631677"/>
                <a:gd name="connsiteX0" fmla="*/ 908804 w 5352372"/>
                <a:gd name="connsiteY0" fmla="*/ 400050 h 1631677"/>
                <a:gd name="connsiteX1" fmla="*/ 1701978 w 5352372"/>
                <a:gd name="connsiteY1" fmla="*/ 137681 h 1631677"/>
                <a:gd name="connsiteX2" fmla="*/ 3399159 w 5352372"/>
                <a:gd name="connsiteY2" fmla="*/ 0 h 1631677"/>
                <a:gd name="connsiteX3" fmla="*/ 4427859 w 5352372"/>
                <a:gd name="connsiteY3" fmla="*/ 417369 h 1631677"/>
                <a:gd name="connsiteX4" fmla="*/ 3902252 w 5352372"/>
                <a:gd name="connsiteY4" fmla="*/ 1185430 h 1631677"/>
                <a:gd name="connsiteX5" fmla="*/ 1842254 w 5352372"/>
                <a:gd name="connsiteY5" fmla="*/ 1284144 h 1631677"/>
                <a:gd name="connsiteX6" fmla="*/ 959027 w 5352372"/>
                <a:gd name="connsiteY6" fmla="*/ 1175905 h 1631677"/>
                <a:gd name="connsiteX7" fmla="*/ 908804 w 5352372"/>
                <a:gd name="connsiteY7" fmla="*/ 400050 h 1631677"/>
                <a:gd name="connsiteX0" fmla="*/ 908804 w 5135656"/>
                <a:gd name="connsiteY0" fmla="*/ 400050 h 1631677"/>
                <a:gd name="connsiteX1" fmla="*/ 1701978 w 5135656"/>
                <a:gd name="connsiteY1" fmla="*/ 137681 h 1631677"/>
                <a:gd name="connsiteX2" fmla="*/ 3399159 w 5135656"/>
                <a:gd name="connsiteY2" fmla="*/ 0 h 1631677"/>
                <a:gd name="connsiteX3" fmla="*/ 4427859 w 5135656"/>
                <a:gd name="connsiteY3" fmla="*/ 417369 h 1631677"/>
                <a:gd name="connsiteX4" fmla="*/ 3902252 w 5135656"/>
                <a:gd name="connsiteY4" fmla="*/ 1185430 h 1631677"/>
                <a:gd name="connsiteX5" fmla="*/ 1842254 w 5135656"/>
                <a:gd name="connsiteY5" fmla="*/ 1284144 h 1631677"/>
                <a:gd name="connsiteX6" fmla="*/ 959027 w 5135656"/>
                <a:gd name="connsiteY6" fmla="*/ 1175905 h 1631677"/>
                <a:gd name="connsiteX7" fmla="*/ 908804 w 5135656"/>
                <a:gd name="connsiteY7" fmla="*/ 400050 h 1631677"/>
                <a:gd name="connsiteX0" fmla="*/ 908804 w 5129481"/>
                <a:gd name="connsiteY0" fmla="*/ 400050 h 1662744"/>
                <a:gd name="connsiteX1" fmla="*/ 1701978 w 5129481"/>
                <a:gd name="connsiteY1" fmla="*/ 137681 h 1662744"/>
                <a:gd name="connsiteX2" fmla="*/ 3399159 w 5129481"/>
                <a:gd name="connsiteY2" fmla="*/ 0 h 1662744"/>
                <a:gd name="connsiteX3" fmla="*/ 4427859 w 5129481"/>
                <a:gd name="connsiteY3" fmla="*/ 417369 h 1662744"/>
                <a:gd name="connsiteX4" fmla="*/ 3883202 w 5129481"/>
                <a:gd name="connsiteY4" fmla="*/ 1242580 h 1662744"/>
                <a:gd name="connsiteX5" fmla="*/ 1842254 w 5129481"/>
                <a:gd name="connsiteY5" fmla="*/ 1284144 h 1662744"/>
                <a:gd name="connsiteX6" fmla="*/ 959027 w 5129481"/>
                <a:gd name="connsiteY6" fmla="*/ 1175905 h 1662744"/>
                <a:gd name="connsiteX7" fmla="*/ 908804 w 5129481"/>
                <a:gd name="connsiteY7" fmla="*/ 400050 h 1662744"/>
                <a:gd name="connsiteX0" fmla="*/ 908804 w 5129481"/>
                <a:gd name="connsiteY0" fmla="*/ 400050 h 1613752"/>
                <a:gd name="connsiteX1" fmla="*/ 1701978 w 5129481"/>
                <a:gd name="connsiteY1" fmla="*/ 137681 h 1613752"/>
                <a:gd name="connsiteX2" fmla="*/ 3399159 w 5129481"/>
                <a:gd name="connsiteY2" fmla="*/ 0 h 1613752"/>
                <a:gd name="connsiteX3" fmla="*/ 4427859 w 5129481"/>
                <a:gd name="connsiteY3" fmla="*/ 417369 h 1613752"/>
                <a:gd name="connsiteX4" fmla="*/ 3883202 w 5129481"/>
                <a:gd name="connsiteY4" fmla="*/ 1242580 h 1613752"/>
                <a:gd name="connsiteX5" fmla="*/ 1842254 w 5129481"/>
                <a:gd name="connsiteY5" fmla="*/ 1284144 h 1613752"/>
                <a:gd name="connsiteX6" fmla="*/ 959027 w 5129481"/>
                <a:gd name="connsiteY6" fmla="*/ 1175905 h 1613752"/>
                <a:gd name="connsiteX7" fmla="*/ 908804 w 5129481"/>
                <a:gd name="connsiteY7" fmla="*/ 400050 h 1613752"/>
                <a:gd name="connsiteX0" fmla="*/ 908804 w 5129481"/>
                <a:gd name="connsiteY0" fmla="*/ 400050 h 1604818"/>
                <a:gd name="connsiteX1" fmla="*/ 1701978 w 5129481"/>
                <a:gd name="connsiteY1" fmla="*/ 137681 h 1604818"/>
                <a:gd name="connsiteX2" fmla="*/ 3399159 w 5129481"/>
                <a:gd name="connsiteY2" fmla="*/ 0 h 1604818"/>
                <a:gd name="connsiteX3" fmla="*/ 4427859 w 5129481"/>
                <a:gd name="connsiteY3" fmla="*/ 417369 h 1604818"/>
                <a:gd name="connsiteX4" fmla="*/ 3883202 w 5129481"/>
                <a:gd name="connsiteY4" fmla="*/ 1242580 h 1604818"/>
                <a:gd name="connsiteX5" fmla="*/ 1842254 w 5129481"/>
                <a:gd name="connsiteY5" fmla="*/ 1265094 h 1604818"/>
                <a:gd name="connsiteX6" fmla="*/ 959027 w 5129481"/>
                <a:gd name="connsiteY6" fmla="*/ 1175905 h 1604818"/>
                <a:gd name="connsiteX7" fmla="*/ 908804 w 5129481"/>
                <a:gd name="connsiteY7" fmla="*/ 400050 h 1604818"/>
                <a:gd name="connsiteX0" fmla="*/ 908804 w 5129481"/>
                <a:gd name="connsiteY0" fmla="*/ 400050 h 1604818"/>
                <a:gd name="connsiteX1" fmla="*/ 1701978 w 5129481"/>
                <a:gd name="connsiteY1" fmla="*/ 137681 h 1604818"/>
                <a:gd name="connsiteX2" fmla="*/ 3399159 w 5129481"/>
                <a:gd name="connsiteY2" fmla="*/ 0 h 1604818"/>
                <a:gd name="connsiteX3" fmla="*/ 4427859 w 5129481"/>
                <a:gd name="connsiteY3" fmla="*/ 417369 h 1604818"/>
                <a:gd name="connsiteX4" fmla="*/ 3883202 w 5129481"/>
                <a:gd name="connsiteY4" fmla="*/ 1242580 h 1604818"/>
                <a:gd name="connsiteX5" fmla="*/ 1842254 w 5129481"/>
                <a:gd name="connsiteY5" fmla="*/ 1265094 h 1604818"/>
                <a:gd name="connsiteX6" fmla="*/ 959027 w 5129481"/>
                <a:gd name="connsiteY6" fmla="*/ 1175905 h 1604818"/>
                <a:gd name="connsiteX7" fmla="*/ 908804 w 5129481"/>
                <a:gd name="connsiteY7" fmla="*/ 400050 h 1604818"/>
                <a:gd name="connsiteX0" fmla="*/ 904356 w 5125033"/>
                <a:gd name="connsiteY0" fmla="*/ 400050 h 1604818"/>
                <a:gd name="connsiteX1" fmla="*/ 1697530 w 5125033"/>
                <a:gd name="connsiteY1" fmla="*/ 137681 h 1604818"/>
                <a:gd name="connsiteX2" fmla="*/ 3394711 w 5125033"/>
                <a:gd name="connsiteY2" fmla="*/ 0 h 1604818"/>
                <a:gd name="connsiteX3" fmla="*/ 4423411 w 5125033"/>
                <a:gd name="connsiteY3" fmla="*/ 417369 h 1604818"/>
                <a:gd name="connsiteX4" fmla="*/ 3878754 w 5125033"/>
                <a:gd name="connsiteY4" fmla="*/ 1242580 h 1604818"/>
                <a:gd name="connsiteX5" fmla="*/ 1837806 w 5125033"/>
                <a:gd name="connsiteY5" fmla="*/ 1265094 h 1604818"/>
                <a:gd name="connsiteX6" fmla="*/ 964104 w 5125033"/>
                <a:gd name="connsiteY6" fmla="*/ 1128280 h 1604818"/>
                <a:gd name="connsiteX7" fmla="*/ 904356 w 5125033"/>
                <a:gd name="connsiteY7" fmla="*/ 400050 h 1604818"/>
                <a:gd name="connsiteX0" fmla="*/ 900959 w 5121636"/>
                <a:gd name="connsiteY0" fmla="*/ 400050 h 1604818"/>
                <a:gd name="connsiteX1" fmla="*/ 1694133 w 5121636"/>
                <a:gd name="connsiteY1" fmla="*/ 137681 h 1604818"/>
                <a:gd name="connsiteX2" fmla="*/ 3391314 w 5121636"/>
                <a:gd name="connsiteY2" fmla="*/ 0 h 1604818"/>
                <a:gd name="connsiteX3" fmla="*/ 4420014 w 5121636"/>
                <a:gd name="connsiteY3" fmla="*/ 417369 h 1604818"/>
                <a:gd name="connsiteX4" fmla="*/ 3875357 w 5121636"/>
                <a:gd name="connsiteY4" fmla="*/ 1242580 h 1604818"/>
                <a:gd name="connsiteX5" fmla="*/ 1834409 w 5121636"/>
                <a:gd name="connsiteY5" fmla="*/ 1265094 h 1604818"/>
                <a:gd name="connsiteX6" fmla="*/ 960707 w 5121636"/>
                <a:gd name="connsiteY6" fmla="*/ 1128280 h 1604818"/>
                <a:gd name="connsiteX7" fmla="*/ 900959 w 5121636"/>
                <a:gd name="connsiteY7" fmla="*/ 400050 h 1604818"/>
                <a:gd name="connsiteX0" fmla="*/ 900959 w 5121636"/>
                <a:gd name="connsiteY0" fmla="*/ 400050 h 1600458"/>
                <a:gd name="connsiteX1" fmla="*/ 1694133 w 5121636"/>
                <a:gd name="connsiteY1" fmla="*/ 137681 h 1600458"/>
                <a:gd name="connsiteX2" fmla="*/ 3391314 w 5121636"/>
                <a:gd name="connsiteY2" fmla="*/ 0 h 1600458"/>
                <a:gd name="connsiteX3" fmla="*/ 4420014 w 5121636"/>
                <a:gd name="connsiteY3" fmla="*/ 417369 h 1600458"/>
                <a:gd name="connsiteX4" fmla="*/ 3875357 w 5121636"/>
                <a:gd name="connsiteY4" fmla="*/ 1242580 h 1600458"/>
                <a:gd name="connsiteX5" fmla="*/ 1834409 w 5121636"/>
                <a:gd name="connsiteY5" fmla="*/ 1255569 h 1600458"/>
                <a:gd name="connsiteX6" fmla="*/ 960707 w 5121636"/>
                <a:gd name="connsiteY6" fmla="*/ 1128280 h 1600458"/>
                <a:gd name="connsiteX7" fmla="*/ 900959 w 5121636"/>
                <a:gd name="connsiteY7" fmla="*/ 400050 h 1600458"/>
                <a:gd name="connsiteX0" fmla="*/ 900959 w 5121636"/>
                <a:gd name="connsiteY0" fmla="*/ 400050 h 1600458"/>
                <a:gd name="connsiteX1" fmla="*/ 1694133 w 5121636"/>
                <a:gd name="connsiteY1" fmla="*/ 137681 h 1600458"/>
                <a:gd name="connsiteX2" fmla="*/ 3391314 w 5121636"/>
                <a:gd name="connsiteY2" fmla="*/ 0 h 1600458"/>
                <a:gd name="connsiteX3" fmla="*/ 4420014 w 5121636"/>
                <a:gd name="connsiteY3" fmla="*/ 417369 h 1600458"/>
                <a:gd name="connsiteX4" fmla="*/ 3875357 w 5121636"/>
                <a:gd name="connsiteY4" fmla="*/ 1242580 h 1600458"/>
                <a:gd name="connsiteX5" fmla="*/ 1834409 w 5121636"/>
                <a:gd name="connsiteY5" fmla="*/ 1255569 h 1600458"/>
                <a:gd name="connsiteX6" fmla="*/ 960707 w 5121636"/>
                <a:gd name="connsiteY6" fmla="*/ 1128280 h 1600458"/>
                <a:gd name="connsiteX7" fmla="*/ 900959 w 5121636"/>
                <a:gd name="connsiteY7" fmla="*/ 400050 h 1600458"/>
                <a:gd name="connsiteX0" fmla="*/ 900959 w 5360549"/>
                <a:gd name="connsiteY0" fmla="*/ 400050 h 1600458"/>
                <a:gd name="connsiteX1" fmla="*/ 1694133 w 5360549"/>
                <a:gd name="connsiteY1" fmla="*/ 137681 h 1600458"/>
                <a:gd name="connsiteX2" fmla="*/ 3391314 w 5360549"/>
                <a:gd name="connsiteY2" fmla="*/ 0 h 1600458"/>
                <a:gd name="connsiteX3" fmla="*/ 4420014 w 5360549"/>
                <a:gd name="connsiteY3" fmla="*/ 417369 h 1600458"/>
                <a:gd name="connsiteX4" fmla="*/ 3875357 w 5360549"/>
                <a:gd name="connsiteY4" fmla="*/ 1242580 h 1600458"/>
                <a:gd name="connsiteX5" fmla="*/ 1834409 w 5360549"/>
                <a:gd name="connsiteY5" fmla="*/ 1255569 h 1600458"/>
                <a:gd name="connsiteX6" fmla="*/ 960707 w 5360549"/>
                <a:gd name="connsiteY6" fmla="*/ 1128280 h 1600458"/>
                <a:gd name="connsiteX7" fmla="*/ 900959 w 5360549"/>
                <a:gd name="connsiteY7" fmla="*/ 400050 h 1600458"/>
                <a:gd name="connsiteX0" fmla="*/ 900959 w 5352145"/>
                <a:gd name="connsiteY0" fmla="*/ 400050 h 1600458"/>
                <a:gd name="connsiteX1" fmla="*/ 1694133 w 5352145"/>
                <a:gd name="connsiteY1" fmla="*/ 137681 h 1600458"/>
                <a:gd name="connsiteX2" fmla="*/ 3391314 w 5352145"/>
                <a:gd name="connsiteY2" fmla="*/ 0 h 1600458"/>
                <a:gd name="connsiteX3" fmla="*/ 4420014 w 5352145"/>
                <a:gd name="connsiteY3" fmla="*/ 417369 h 1600458"/>
                <a:gd name="connsiteX4" fmla="*/ 3875357 w 5352145"/>
                <a:gd name="connsiteY4" fmla="*/ 1242580 h 1600458"/>
                <a:gd name="connsiteX5" fmla="*/ 1834409 w 5352145"/>
                <a:gd name="connsiteY5" fmla="*/ 1255569 h 1600458"/>
                <a:gd name="connsiteX6" fmla="*/ 960707 w 5352145"/>
                <a:gd name="connsiteY6" fmla="*/ 1128280 h 1600458"/>
                <a:gd name="connsiteX7" fmla="*/ 900959 w 5352145"/>
                <a:gd name="connsiteY7" fmla="*/ 400050 h 1600458"/>
                <a:gd name="connsiteX0" fmla="*/ 900959 w 5359492"/>
                <a:gd name="connsiteY0" fmla="*/ 400050 h 1600458"/>
                <a:gd name="connsiteX1" fmla="*/ 1694133 w 5359492"/>
                <a:gd name="connsiteY1" fmla="*/ 137681 h 1600458"/>
                <a:gd name="connsiteX2" fmla="*/ 3391314 w 5359492"/>
                <a:gd name="connsiteY2" fmla="*/ 0 h 1600458"/>
                <a:gd name="connsiteX3" fmla="*/ 4420014 w 5359492"/>
                <a:gd name="connsiteY3" fmla="*/ 417369 h 1600458"/>
                <a:gd name="connsiteX4" fmla="*/ 3875357 w 5359492"/>
                <a:gd name="connsiteY4" fmla="*/ 1242580 h 1600458"/>
                <a:gd name="connsiteX5" fmla="*/ 1834409 w 5359492"/>
                <a:gd name="connsiteY5" fmla="*/ 1255569 h 1600458"/>
                <a:gd name="connsiteX6" fmla="*/ 960707 w 5359492"/>
                <a:gd name="connsiteY6" fmla="*/ 1128280 h 1600458"/>
                <a:gd name="connsiteX7" fmla="*/ 900959 w 5359492"/>
                <a:gd name="connsiteY7" fmla="*/ 400050 h 1600458"/>
                <a:gd name="connsiteX0" fmla="*/ 900959 w 5321732"/>
                <a:gd name="connsiteY0" fmla="*/ 400050 h 1600458"/>
                <a:gd name="connsiteX1" fmla="*/ 1694133 w 5321732"/>
                <a:gd name="connsiteY1" fmla="*/ 137681 h 1600458"/>
                <a:gd name="connsiteX2" fmla="*/ 3391314 w 5321732"/>
                <a:gd name="connsiteY2" fmla="*/ 0 h 1600458"/>
                <a:gd name="connsiteX3" fmla="*/ 4420014 w 5321732"/>
                <a:gd name="connsiteY3" fmla="*/ 417369 h 1600458"/>
                <a:gd name="connsiteX4" fmla="*/ 3875357 w 5321732"/>
                <a:gd name="connsiteY4" fmla="*/ 1242580 h 1600458"/>
                <a:gd name="connsiteX5" fmla="*/ 1834409 w 5321732"/>
                <a:gd name="connsiteY5" fmla="*/ 1255569 h 1600458"/>
                <a:gd name="connsiteX6" fmla="*/ 960707 w 5321732"/>
                <a:gd name="connsiteY6" fmla="*/ 1128280 h 1600458"/>
                <a:gd name="connsiteX7" fmla="*/ 900959 w 5321732"/>
                <a:gd name="connsiteY7" fmla="*/ 400050 h 1600458"/>
                <a:gd name="connsiteX0" fmla="*/ 900959 w 5321732"/>
                <a:gd name="connsiteY0" fmla="*/ 400050 h 1600458"/>
                <a:gd name="connsiteX1" fmla="*/ 1694133 w 5321732"/>
                <a:gd name="connsiteY1" fmla="*/ 137681 h 1600458"/>
                <a:gd name="connsiteX2" fmla="*/ 3391314 w 5321732"/>
                <a:gd name="connsiteY2" fmla="*/ 0 h 1600458"/>
                <a:gd name="connsiteX3" fmla="*/ 4420014 w 5321732"/>
                <a:gd name="connsiteY3" fmla="*/ 417369 h 1600458"/>
                <a:gd name="connsiteX4" fmla="*/ 3875357 w 5321732"/>
                <a:gd name="connsiteY4" fmla="*/ 1242580 h 1600458"/>
                <a:gd name="connsiteX5" fmla="*/ 1834409 w 5321732"/>
                <a:gd name="connsiteY5" fmla="*/ 1255569 h 1600458"/>
                <a:gd name="connsiteX6" fmla="*/ 960707 w 5321732"/>
                <a:gd name="connsiteY6" fmla="*/ 1128280 h 1600458"/>
                <a:gd name="connsiteX7" fmla="*/ 900959 w 5321732"/>
                <a:gd name="connsiteY7" fmla="*/ 400050 h 1600458"/>
                <a:gd name="connsiteX0" fmla="*/ 900959 w 5321732"/>
                <a:gd name="connsiteY0" fmla="*/ 400050 h 1600458"/>
                <a:gd name="connsiteX1" fmla="*/ 1694133 w 5321732"/>
                <a:gd name="connsiteY1" fmla="*/ 137681 h 1600458"/>
                <a:gd name="connsiteX2" fmla="*/ 3391314 w 5321732"/>
                <a:gd name="connsiteY2" fmla="*/ 0 h 1600458"/>
                <a:gd name="connsiteX3" fmla="*/ 4420014 w 5321732"/>
                <a:gd name="connsiteY3" fmla="*/ 417369 h 1600458"/>
                <a:gd name="connsiteX4" fmla="*/ 3875357 w 5321732"/>
                <a:gd name="connsiteY4" fmla="*/ 1242580 h 1600458"/>
                <a:gd name="connsiteX5" fmla="*/ 1834409 w 5321732"/>
                <a:gd name="connsiteY5" fmla="*/ 1255569 h 1600458"/>
                <a:gd name="connsiteX6" fmla="*/ 960707 w 5321732"/>
                <a:gd name="connsiteY6" fmla="*/ 1128280 h 1600458"/>
                <a:gd name="connsiteX7" fmla="*/ 900959 w 5321732"/>
                <a:gd name="connsiteY7" fmla="*/ 400050 h 1600458"/>
                <a:gd name="connsiteX0" fmla="*/ 900959 w 5321732"/>
                <a:gd name="connsiteY0" fmla="*/ 400050 h 1600458"/>
                <a:gd name="connsiteX1" fmla="*/ 1694133 w 5321732"/>
                <a:gd name="connsiteY1" fmla="*/ 137681 h 1600458"/>
                <a:gd name="connsiteX2" fmla="*/ 3391314 w 5321732"/>
                <a:gd name="connsiteY2" fmla="*/ 0 h 1600458"/>
                <a:gd name="connsiteX3" fmla="*/ 4420014 w 5321732"/>
                <a:gd name="connsiteY3" fmla="*/ 417369 h 1600458"/>
                <a:gd name="connsiteX4" fmla="*/ 3875357 w 5321732"/>
                <a:gd name="connsiteY4" fmla="*/ 1242580 h 1600458"/>
                <a:gd name="connsiteX5" fmla="*/ 1834409 w 5321732"/>
                <a:gd name="connsiteY5" fmla="*/ 1255569 h 1600458"/>
                <a:gd name="connsiteX6" fmla="*/ 960707 w 5321732"/>
                <a:gd name="connsiteY6" fmla="*/ 1128280 h 1600458"/>
                <a:gd name="connsiteX7" fmla="*/ 900959 w 5321732"/>
                <a:gd name="connsiteY7" fmla="*/ 400050 h 1600458"/>
                <a:gd name="connsiteX0" fmla="*/ 900959 w 5321732"/>
                <a:gd name="connsiteY0" fmla="*/ 486150 h 1686558"/>
                <a:gd name="connsiteX1" fmla="*/ 1694133 w 5321732"/>
                <a:gd name="connsiteY1" fmla="*/ 223781 h 1686558"/>
                <a:gd name="connsiteX2" fmla="*/ 3391314 w 5321732"/>
                <a:gd name="connsiteY2" fmla="*/ 86100 h 1686558"/>
                <a:gd name="connsiteX3" fmla="*/ 4420014 w 5321732"/>
                <a:gd name="connsiteY3" fmla="*/ 503469 h 1686558"/>
                <a:gd name="connsiteX4" fmla="*/ 3875357 w 5321732"/>
                <a:gd name="connsiteY4" fmla="*/ 1328680 h 1686558"/>
                <a:gd name="connsiteX5" fmla="*/ 1834409 w 5321732"/>
                <a:gd name="connsiteY5" fmla="*/ 1341669 h 1686558"/>
                <a:gd name="connsiteX6" fmla="*/ 960707 w 5321732"/>
                <a:gd name="connsiteY6" fmla="*/ 1214380 h 1686558"/>
                <a:gd name="connsiteX7" fmla="*/ 900959 w 5321732"/>
                <a:gd name="connsiteY7" fmla="*/ 486150 h 1686558"/>
                <a:gd name="connsiteX0" fmla="*/ 900959 w 5321732"/>
                <a:gd name="connsiteY0" fmla="*/ 486150 h 1686558"/>
                <a:gd name="connsiteX1" fmla="*/ 1694133 w 5321732"/>
                <a:gd name="connsiteY1" fmla="*/ 223781 h 1686558"/>
                <a:gd name="connsiteX2" fmla="*/ 3391314 w 5321732"/>
                <a:gd name="connsiteY2" fmla="*/ 86100 h 1686558"/>
                <a:gd name="connsiteX3" fmla="*/ 4420014 w 5321732"/>
                <a:gd name="connsiteY3" fmla="*/ 503469 h 1686558"/>
                <a:gd name="connsiteX4" fmla="*/ 3875357 w 5321732"/>
                <a:gd name="connsiteY4" fmla="*/ 1328680 h 1686558"/>
                <a:gd name="connsiteX5" fmla="*/ 1834409 w 5321732"/>
                <a:gd name="connsiteY5" fmla="*/ 1341669 h 1686558"/>
                <a:gd name="connsiteX6" fmla="*/ 960707 w 5321732"/>
                <a:gd name="connsiteY6" fmla="*/ 1214380 h 1686558"/>
                <a:gd name="connsiteX7" fmla="*/ 900959 w 5321732"/>
                <a:gd name="connsiteY7" fmla="*/ 486150 h 1686558"/>
                <a:gd name="connsiteX0" fmla="*/ 900959 w 5321732"/>
                <a:gd name="connsiteY0" fmla="*/ 509304 h 1709712"/>
                <a:gd name="connsiteX1" fmla="*/ 1694133 w 5321732"/>
                <a:gd name="connsiteY1" fmla="*/ 246935 h 1709712"/>
                <a:gd name="connsiteX2" fmla="*/ 3106501 w 5321732"/>
                <a:gd name="connsiteY2" fmla="*/ 49294 h 1709712"/>
                <a:gd name="connsiteX3" fmla="*/ 4420014 w 5321732"/>
                <a:gd name="connsiteY3" fmla="*/ 526623 h 1709712"/>
                <a:gd name="connsiteX4" fmla="*/ 3875357 w 5321732"/>
                <a:gd name="connsiteY4" fmla="*/ 1351834 h 1709712"/>
                <a:gd name="connsiteX5" fmla="*/ 1834409 w 5321732"/>
                <a:gd name="connsiteY5" fmla="*/ 1364823 h 1709712"/>
                <a:gd name="connsiteX6" fmla="*/ 960707 w 5321732"/>
                <a:gd name="connsiteY6" fmla="*/ 1237534 h 1709712"/>
                <a:gd name="connsiteX7" fmla="*/ 900959 w 5321732"/>
                <a:gd name="connsiteY7" fmla="*/ 509304 h 1709712"/>
                <a:gd name="connsiteX0" fmla="*/ 900959 w 5321732"/>
                <a:gd name="connsiteY0" fmla="*/ 626282 h 1826690"/>
                <a:gd name="connsiteX1" fmla="*/ 1694133 w 5321732"/>
                <a:gd name="connsiteY1" fmla="*/ 363913 h 1826690"/>
                <a:gd name="connsiteX2" fmla="*/ 3106501 w 5321732"/>
                <a:gd name="connsiteY2" fmla="*/ 166272 h 1826690"/>
                <a:gd name="connsiteX3" fmla="*/ 4420014 w 5321732"/>
                <a:gd name="connsiteY3" fmla="*/ 643601 h 1826690"/>
                <a:gd name="connsiteX4" fmla="*/ 3875357 w 5321732"/>
                <a:gd name="connsiteY4" fmla="*/ 1468812 h 1826690"/>
                <a:gd name="connsiteX5" fmla="*/ 1834409 w 5321732"/>
                <a:gd name="connsiteY5" fmla="*/ 1481801 h 1826690"/>
                <a:gd name="connsiteX6" fmla="*/ 960707 w 5321732"/>
                <a:gd name="connsiteY6" fmla="*/ 1354512 h 1826690"/>
                <a:gd name="connsiteX7" fmla="*/ 900959 w 5321732"/>
                <a:gd name="connsiteY7" fmla="*/ 626282 h 1826690"/>
                <a:gd name="connsiteX0" fmla="*/ 900959 w 5321732"/>
                <a:gd name="connsiteY0" fmla="*/ 626282 h 1826690"/>
                <a:gd name="connsiteX1" fmla="*/ 1694133 w 5321732"/>
                <a:gd name="connsiteY1" fmla="*/ 363913 h 1826690"/>
                <a:gd name="connsiteX2" fmla="*/ 3106501 w 5321732"/>
                <a:gd name="connsiteY2" fmla="*/ 166272 h 1826690"/>
                <a:gd name="connsiteX3" fmla="*/ 4420014 w 5321732"/>
                <a:gd name="connsiteY3" fmla="*/ 643601 h 1826690"/>
                <a:gd name="connsiteX4" fmla="*/ 3875357 w 5321732"/>
                <a:gd name="connsiteY4" fmla="*/ 1468812 h 1826690"/>
                <a:gd name="connsiteX5" fmla="*/ 1834409 w 5321732"/>
                <a:gd name="connsiteY5" fmla="*/ 1481801 h 1826690"/>
                <a:gd name="connsiteX6" fmla="*/ 960707 w 5321732"/>
                <a:gd name="connsiteY6" fmla="*/ 1354512 h 1826690"/>
                <a:gd name="connsiteX7" fmla="*/ 900959 w 5321732"/>
                <a:gd name="connsiteY7" fmla="*/ 626282 h 1826690"/>
                <a:gd name="connsiteX0" fmla="*/ 900959 w 5315132"/>
                <a:gd name="connsiteY0" fmla="*/ 626282 h 1826690"/>
                <a:gd name="connsiteX1" fmla="*/ 1694133 w 5315132"/>
                <a:gd name="connsiteY1" fmla="*/ 363913 h 1826690"/>
                <a:gd name="connsiteX2" fmla="*/ 3106501 w 5315132"/>
                <a:gd name="connsiteY2" fmla="*/ 166272 h 1826690"/>
                <a:gd name="connsiteX3" fmla="*/ 4420014 w 5315132"/>
                <a:gd name="connsiteY3" fmla="*/ 643601 h 1826690"/>
                <a:gd name="connsiteX4" fmla="*/ 3875357 w 5315132"/>
                <a:gd name="connsiteY4" fmla="*/ 1468812 h 1826690"/>
                <a:gd name="connsiteX5" fmla="*/ 1834409 w 5315132"/>
                <a:gd name="connsiteY5" fmla="*/ 1481801 h 1826690"/>
                <a:gd name="connsiteX6" fmla="*/ 960707 w 5315132"/>
                <a:gd name="connsiteY6" fmla="*/ 1354512 h 1826690"/>
                <a:gd name="connsiteX7" fmla="*/ 900959 w 5315132"/>
                <a:gd name="connsiteY7" fmla="*/ 626282 h 1826690"/>
                <a:gd name="connsiteX0" fmla="*/ 900959 w 5341537"/>
                <a:gd name="connsiteY0" fmla="*/ 626282 h 1826690"/>
                <a:gd name="connsiteX1" fmla="*/ 1694133 w 5341537"/>
                <a:gd name="connsiteY1" fmla="*/ 363913 h 1826690"/>
                <a:gd name="connsiteX2" fmla="*/ 3106501 w 5341537"/>
                <a:gd name="connsiteY2" fmla="*/ 166272 h 1826690"/>
                <a:gd name="connsiteX3" fmla="*/ 4420014 w 5341537"/>
                <a:gd name="connsiteY3" fmla="*/ 643601 h 1826690"/>
                <a:gd name="connsiteX4" fmla="*/ 3875357 w 5341537"/>
                <a:gd name="connsiteY4" fmla="*/ 1468812 h 1826690"/>
                <a:gd name="connsiteX5" fmla="*/ 1834409 w 5341537"/>
                <a:gd name="connsiteY5" fmla="*/ 1481801 h 1826690"/>
                <a:gd name="connsiteX6" fmla="*/ 960707 w 5341537"/>
                <a:gd name="connsiteY6" fmla="*/ 1354512 h 1826690"/>
                <a:gd name="connsiteX7" fmla="*/ 900959 w 5341537"/>
                <a:gd name="connsiteY7" fmla="*/ 626282 h 1826690"/>
                <a:gd name="connsiteX0" fmla="*/ 900959 w 5354745"/>
                <a:gd name="connsiteY0" fmla="*/ 626282 h 1826690"/>
                <a:gd name="connsiteX1" fmla="*/ 1694133 w 5354745"/>
                <a:gd name="connsiteY1" fmla="*/ 363913 h 1826690"/>
                <a:gd name="connsiteX2" fmla="*/ 3106501 w 5354745"/>
                <a:gd name="connsiteY2" fmla="*/ 166272 h 1826690"/>
                <a:gd name="connsiteX3" fmla="*/ 4420014 w 5354745"/>
                <a:gd name="connsiteY3" fmla="*/ 643601 h 1826690"/>
                <a:gd name="connsiteX4" fmla="*/ 3875357 w 5354745"/>
                <a:gd name="connsiteY4" fmla="*/ 1468812 h 1826690"/>
                <a:gd name="connsiteX5" fmla="*/ 1834409 w 5354745"/>
                <a:gd name="connsiteY5" fmla="*/ 1481801 h 1826690"/>
                <a:gd name="connsiteX6" fmla="*/ 960707 w 5354745"/>
                <a:gd name="connsiteY6" fmla="*/ 1354512 h 1826690"/>
                <a:gd name="connsiteX7" fmla="*/ 900959 w 5354745"/>
                <a:gd name="connsiteY7" fmla="*/ 626282 h 182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745" h="1826690">
                  <a:moveTo>
                    <a:pt x="900959" y="626282"/>
                  </a:moveTo>
                  <a:cubicBezTo>
                    <a:pt x="955800" y="570576"/>
                    <a:pt x="1277342" y="164942"/>
                    <a:pt x="1694133" y="363913"/>
                  </a:cubicBezTo>
                  <a:cubicBezTo>
                    <a:pt x="1859810" y="-72506"/>
                    <a:pt x="2630715" y="-87637"/>
                    <a:pt x="3106501" y="166272"/>
                  </a:cubicBezTo>
                  <a:cubicBezTo>
                    <a:pt x="3469856" y="80542"/>
                    <a:pt x="4219989" y="218728"/>
                    <a:pt x="4420014" y="643601"/>
                  </a:cubicBezTo>
                  <a:cubicBezTo>
                    <a:pt x="6246988" y="871410"/>
                    <a:pt x="5028459" y="1990667"/>
                    <a:pt x="3875357" y="1468812"/>
                  </a:cubicBezTo>
                  <a:cubicBezTo>
                    <a:pt x="3544291" y="2006542"/>
                    <a:pt x="2022600" y="1877521"/>
                    <a:pt x="1834409" y="1481801"/>
                  </a:cubicBezTo>
                  <a:cubicBezTo>
                    <a:pt x="1489200" y="1540971"/>
                    <a:pt x="1143991" y="1533467"/>
                    <a:pt x="960707" y="1354512"/>
                  </a:cubicBezTo>
                  <a:cubicBezTo>
                    <a:pt x="-218084" y="1572144"/>
                    <a:pt x="-396750" y="722975"/>
                    <a:pt x="900959" y="6262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  <a:scene3d>
              <a:camera prst="perspectiveRelaxedModerately"/>
              <a:lightRig rig="balanced" dir="t"/>
            </a:scene3d>
            <a:sp3d extrusionH="120650" prstMaterial="powder">
              <a:bevelT w="508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cs typeface="Lucida Sans Unicode" pitchFamily="34" charset="0"/>
              </a:endParaRPr>
            </a:p>
          </p:txBody>
        </p: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920" y="1930706"/>
              <a:ext cx="1585798" cy="408957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>
              <a:endCxn id="446" idx="1"/>
            </p:cNvCxnSpPr>
            <p:nvPr/>
          </p:nvCxnSpPr>
          <p:spPr>
            <a:xfrm>
              <a:off x="6663104" y="2669850"/>
              <a:ext cx="369908" cy="60452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5" name="Curved Connector 774"/>
          <p:cNvCxnSpPr/>
          <p:nvPr/>
        </p:nvCxnSpPr>
        <p:spPr>
          <a:xfrm>
            <a:off x="1671447" y="1876989"/>
            <a:ext cx="2296414" cy="1406308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urved Connector 513"/>
          <p:cNvCxnSpPr>
            <a:stCxn id="574" idx="3"/>
          </p:cNvCxnSpPr>
          <p:nvPr/>
        </p:nvCxnSpPr>
        <p:spPr>
          <a:xfrm flipV="1">
            <a:off x="1865381" y="3282900"/>
            <a:ext cx="2111996" cy="1761463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Curved Connector 772"/>
          <p:cNvCxnSpPr>
            <a:stCxn id="696" idx="3"/>
          </p:cNvCxnSpPr>
          <p:nvPr/>
        </p:nvCxnSpPr>
        <p:spPr>
          <a:xfrm flipV="1">
            <a:off x="1987393" y="3282900"/>
            <a:ext cx="1979584" cy="7281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8" name="Group 407"/>
          <p:cNvGrpSpPr/>
          <p:nvPr/>
        </p:nvGrpSpPr>
        <p:grpSpPr>
          <a:xfrm>
            <a:off x="2844890" y="3198972"/>
            <a:ext cx="1956667" cy="1374456"/>
            <a:chOff x="6137390" y="2949030"/>
            <a:chExt cx="1278825" cy="914983"/>
          </a:xfrm>
        </p:grpSpPr>
        <p:grpSp>
          <p:nvGrpSpPr>
            <p:cNvPr id="415" name="Group 414"/>
            <p:cNvGrpSpPr/>
            <p:nvPr/>
          </p:nvGrpSpPr>
          <p:grpSpPr>
            <a:xfrm>
              <a:off x="6137390" y="2949030"/>
              <a:ext cx="1278825" cy="914983"/>
              <a:chOff x="2917159" y="2546496"/>
              <a:chExt cx="1302464" cy="931897"/>
            </a:xfrm>
          </p:grpSpPr>
          <p:pic>
            <p:nvPicPr>
              <p:cNvPr id="419" name="Picture 41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5883" b="38000"/>
              <a:stretch/>
            </p:blipFill>
            <p:spPr>
              <a:xfrm>
                <a:off x="2917159" y="3135723"/>
                <a:ext cx="1302464" cy="342670"/>
              </a:xfrm>
              <a:prstGeom prst="rect">
                <a:avLst/>
              </a:prstGeom>
            </p:spPr>
          </p:pic>
          <p:grpSp>
            <p:nvGrpSpPr>
              <p:cNvPr id="421" name="Group 420"/>
              <p:cNvGrpSpPr/>
              <p:nvPr/>
            </p:nvGrpSpPr>
            <p:grpSpPr>
              <a:xfrm>
                <a:off x="3179020" y="2546496"/>
                <a:ext cx="772498" cy="848774"/>
                <a:chOff x="1360218" y="1055795"/>
                <a:chExt cx="3831076" cy="4209353"/>
              </a:xfrm>
            </p:grpSpPr>
            <p:grpSp>
              <p:nvGrpSpPr>
                <p:cNvPr id="423" name="Group 422"/>
                <p:cNvGrpSpPr/>
                <p:nvPr/>
              </p:nvGrpSpPr>
              <p:grpSpPr>
                <a:xfrm>
                  <a:off x="1391182" y="3318488"/>
                  <a:ext cx="3800106" cy="1946660"/>
                  <a:chOff x="2061326" y="1637198"/>
                  <a:chExt cx="3800106" cy="1946660"/>
                </a:xfrm>
              </p:grpSpPr>
              <p:grpSp>
                <p:nvGrpSpPr>
                  <p:cNvPr id="434" name="Group 433"/>
                  <p:cNvGrpSpPr/>
                  <p:nvPr/>
                </p:nvGrpSpPr>
                <p:grpSpPr>
                  <a:xfrm>
                    <a:off x="2061326" y="1637198"/>
                    <a:ext cx="3800106" cy="1946660"/>
                    <a:chOff x="1815242" y="800747"/>
                    <a:chExt cx="4609010" cy="2361030"/>
                  </a:xfrm>
                </p:grpSpPr>
                <p:sp>
                  <p:nvSpPr>
                    <p:cNvPr id="436" name="Rectangle 2"/>
                    <p:cNvSpPr/>
                    <p:nvPr/>
                  </p:nvSpPr>
                  <p:spPr>
                    <a:xfrm>
                      <a:off x="1815242" y="1425126"/>
                      <a:ext cx="4609010" cy="1736651"/>
                    </a:xfrm>
                    <a:custGeom>
                      <a:avLst/>
                      <a:gdLst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2035720"/>
                        <a:gd name="connsiteX1" fmla="*/ 4598894 w 4598894"/>
                        <a:gd name="connsiteY1" fmla="*/ 0 h 2035720"/>
                        <a:gd name="connsiteX2" fmla="*/ 4598894 w 4598894"/>
                        <a:gd name="connsiteY2" fmla="*/ 1721224 h 2035720"/>
                        <a:gd name="connsiteX3" fmla="*/ 0 w 4598894"/>
                        <a:gd name="connsiteY3" fmla="*/ 1721224 h 2035720"/>
                        <a:gd name="connsiteX4" fmla="*/ 0 w 4598894"/>
                        <a:gd name="connsiteY4" fmla="*/ 0 h 2035720"/>
                        <a:gd name="connsiteX0" fmla="*/ 0 w 4598894"/>
                        <a:gd name="connsiteY0" fmla="*/ 0 h 2371705"/>
                        <a:gd name="connsiteX1" fmla="*/ 4598894 w 4598894"/>
                        <a:gd name="connsiteY1" fmla="*/ 0 h 2371705"/>
                        <a:gd name="connsiteX2" fmla="*/ 4598894 w 4598894"/>
                        <a:gd name="connsiteY2" fmla="*/ 1721224 h 2371705"/>
                        <a:gd name="connsiteX3" fmla="*/ 0 w 4598894"/>
                        <a:gd name="connsiteY3" fmla="*/ 1721224 h 2371705"/>
                        <a:gd name="connsiteX4" fmla="*/ 0 w 4598894"/>
                        <a:gd name="connsiteY4" fmla="*/ 0 h 2371705"/>
                        <a:gd name="connsiteX0" fmla="*/ 0 w 4598894"/>
                        <a:gd name="connsiteY0" fmla="*/ 0 h 2418530"/>
                        <a:gd name="connsiteX1" fmla="*/ 4598894 w 4598894"/>
                        <a:gd name="connsiteY1" fmla="*/ 0 h 2418530"/>
                        <a:gd name="connsiteX2" fmla="*/ 4598894 w 4598894"/>
                        <a:gd name="connsiteY2" fmla="*/ 1721224 h 2418530"/>
                        <a:gd name="connsiteX3" fmla="*/ 0 w 4598894"/>
                        <a:gd name="connsiteY3" fmla="*/ 1721224 h 2418530"/>
                        <a:gd name="connsiteX4" fmla="*/ 0 w 4598894"/>
                        <a:gd name="connsiteY4" fmla="*/ 0 h 241853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38404"/>
                        <a:gd name="connsiteX1" fmla="*/ 4598894 w 4598894"/>
                        <a:gd name="connsiteY1" fmla="*/ 0 h 2438404"/>
                        <a:gd name="connsiteX2" fmla="*/ 4598894 w 4598894"/>
                        <a:gd name="connsiteY2" fmla="*/ 1721224 h 2438404"/>
                        <a:gd name="connsiteX3" fmla="*/ 0 w 4598894"/>
                        <a:gd name="connsiteY3" fmla="*/ 1721224 h 2438404"/>
                        <a:gd name="connsiteX4" fmla="*/ 0 w 4598894"/>
                        <a:gd name="connsiteY4" fmla="*/ 0 h 2438404"/>
                        <a:gd name="connsiteX0" fmla="*/ 0 w 4598894"/>
                        <a:gd name="connsiteY0" fmla="*/ 0 h 2448084"/>
                        <a:gd name="connsiteX1" fmla="*/ 4598894 w 4598894"/>
                        <a:gd name="connsiteY1" fmla="*/ 0 h 2448084"/>
                        <a:gd name="connsiteX2" fmla="*/ 4598894 w 4598894"/>
                        <a:gd name="connsiteY2" fmla="*/ 1721224 h 2448084"/>
                        <a:gd name="connsiteX3" fmla="*/ 0 w 4598894"/>
                        <a:gd name="connsiteY3" fmla="*/ 1721224 h 2448084"/>
                        <a:gd name="connsiteX4" fmla="*/ 0 w 4598894"/>
                        <a:gd name="connsiteY4" fmla="*/ 0 h 2448084"/>
                        <a:gd name="connsiteX0" fmla="*/ 0 w 4598894"/>
                        <a:gd name="connsiteY0" fmla="*/ 0 h 2431118"/>
                        <a:gd name="connsiteX1" fmla="*/ 4598894 w 4598894"/>
                        <a:gd name="connsiteY1" fmla="*/ 0 h 2431118"/>
                        <a:gd name="connsiteX2" fmla="*/ 4598894 w 4598894"/>
                        <a:gd name="connsiteY2" fmla="*/ 1721224 h 2431118"/>
                        <a:gd name="connsiteX3" fmla="*/ 0 w 4598894"/>
                        <a:gd name="connsiteY3" fmla="*/ 1721224 h 2431118"/>
                        <a:gd name="connsiteX4" fmla="*/ 0 w 4598894"/>
                        <a:gd name="connsiteY4" fmla="*/ 0 h 2431118"/>
                        <a:gd name="connsiteX0" fmla="*/ 0 w 4598894"/>
                        <a:gd name="connsiteY0" fmla="*/ 16513 h 2447631"/>
                        <a:gd name="connsiteX1" fmla="*/ 4593074 w 4598894"/>
                        <a:gd name="connsiteY1" fmla="*/ 0 h 2447631"/>
                        <a:gd name="connsiteX2" fmla="*/ 4598894 w 4598894"/>
                        <a:gd name="connsiteY2" fmla="*/ 1737737 h 2447631"/>
                        <a:gd name="connsiteX3" fmla="*/ 0 w 4598894"/>
                        <a:gd name="connsiteY3" fmla="*/ 1737737 h 2447631"/>
                        <a:gd name="connsiteX4" fmla="*/ 0 w 4598894"/>
                        <a:gd name="connsiteY4" fmla="*/ 16513 h 2447631"/>
                        <a:gd name="connsiteX0" fmla="*/ 0 w 4598894"/>
                        <a:gd name="connsiteY0" fmla="*/ 16513 h 2447631"/>
                        <a:gd name="connsiteX1" fmla="*/ 4593074 w 4598894"/>
                        <a:gd name="connsiteY1" fmla="*/ 0 h 2447631"/>
                        <a:gd name="connsiteX2" fmla="*/ 4598894 w 4598894"/>
                        <a:gd name="connsiteY2" fmla="*/ 1737737 h 2447631"/>
                        <a:gd name="connsiteX3" fmla="*/ 0 w 4598894"/>
                        <a:gd name="connsiteY3" fmla="*/ 1737737 h 2447631"/>
                        <a:gd name="connsiteX4" fmla="*/ 0 w 4598894"/>
                        <a:gd name="connsiteY4" fmla="*/ 16513 h 2447631"/>
                        <a:gd name="connsiteX0" fmla="*/ 0 w 4598894"/>
                        <a:gd name="connsiteY0" fmla="*/ 16513 h 2447631"/>
                        <a:gd name="connsiteX1" fmla="*/ 4593074 w 4598894"/>
                        <a:gd name="connsiteY1" fmla="*/ 0 h 2447631"/>
                        <a:gd name="connsiteX2" fmla="*/ 4598894 w 4598894"/>
                        <a:gd name="connsiteY2" fmla="*/ 1737737 h 2447631"/>
                        <a:gd name="connsiteX3" fmla="*/ 0 w 4598894"/>
                        <a:gd name="connsiteY3" fmla="*/ 1737737 h 2447631"/>
                        <a:gd name="connsiteX4" fmla="*/ 0 w 4598894"/>
                        <a:gd name="connsiteY4" fmla="*/ 16513 h 244763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32 w 4607111"/>
                        <a:gd name="connsiteY0" fmla="*/ 0 h 2450471"/>
                        <a:gd name="connsiteX1" fmla="*/ 4601291 w 4607111"/>
                        <a:gd name="connsiteY1" fmla="*/ 2840 h 2450471"/>
                        <a:gd name="connsiteX2" fmla="*/ 4607111 w 4607111"/>
                        <a:gd name="connsiteY2" fmla="*/ 1740577 h 2450471"/>
                        <a:gd name="connsiteX3" fmla="*/ 8217 w 4607111"/>
                        <a:gd name="connsiteY3" fmla="*/ 1740577 h 2450471"/>
                        <a:gd name="connsiteX4" fmla="*/ 32 w 4607111"/>
                        <a:gd name="connsiteY4" fmla="*/ 0 h 2450471"/>
                        <a:gd name="connsiteX0" fmla="*/ 32 w 4607111"/>
                        <a:gd name="connsiteY0" fmla="*/ 0 h 2450471"/>
                        <a:gd name="connsiteX1" fmla="*/ 4601291 w 4607111"/>
                        <a:gd name="connsiteY1" fmla="*/ 2840 h 2450471"/>
                        <a:gd name="connsiteX2" fmla="*/ 4607111 w 4607111"/>
                        <a:gd name="connsiteY2" fmla="*/ 1740577 h 2450471"/>
                        <a:gd name="connsiteX3" fmla="*/ 8217 w 4607111"/>
                        <a:gd name="connsiteY3" fmla="*/ 1740577 h 2450471"/>
                        <a:gd name="connsiteX4" fmla="*/ 32 w 4607111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5157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2129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2129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2129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33259"/>
                        <a:gd name="connsiteX1" fmla="*/ 4601259 w 4607079"/>
                        <a:gd name="connsiteY1" fmla="*/ 2840 h 2433259"/>
                        <a:gd name="connsiteX2" fmla="*/ 4607079 w 4607079"/>
                        <a:gd name="connsiteY2" fmla="*/ 1740577 h 2433259"/>
                        <a:gd name="connsiteX3" fmla="*/ 2129 w 4607079"/>
                        <a:gd name="connsiteY3" fmla="*/ 1740577 h 2433259"/>
                        <a:gd name="connsiteX4" fmla="*/ 0 w 4607079"/>
                        <a:gd name="connsiteY4" fmla="*/ 0 h 2433259"/>
                        <a:gd name="connsiteX0" fmla="*/ 0 w 4607079"/>
                        <a:gd name="connsiteY0" fmla="*/ 0 h 2435402"/>
                        <a:gd name="connsiteX1" fmla="*/ 4601259 w 4607079"/>
                        <a:gd name="connsiteY1" fmla="*/ 2840 h 2435402"/>
                        <a:gd name="connsiteX2" fmla="*/ 4607079 w 4607079"/>
                        <a:gd name="connsiteY2" fmla="*/ 1740577 h 2435402"/>
                        <a:gd name="connsiteX3" fmla="*/ 2129 w 4607079"/>
                        <a:gd name="connsiteY3" fmla="*/ 1740577 h 2435402"/>
                        <a:gd name="connsiteX4" fmla="*/ 0 w 4607079"/>
                        <a:gd name="connsiteY4" fmla="*/ 0 h 2435402"/>
                        <a:gd name="connsiteX0" fmla="*/ 0 w 4603257"/>
                        <a:gd name="connsiteY0" fmla="*/ 0 h 2435403"/>
                        <a:gd name="connsiteX1" fmla="*/ 4601259 w 4603257"/>
                        <a:gd name="connsiteY1" fmla="*/ 2840 h 2435403"/>
                        <a:gd name="connsiteX2" fmla="*/ 4603257 w 4603257"/>
                        <a:gd name="connsiteY2" fmla="*/ 1740578 h 2435403"/>
                        <a:gd name="connsiteX3" fmla="*/ 2129 w 4603257"/>
                        <a:gd name="connsiteY3" fmla="*/ 1740577 h 2435403"/>
                        <a:gd name="connsiteX4" fmla="*/ 0 w 4603257"/>
                        <a:gd name="connsiteY4" fmla="*/ 0 h 2435403"/>
                        <a:gd name="connsiteX0" fmla="*/ 0 w 4601259"/>
                        <a:gd name="connsiteY0" fmla="*/ 0 h 2435403"/>
                        <a:gd name="connsiteX1" fmla="*/ 4601259 w 4601259"/>
                        <a:gd name="connsiteY1" fmla="*/ 2840 h 2435403"/>
                        <a:gd name="connsiteX2" fmla="*/ 4595612 w 4601259"/>
                        <a:gd name="connsiteY2" fmla="*/ 1740577 h 2435403"/>
                        <a:gd name="connsiteX3" fmla="*/ 2129 w 4601259"/>
                        <a:gd name="connsiteY3" fmla="*/ 1740577 h 2435403"/>
                        <a:gd name="connsiteX4" fmla="*/ 0 w 4601259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1259"/>
                        <a:gd name="connsiteY0" fmla="*/ 0 h 2435403"/>
                        <a:gd name="connsiteX1" fmla="*/ 4601259 w 4601259"/>
                        <a:gd name="connsiteY1" fmla="*/ 2840 h 2435403"/>
                        <a:gd name="connsiteX2" fmla="*/ 4599436 w 4601259"/>
                        <a:gd name="connsiteY2" fmla="*/ 1740577 h 2435403"/>
                        <a:gd name="connsiteX3" fmla="*/ 2129 w 4601259"/>
                        <a:gd name="connsiteY3" fmla="*/ 1740577 h 2435403"/>
                        <a:gd name="connsiteX4" fmla="*/ 0 w 4601259"/>
                        <a:gd name="connsiteY4" fmla="*/ 0 h 2435403"/>
                        <a:gd name="connsiteX0" fmla="*/ 0 w 4601259"/>
                        <a:gd name="connsiteY0" fmla="*/ 0 h 2427750"/>
                        <a:gd name="connsiteX1" fmla="*/ 4601259 w 4601259"/>
                        <a:gd name="connsiteY1" fmla="*/ 2840 h 2427750"/>
                        <a:gd name="connsiteX2" fmla="*/ 4599436 w 4601259"/>
                        <a:gd name="connsiteY2" fmla="*/ 1740577 h 2427750"/>
                        <a:gd name="connsiteX3" fmla="*/ 2129 w 4601259"/>
                        <a:gd name="connsiteY3" fmla="*/ 1740577 h 2427750"/>
                        <a:gd name="connsiteX4" fmla="*/ 0 w 4601259"/>
                        <a:gd name="connsiteY4" fmla="*/ 0 h 2427750"/>
                        <a:gd name="connsiteX0" fmla="*/ 0 w 4601259"/>
                        <a:gd name="connsiteY0" fmla="*/ 0 h 2427750"/>
                        <a:gd name="connsiteX1" fmla="*/ 4601259 w 4601259"/>
                        <a:gd name="connsiteY1" fmla="*/ 2840 h 2427750"/>
                        <a:gd name="connsiteX2" fmla="*/ 4599436 w 4601259"/>
                        <a:gd name="connsiteY2" fmla="*/ 1740577 h 2427750"/>
                        <a:gd name="connsiteX3" fmla="*/ 2129 w 4601259"/>
                        <a:gd name="connsiteY3" fmla="*/ 1740577 h 2427750"/>
                        <a:gd name="connsiteX4" fmla="*/ 0 w 4601259"/>
                        <a:gd name="connsiteY4" fmla="*/ 0 h 2427750"/>
                        <a:gd name="connsiteX0" fmla="*/ 0 w 4601259"/>
                        <a:gd name="connsiteY0" fmla="*/ 0 h 2445668"/>
                        <a:gd name="connsiteX1" fmla="*/ 4601259 w 4601259"/>
                        <a:gd name="connsiteY1" fmla="*/ 20758 h 2445668"/>
                        <a:gd name="connsiteX2" fmla="*/ 4599436 w 4601259"/>
                        <a:gd name="connsiteY2" fmla="*/ 1758495 h 2445668"/>
                        <a:gd name="connsiteX3" fmla="*/ 2129 w 4601259"/>
                        <a:gd name="connsiteY3" fmla="*/ 1758495 h 2445668"/>
                        <a:gd name="connsiteX4" fmla="*/ 0 w 4601259"/>
                        <a:gd name="connsiteY4" fmla="*/ 0 h 2445668"/>
                        <a:gd name="connsiteX0" fmla="*/ 0 w 4605757"/>
                        <a:gd name="connsiteY0" fmla="*/ 0 h 2445668"/>
                        <a:gd name="connsiteX1" fmla="*/ 4601259 w 4605757"/>
                        <a:gd name="connsiteY1" fmla="*/ 20758 h 2445668"/>
                        <a:gd name="connsiteX2" fmla="*/ 4605757 w 4605757"/>
                        <a:gd name="connsiteY2" fmla="*/ 1758495 h 2445668"/>
                        <a:gd name="connsiteX3" fmla="*/ 2129 w 4605757"/>
                        <a:gd name="connsiteY3" fmla="*/ 1758495 h 2445668"/>
                        <a:gd name="connsiteX4" fmla="*/ 0 w 4605757"/>
                        <a:gd name="connsiteY4" fmla="*/ 0 h 2445668"/>
                        <a:gd name="connsiteX0" fmla="*/ 0 w 4605757"/>
                        <a:gd name="connsiteY0" fmla="*/ 0 h 2445668"/>
                        <a:gd name="connsiteX1" fmla="*/ 4601259 w 4605757"/>
                        <a:gd name="connsiteY1" fmla="*/ 20758 h 2445668"/>
                        <a:gd name="connsiteX2" fmla="*/ 4605757 w 4605757"/>
                        <a:gd name="connsiteY2" fmla="*/ 1758492 h 2445668"/>
                        <a:gd name="connsiteX3" fmla="*/ 2129 w 4605757"/>
                        <a:gd name="connsiteY3" fmla="*/ 1758495 h 2445668"/>
                        <a:gd name="connsiteX4" fmla="*/ 0 w 4605757"/>
                        <a:gd name="connsiteY4" fmla="*/ 0 h 2445668"/>
                        <a:gd name="connsiteX0" fmla="*/ 0 w 4601257"/>
                        <a:gd name="connsiteY0" fmla="*/ 0 h 2445668"/>
                        <a:gd name="connsiteX1" fmla="*/ 4601259 w 4601257"/>
                        <a:gd name="connsiteY1" fmla="*/ 20758 h 2445668"/>
                        <a:gd name="connsiteX2" fmla="*/ 4584199 w 4601257"/>
                        <a:gd name="connsiteY2" fmla="*/ 1758492 h 2445668"/>
                        <a:gd name="connsiteX3" fmla="*/ 2129 w 4601257"/>
                        <a:gd name="connsiteY3" fmla="*/ 1758495 h 2445668"/>
                        <a:gd name="connsiteX4" fmla="*/ 0 w 4601257"/>
                        <a:gd name="connsiteY4" fmla="*/ 0 h 2445668"/>
                        <a:gd name="connsiteX0" fmla="*/ 0 w 4601259"/>
                        <a:gd name="connsiteY0" fmla="*/ 0 h 2554454"/>
                        <a:gd name="connsiteX1" fmla="*/ 4601259 w 4601259"/>
                        <a:gd name="connsiteY1" fmla="*/ 20758 h 2554454"/>
                        <a:gd name="connsiteX2" fmla="*/ 4584199 w 4601259"/>
                        <a:gd name="connsiteY2" fmla="*/ 1758492 h 2554454"/>
                        <a:gd name="connsiteX3" fmla="*/ 2129 w 4601259"/>
                        <a:gd name="connsiteY3" fmla="*/ 1758495 h 2554454"/>
                        <a:gd name="connsiteX4" fmla="*/ 0 w 4601259"/>
                        <a:gd name="connsiteY4" fmla="*/ 0 h 2554454"/>
                        <a:gd name="connsiteX0" fmla="*/ 0 w 4601259"/>
                        <a:gd name="connsiteY0" fmla="*/ 0 h 2613872"/>
                        <a:gd name="connsiteX1" fmla="*/ 4601259 w 4601259"/>
                        <a:gd name="connsiteY1" fmla="*/ 20758 h 2613872"/>
                        <a:gd name="connsiteX2" fmla="*/ 4584199 w 4601259"/>
                        <a:gd name="connsiteY2" fmla="*/ 1758492 h 2613872"/>
                        <a:gd name="connsiteX3" fmla="*/ 2129 w 4601259"/>
                        <a:gd name="connsiteY3" fmla="*/ 1758495 h 2613872"/>
                        <a:gd name="connsiteX4" fmla="*/ 0 w 4601259"/>
                        <a:gd name="connsiteY4" fmla="*/ 0 h 2613872"/>
                        <a:gd name="connsiteX0" fmla="*/ 0 w 4601259"/>
                        <a:gd name="connsiteY0" fmla="*/ 0 h 2658892"/>
                        <a:gd name="connsiteX1" fmla="*/ 4601259 w 4601259"/>
                        <a:gd name="connsiteY1" fmla="*/ 20758 h 2658892"/>
                        <a:gd name="connsiteX2" fmla="*/ 4584199 w 4601259"/>
                        <a:gd name="connsiteY2" fmla="*/ 1758492 h 2658892"/>
                        <a:gd name="connsiteX3" fmla="*/ 2129 w 4601259"/>
                        <a:gd name="connsiteY3" fmla="*/ 1758495 h 2658892"/>
                        <a:gd name="connsiteX4" fmla="*/ 0 w 4601259"/>
                        <a:gd name="connsiteY4" fmla="*/ 0 h 2658892"/>
                        <a:gd name="connsiteX0" fmla="*/ 0 w 4601259"/>
                        <a:gd name="connsiteY0" fmla="*/ 0 h 2689085"/>
                        <a:gd name="connsiteX1" fmla="*/ 4601259 w 4601259"/>
                        <a:gd name="connsiteY1" fmla="*/ 20758 h 2689085"/>
                        <a:gd name="connsiteX2" fmla="*/ 4584199 w 4601259"/>
                        <a:gd name="connsiteY2" fmla="*/ 1758492 h 2689085"/>
                        <a:gd name="connsiteX3" fmla="*/ 2129 w 4601259"/>
                        <a:gd name="connsiteY3" fmla="*/ 1758495 h 2689085"/>
                        <a:gd name="connsiteX4" fmla="*/ 0 w 4601259"/>
                        <a:gd name="connsiteY4" fmla="*/ 0 h 2689085"/>
                        <a:gd name="connsiteX0" fmla="*/ 0 w 4601259"/>
                        <a:gd name="connsiteY0" fmla="*/ 0 h 2662072"/>
                        <a:gd name="connsiteX1" fmla="*/ 4601259 w 4601259"/>
                        <a:gd name="connsiteY1" fmla="*/ 20758 h 2662072"/>
                        <a:gd name="connsiteX2" fmla="*/ 4584199 w 4601259"/>
                        <a:gd name="connsiteY2" fmla="*/ 1758492 h 2662072"/>
                        <a:gd name="connsiteX3" fmla="*/ 2129 w 4601259"/>
                        <a:gd name="connsiteY3" fmla="*/ 1758495 h 2662072"/>
                        <a:gd name="connsiteX4" fmla="*/ 0 w 4601259"/>
                        <a:gd name="connsiteY4" fmla="*/ 0 h 2662072"/>
                        <a:gd name="connsiteX0" fmla="*/ 0 w 4601259"/>
                        <a:gd name="connsiteY0" fmla="*/ 0 h 2639178"/>
                        <a:gd name="connsiteX1" fmla="*/ 4601259 w 4601259"/>
                        <a:gd name="connsiteY1" fmla="*/ 20758 h 2639178"/>
                        <a:gd name="connsiteX2" fmla="*/ 4584199 w 4601259"/>
                        <a:gd name="connsiteY2" fmla="*/ 1758492 h 2639178"/>
                        <a:gd name="connsiteX3" fmla="*/ 2129 w 4601259"/>
                        <a:gd name="connsiteY3" fmla="*/ 1758495 h 2639178"/>
                        <a:gd name="connsiteX4" fmla="*/ 0 w 4601259"/>
                        <a:gd name="connsiteY4" fmla="*/ 0 h 2639178"/>
                        <a:gd name="connsiteX0" fmla="*/ 0 w 4601259"/>
                        <a:gd name="connsiteY0" fmla="*/ 0 h 2616347"/>
                        <a:gd name="connsiteX1" fmla="*/ 4601259 w 4601259"/>
                        <a:gd name="connsiteY1" fmla="*/ 20758 h 2616347"/>
                        <a:gd name="connsiteX2" fmla="*/ 4584199 w 4601259"/>
                        <a:gd name="connsiteY2" fmla="*/ 1758492 h 2616347"/>
                        <a:gd name="connsiteX3" fmla="*/ 2129 w 4601259"/>
                        <a:gd name="connsiteY3" fmla="*/ 1758495 h 2616347"/>
                        <a:gd name="connsiteX4" fmla="*/ 0 w 4601259"/>
                        <a:gd name="connsiteY4" fmla="*/ 0 h 2616347"/>
                        <a:gd name="connsiteX0" fmla="*/ 0 w 4601259"/>
                        <a:gd name="connsiteY0" fmla="*/ 0 h 2632741"/>
                        <a:gd name="connsiteX1" fmla="*/ 4601259 w 4601259"/>
                        <a:gd name="connsiteY1" fmla="*/ 20758 h 2632741"/>
                        <a:gd name="connsiteX2" fmla="*/ 4584199 w 4601259"/>
                        <a:gd name="connsiteY2" fmla="*/ 1758492 h 2632741"/>
                        <a:gd name="connsiteX3" fmla="*/ 2129 w 4601259"/>
                        <a:gd name="connsiteY3" fmla="*/ 1758495 h 2632741"/>
                        <a:gd name="connsiteX4" fmla="*/ 0 w 4601259"/>
                        <a:gd name="connsiteY4" fmla="*/ 0 h 2632741"/>
                        <a:gd name="connsiteX0" fmla="*/ 0 w 4601259"/>
                        <a:gd name="connsiteY0" fmla="*/ 0 h 2663003"/>
                        <a:gd name="connsiteX1" fmla="*/ 4601259 w 4601259"/>
                        <a:gd name="connsiteY1" fmla="*/ 20758 h 2663003"/>
                        <a:gd name="connsiteX2" fmla="*/ 4584199 w 4601259"/>
                        <a:gd name="connsiteY2" fmla="*/ 1758492 h 2663003"/>
                        <a:gd name="connsiteX3" fmla="*/ 2129 w 4601259"/>
                        <a:gd name="connsiteY3" fmla="*/ 1758495 h 2663003"/>
                        <a:gd name="connsiteX4" fmla="*/ 0 w 4601259"/>
                        <a:gd name="connsiteY4" fmla="*/ 0 h 2663003"/>
                        <a:gd name="connsiteX0" fmla="*/ 0 w 4601259"/>
                        <a:gd name="connsiteY0" fmla="*/ 0 h 2693387"/>
                        <a:gd name="connsiteX1" fmla="*/ 4601259 w 4601259"/>
                        <a:gd name="connsiteY1" fmla="*/ 20758 h 2693387"/>
                        <a:gd name="connsiteX2" fmla="*/ 4584199 w 4601259"/>
                        <a:gd name="connsiteY2" fmla="*/ 1758492 h 2693387"/>
                        <a:gd name="connsiteX3" fmla="*/ 2129 w 4601259"/>
                        <a:gd name="connsiteY3" fmla="*/ 1758495 h 2693387"/>
                        <a:gd name="connsiteX4" fmla="*/ 0 w 4601259"/>
                        <a:gd name="connsiteY4" fmla="*/ 0 h 2693387"/>
                        <a:gd name="connsiteX0" fmla="*/ 0 w 4601259"/>
                        <a:gd name="connsiteY0" fmla="*/ 0 h 2655425"/>
                        <a:gd name="connsiteX1" fmla="*/ 4601259 w 4601259"/>
                        <a:gd name="connsiteY1" fmla="*/ 20758 h 2655425"/>
                        <a:gd name="connsiteX2" fmla="*/ 4584199 w 4601259"/>
                        <a:gd name="connsiteY2" fmla="*/ 1758492 h 2655425"/>
                        <a:gd name="connsiteX3" fmla="*/ 2129 w 4601259"/>
                        <a:gd name="connsiteY3" fmla="*/ 1758495 h 2655425"/>
                        <a:gd name="connsiteX4" fmla="*/ 0 w 4601259"/>
                        <a:gd name="connsiteY4" fmla="*/ 0 h 2655425"/>
                        <a:gd name="connsiteX0" fmla="*/ 0 w 4601259"/>
                        <a:gd name="connsiteY0" fmla="*/ 0 h 2648683"/>
                        <a:gd name="connsiteX1" fmla="*/ 4601259 w 4601259"/>
                        <a:gd name="connsiteY1" fmla="*/ 20758 h 2648683"/>
                        <a:gd name="connsiteX2" fmla="*/ 4584199 w 4601259"/>
                        <a:gd name="connsiteY2" fmla="*/ 1758492 h 2648683"/>
                        <a:gd name="connsiteX3" fmla="*/ 2129 w 4601259"/>
                        <a:gd name="connsiteY3" fmla="*/ 1740642 h 2648683"/>
                        <a:gd name="connsiteX4" fmla="*/ 0 w 4601259"/>
                        <a:gd name="connsiteY4" fmla="*/ 0 h 2648683"/>
                        <a:gd name="connsiteX0" fmla="*/ 0 w 4601259"/>
                        <a:gd name="connsiteY0" fmla="*/ 0 h 2610788"/>
                        <a:gd name="connsiteX1" fmla="*/ 4601259 w 4601259"/>
                        <a:gd name="connsiteY1" fmla="*/ 20758 h 2610788"/>
                        <a:gd name="connsiteX2" fmla="*/ 4584199 w 4601259"/>
                        <a:gd name="connsiteY2" fmla="*/ 1758492 h 2610788"/>
                        <a:gd name="connsiteX3" fmla="*/ 2129 w 4601259"/>
                        <a:gd name="connsiteY3" fmla="*/ 1740642 h 2610788"/>
                        <a:gd name="connsiteX4" fmla="*/ 0 w 4601259"/>
                        <a:gd name="connsiteY4" fmla="*/ 0 h 2610788"/>
                        <a:gd name="connsiteX0" fmla="*/ 0 w 4601259"/>
                        <a:gd name="connsiteY0" fmla="*/ 0 h 2621855"/>
                        <a:gd name="connsiteX1" fmla="*/ 4601259 w 4601259"/>
                        <a:gd name="connsiteY1" fmla="*/ 20758 h 2621855"/>
                        <a:gd name="connsiteX2" fmla="*/ 4584199 w 4601259"/>
                        <a:gd name="connsiteY2" fmla="*/ 1776344 h 2621855"/>
                        <a:gd name="connsiteX3" fmla="*/ 2129 w 4601259"/>
                        <a:gd name="connsiteY3" fmla="*/ 1740642 h 2621855"/>
                        <a:gd name="connsiteX4" fmla="*/ 0 w 4601259"/>
                        <a:gd name="connsiteY4" fmla="*/ 0 h 2621855"/>
                        <a:gd name="connsiteX0" fmla="*/ 0 w 4601259"/>
                        <a:gd name="connsiteY0" fmla="*/ 0 h 2501713"/>
                        <a:gd name="connsiteX1" fmla="*/ 4601259 w 4601259"/>
                        <a:gd name="connsiteY1" fmla="*/ 20758 h 2501713"/>
                        <a:gd name="connsiteX2" fmla="*/ 4584199 w 4601259"/>
                        <a:gd name="connsiteY2" fmla="*/ 1776344 h 2501713"/>
                        <a:gd name="connsiteX3" fmla="*/ 2129 w 4601259"/>
                        <a:gd name="connsiteY3" fmla="*/ 1740642 h 2501713"/>
                        <a:gd name="connsiteX4" fmla="*/ 0 w 4601259"/>
                        <a:gd name="connsiteY4" fmla="*/ 0 h 2501713"/>
                        <a:gd name="connsiteX0" fmla="*/ 0 w 4601259"/>
                        <a:gd name="connsiteY0" fmla="*/ 0 h 2531619"/>
                        <a:gd name="connsiteX1" fmla="*/ 4601259 w 4601259"/>
                        <a:gd name="connsiteY1" fmla="*/ 20758 h 2531619"/>
                        <a:gd name="connsiteX2" fmla="*/ 4584199 w 4601259"/>
                        <a:gd name="connsiteY2" fmla="*/ 1776344 h 2531619"/>
                        <a:gd name="connsiteX3" fmla="*/ 2129 w 4601259"/>
                        <a:gd name="connsiteY3" fmla="*/ 1812054 h 2531619"/>
                        <a:gd name="connsiteX4" fmla="*/ 0 w 4601259"/>
                        <a:gd name="connsiteY4" fmla="*/ 0 h 2531619"/>
                        <a:gd name="connsiteX0" fmla="*/ 0 w 4601259"/>
                        <a:gd name="connsiteY0" fmla="*/ 0 h 2507819"/>
                        <a:gd name="connsiteX1" fmla="*/ 4601259 w 4601259"/>
                        <a:gd name="connsiteY1" fmla="*/ 20758 h 2507819"/>
                        <a:gd name="connsiteX2" fmla="*/ 4584199 w 4601259"/>
                        <a:gd name="connsiteY2" fmla="*/ 1776344 h 2507819"/>
                        <a:gd name="connsiteX3" fmla="*/ 2129 w 4601259"/>
                        <a:gd name="connsiteY3" fmla="*/ 1812054 h 2507819"/>
                        <a:gd name="connsiteX4" fmla="*/ 0 w 4601259"/>
                        <a:gd name="connsiteY4" fmla="*/ 0 h 2507819"/>
                        <a:gd name="connsiteX0" fmla="*/ 35783 w 4637042"/>
                        <a:gd name="connsiteY0" fmla="*/ 0 h 2507819"/>
                        <a:gd name="connsiteX1" fmla="*/ 4637042 w 4637042"/>
                        <a:gd name="connsiteY1" fmla="*/ 20758 h 2507819"/>
                        <a:gd name="connsiteX2" fmla="*/ 4619982 w 4637042"/>
                        <a:gd name="connsiteY2" fmla="*/ 1776344 h 2507819"/>
                        <a:gd name="connsiteX3" fmla="*/ 130 w 4637042"/>
                        <a:gd name="connsiteY3" fmla="*/ 1812054 h 2507819"/>
                        <a:gd name="connsiteX4" fmla="*/ 35783 w 4637042"/>
                        <a:gd name="connsiteY4" fmla="*/ 0 h 2507819"/>
                        <a:gd name="connsiteX0" fmla="*/ 10782 w 4612041"/>
                        <a:gd name="connsiteY0" fmla="*/ 0 h 2507819"/>
                        <a:gd name="connsiteX1" fmla="*/ 4612041 w 4612041"/>
                        <a:gd name="connsiteY1" fmla="*/ 20758 h 2507819"/>
                        <a:gd name="connsiteX2" fmla="*/ 4594981 w 4612041"/>
                        <a:gd name="connsiteY2" fmla="*/ 1776344 h 2507819"/>
                        <a:gd name="connsiteX3" fmla="*/ 316 w 4612041"/>
                        <a:gd name="connsiteY3" fmla="*/ 1812054 h 2507819"/>
                        <a:gd name="connsiteX4" fmla="*/ 10782 w 4612041"/>
                        <a:gd name="connsiteY4" fmla="*/ 0 h 2507819"/>
                        <a:gd name="connsiteX0" fmla="*/ 10782 w 4612041"/>
                        <a:gd name="connsiteY0" fmla="*/ 0 h 2493185"/>
                        <a:gd name="connsiteX1" fmla="*/ 4612041 w 4612041"/>
                        <a:gd name="connsiteY1" fmla="*/ 20758 h 2493185"/>
                        <a:gd name="connsiteX2" fmla="*/ 4594981 w 4612041"/>
                        <a:gd name="connsiteY2" fmla="*/ 1776344 h 2493185"/>
                        <a:gd name="connsiteX3" fmla="*/ 316 w 4612041"/>
                        <a:gd name="connsiteY3" fmla="*/ 1776347 h 2493185"/>
                        <a:gd name="connsiteX4" fmla="*/ 10782 w 4612041"/>
                        <a:gd name="connsiteY4" fmla="*/ 0 h 2493185"/>
                        <a:gd name="connsiteX0" fmla="*/ 10782 w 4612041"/>
                        <a:gd name="connsiteY0" fmla="*/ 0 h 2510566"/>
                        <a:gd name="connsiteX1" fmla="*/ 4612041 w 4612041"/>
                        <a:gd name="connsiteY1" fmla="*/ 20758 h 2510566"/>
                        <a:gd name="connsiteX2" fmla="*/ 4594981 w 4612041"/>
                        <a:gd name="connsiteY2" fmla="*/ 1776344 h 2510566"/>
                        <a:gd name="connsiteX3" fmla="*/ 316 w 4612041"/>
                        <a:gd name="connsiteY3" fmla="*/ 1776347 h 2510566"/>
                        <a:gd name="connsiteX4" fmla="*/ 10782 w 4612041"/>
                        <a:gd name="connsiteY4" fmla="*/ 0 h 2510566"/>
                        <a:gd name="connsiteX0" fmla="*/ 10782 w 4612041"/>
                        <a:gd name="connsiteY0" fmla="*/ 0 h 2522360"/>
                        <a:gd name="connsiteX1" fmla="*/ 4612041 w 4612041"/>
                        <a:gd name="connsiteY1" fmla="*/ 20758 h 2522360"/>
                        <a:gd name="connsiteX2" fmla="*/ 4594981 w 4612041"/>
                        <a:gd name="connsiteY2" fmla="*/ 1776344 h 2522360"/>
                        <a:gd name="connsiteX3" fmla="*/ 316 w 4612041"/>
                        <a:gd name="connsiteY3" fmla="*/ 1776347 h 2522360"/>
                        <a:gd name="connsiteX4" fmla="*/ 10782 w 4612041"/>
                        <a:gd name="connsiteY4" fmla="*/ 0 h 2522360"/>
                        <a:gd name="connsiteX0" fmla="*/ 10782 w 4612041"/>
                        <a:gd name="connsiteY0" fmla="*/ 0 h 2534308"/>
                        <a:gd name="connsiteX1" fmla="*/ 4612041 w 4612041"/>
                        <a:gd name="connsiteY1" fmla="*/ 20758 h 2534308"/>
                        <a:gd name="connsiteX2" fmla="*/ 4594981 w 4612041"/>
                        <a:gd name="connsiteY2" fmla="*/ 1776344 h 2534308"/>
                        <a:gd name="connsiteX3" fmla="*/ 316 w 4612041"/>
                        <a:gd name="connsiteY3" fmla="*/ 1776347 h 2534308"/>
                        <a:gd name="connsiteX4" fmla="*/ 10782 w 4612041"/>
                        <a:gd name="connsiteY4" fmla="*/ 0 h 2534308"/>
                        <a:gd name="connsiteX0" fmla="*/ 10782 w 4612041"/>
                        <a:gd name="connsiteY0" fmla="*/ 0 h 2510567"/>
                        <a:gd name="connsiteX1" fmla="*/ 4612041 w 4612041"/>
                        <a:gd name="connsiteY1" fmla="*/ 20758 h 2510567"/>
                        <a:gd name="connsiteX2" fmla="*/ 4594981 w 4612041"/>
                        <a:gd name="connsiteY2" fmla="*/ 1776344 h 2510567"/>
                        <a:gd name="connsiteX3" fmla="*/ 316 w 4612041"/>
                        <a:gd name="connsiteY3" fmla="*/ 1776347 h 2510567"/>
                        <a:gd name="connsiteX4" fmla="*/ 10782 w 4612041"/>
                        <a:gd name="connsiteY4" fmla="*/ 0 h 2510567"/>
                        <a:gd name="connsiteX0" fmla="*/ 10782 w 4612041"/>
                        <a:gd name="connsiteY0" fmla="*/ 0 h 2495877"/>
                        <a:gd name="connsiteX1" fmla="*/ 4612041 w 4612041"/>
                        <a:gd name="connsiteY1" fmla="*/ 20758 h 2495877"/>
                        <a:gd name="connsiteX2" fmla="*/ 4594981 w 4612041"/>
                        <a:gd name="connsiteY2" fmla="*/ 1776344 h 2495877"/>
                        <a:gd name="connsiteX3" fmla="*/ 316 w 4612041"/>
                        <a:gd name="connsiteY3" fmla="*/ 1776347 h 2495877"/>
                        <a:gd name="connsiteX4" fmla="*/ 10782 w 4612041"/>
                        <a:gd name="connsiteY4" fmla="*/ 0 h 2495877"/>
                        <a:gd name="connsiteX0" fmla="*/ 10782 w 4612041"/>
                        <a:gd name="connsiteY0" fmla="*/ 0 h 2495877"/>
                        <a:gd name="connsiteX1" fmla="*/ 4612041 w 4612041"/>
                        <a:gd name="connsiteY1" fmla="*/ 20758 h 2495877"/>
                        <a:gd name="connsiteX2" fmla="*/ 4594981 w 4612041"/>
                        <a:gd name="connsiteY2" fmla="*/ 1776344 h 2495877"/>
                        <a:gd name="connsiteX3" fmla="*/ 316 w 4612041"/>
                        <a:gd name="connsiteY3" fmla="*/ 1776347 h 2495877"/>
                        <a:gd name="connsiteX4" fmla="*/ 10782 w 4612041"/>
                        <a:gd name="connsiteY4" fmla="*/ 0 h 2495877"/>
                        <a:gd name="connsiteX0" fmla="*/ 10782 w 4927803"/>
                        <a:gd name="connsiteY0" fmla="*/ 0 h 2394735"/>
                        <a:gd name="connsiteX1" fmla="*/ 4612041 w 4927803"/>
                        <a:gd name="connsiteY1" fmla="*/ 20758 h 2394735"/>
                        <a:gd name="connsiteX2" fmla="*/ 4927803 w 4927803"/>
                        <a:gd name="connsiteY2" fmla="*/ 1590991 h 2394735"/>
                        <a:gd name="connsiteX3" fmla="*/ 316 w 4927803"/>
                        <a:gd name="connsiteY3" fmla="*/ 1776347 h 2394735"/>
                        <a:gd name="connsiteX4" fmla="*/ 10782 w 4927803"/>
                        <a:gd name="connsiteY4" fmla="*/ 0 h 2394735"/>
                        <a:gd name="connsiteX0" fmla="*/ 10782 w 4956752"/>
                        <a:gd name="connsiteY0" fmla="*/ 181444 h 2576179"/>
                        <a:gd name="connsiteX1" fmla="*/ 4956752 w 4956752"/>
                        <a:gd name="connsiteY1" fmla="*/ 0 h 2576179"/>
                        <a:gd name="connsiteX2" fmla="*/ 4927803 w 4956752"/>
                        <a:gd name="connsiteY2" fmla="*/ 1772435 h 2576179"/>
                        <a:gd name="connsiteX3" fmla="*/ 316 w 4956752"/>
                        <a:gd name="connsiteY3" fmla="*/ 1957791 h 2576179"/>
                        <a:gd name="connsiteX4" fmla="*/ 10782 w 4956752"/>
                        <a:gd name="connsiteY4" fmla="*/ 181444 h 2576179"/>
                        <a:gd name="connsiteX0" fmla="*/ 10782 w 4956752"/>
                        <a:gd name="connsiteY0" fmla="*/ 181444 h 2576181"/>
                        <a:gd name="connsiteX1" fmla="*/ 4956752 w 4956752"/>
                        <a:gd name="connsiteY1" fmla="*/ 0 h 2576181"/>
                        <a:gd name="connsiteX2" fmla="*/ 4951577 w 4956752"/>
                        <a:gd name="connsiteY2" fmla="*/ 1772436 h 2576181"/>
                        <a:gd name="connsiteX3" fmla="*/ 316 w 4956752"/>
                        <a:gd name="connsiteY3" fmla="*/ 1957791 h 2576181"/>
                        <a:gd name="connsiteX4" fmla="*/ 10782 w 4956752"/>
                        <a:gd name="connsiteY4" fmla="*/ 181444 h 2576181"/>
                        <a:gd name="connsiteX0" fmla="*/ 0 w 5362000"/>
                        <a:gd name="connsiteY0" fmla="*/ 0 h 2647489"/>
                        <a:gd name="connsiteX1" fmla="*/ 5362000 w 5362000"/>
                        <a:gd name="connsiteY1" fmla="*/ 71310 h 2647489"/>
                        <a:gd name="connsiteX2" fmla="*/ 5356825 w 5362000"/>
                        <a:gd name="connsiteY2" fmla="*/ 1843746 h 2647489"/>
                        <a:gd name="connsiteX3" fmla="*/ 405564 w 5362000"/>
                        <a:gd name="connsiteY3" fmla="*/ 2029101 h 2647489"/>
                        <a:gd name="connsiteX4" fmla="*/ 0 w 5362000"/>
                        <a:gd name="connsiteY4" fmla="*/ 0 h 2647489"/>
                        <a:gd name="connsiteX0" fmla="*/ 0 w 5362000"/>
                        <a:gd name="connsiteY0" fmla="*/ 0 h 2570405"/>
                        <a:gd name="connsiteX1" fmla="*/ 5362000 w 5362000"/>
                        <a:gd name="connsiteY1" fmla="*/ 71310 h 2570405"/>
                        <a:gd name="connsiteX2" fmla="*/ 5356825 w 5362000"/>
                        <a:gd name="connsiteY2" fmla="*/ 1843746 h 2570405"/>
                        <a:gd name="connsiteX3" fmla="*/ 13308 w 5362000"/>
                        <a:gd name="connsiteY3" fmla="*/ 1860599 h 2570405"/>
                        <a:gd name="connsiteX4" fmla="*/ 0 w 5362000"/>
                        <a:gd name="connsiteY4" fmla="*/ 0 h 2570405"/>
                        <a:gd name="connsiteX0" fmla="*/ 4136 w 5349210"/>
                        <a:gd name="connsiteY0" fmla="*/ 0 h 2570403"/>
                        <a:gd name="connsiteX1" fmla="*/ 5349210 w 5349210"/>
                        <a:gd name="connsiteY1" fmla="*/ 71310 h 2570403"/>
                        <a:gd name="connsiteX2" fmla="*/ 5344035 w 5349210"/>
                        <a:gd name="connsiteY2" fmla="*/ 1843746 h 2570403"/>
                        <a:gd name="connsiteX3" fmla="*/ 518 w 5349210"/>
                        <a:gd name="connsiteY3" fmla="*/ 1860599 h 2570403"/>
                        <a:gd name="connsiteX4" fmla="*/ 4136 w 5349210"/>
                        <a:gd name="connsiteY4" fmla="*/ 0 h 2570403"/>
                        <a:gd name="connsiteX0" fmla="*/ 4136 w 5349210"/>
                        <a:gd name="connsiteY0" fmla="*/ 0 h 2658397"/>
                        <a:gd name="connsiteX1" fmla="*/ 5349210 w 5349210"/>
                        <a:gd name="connsiteY1" fmla="*/ 71310 h 2658397"/>
                        <a:gd name="connsiteX2" fmla="*/ 5344035 w 5349210"/>
                        <a:gd name="connsiteY2" fmla="*/ 1843746 h 2658397"/>
                        <a:gd name="connsiteX3" fmla="*/ 518 w 5349210"/>
                        <a:gd name="connsiteY3" fmla="*/ 1860599 h 2658397"/>
                        <a:gd name="connsiteX4" fmla="*/ 4136 w 5349210"/>
                        <a:gd name="connsiteY4" fmla="*/ 0 h 2658397"/>
                        <a:gd name="connsiteX0" fmla="*/ 4136 w 5352498"/>
                        <a:gd name="connsiteY0" fmla="*/ 0 h 2658395"/>
                        <a:gd name="connsiteX1" fmla="*/ 5349210 w 5352498"/>
                        <a:gd name="connsiteY1" fmla="*/ 71310 h 2658395"/>
                        <a:gd name="connsiteX2" fmla="*/ 5352498 w 5352498"/>
                        <a:gd name="connsiteY2" fmla="*/ 1843745 h 2658395"/>
                        <a:gd name="connsiteX3" fmla="*/ 518 w 5352498"/>
                        <a:gd name="connsiteY3" fmla="*/ 1860599 h 2658395"/>
                        <a:gd name="connsiteX4" fmla="*/ 4136 w 5352498"/>
                        <a:gd name="connsiteY4" fmla="*/ 0 h 2658395"/>
                        <a:gd name="connsiteX0" fmla="*/ 4136 w 5352498"/>
                        <a:gd name="connsiteY0" fmla="*/ 0 h 2635354"/>
                        <a:gd name="connsiteX1" fmla="*/ 5349210 w 5352498"/>
                        <a:gd name="connsiteY1" fmla="*/ 71310 h 2635354"/>
                        <a:gd name="connsiteX2" fmla="*/ 5352498 w 5352498"/>
                        <a:gd name="connsiteY2" fmla="*/ 1843745 h 2635354"/>
                        <a:gd name="connsiteX3" fmla="*/ 518 w 5352498"/>
                        <a:gd name="connsiteY3" fmla="*/ 1860599 h 2635354"/>
                        <a:gd name="connsiteX4" fmla="*/ 4136 w 5352498"/>
                        <a:gd name="connsiteY4" fmla="*/ 0 h 2635354"/>
                        <a:gd name="connsiteX0" fmla="*/ 4136 w 5352498"/>
                        <a:gd name="connsiteY0" fmla="*/ 0 h 2644537"/>
                        <a:gd name="connsiteX1" fmla="*/ 5349210 w 5352498"/>
                        <a:gd name="connsiteY1" fmla="*/ 71310 h 2644537"/>
                        <a:gd name="connsiteX2" fmla="*/ 5352498 w 5352498"/>
                        <a:gd name="connsiteY2" fmla="*/ 1843745 h 2644537"/>
                        <a:gd name="connsiteX3" fmla="*/ 518 w 5352498"/>
                        <a:gd name="connsiteY3" fmla="*/ 1860599 h 2644537"/>
                        <a:gd name="connsiteX4" fmla="*/ 4136 w 5352498"/>
                        <a:gd name="connsiteY4" fmla="*/ 0 h 2644537"/>
                        <a:gd name="connsiteX0" fmla="*/ 4136 w 5352498"/>
                        <a:gd name="connsiteY0" fmla="*/ 0 h 2644535"/>
                        <a:gd name="connsiteX1" fmla="*/ 5349210 w 5352498"/>
                        <a:gd name="connsiteY1" fmla="*/ 71310 h 2644535"/>
                        <a:gd name="connsiteX2" fmla="*/ 5352498 w 5352498"/>
                        <a:gd name="connsiteY2" fmla="*/ 1843745 h 2644535"/>
                        <a:gd name="connsiteX3" fmla="*/ 518 w 5352498"/>
                        <a:gd name="connsiteY3" fmla="*/ 1860599 h 2644535"/>
                        <a:gd name="connsiteX4" fmla="*/ 4136 w 5352498"/>
                        <a:gd name="connsiteY4" fmla="*/ 0 h 2644535"/>
                        <a:gd name="connsiteX0" fmla="*/ 4136 w 5352498"/>
                        <a:gd name="connsiteY0" fmla="*/ 0 h 2653765"/>
                        <a:gd name="connsiteX1" fmla="*/ 5349210 w 5352498"/>
                        <a:gd name="connsiteY1" fmla="*/ 71310 h 2653765"/>
                        <a:gd name="connsiteX2" fmla="*/ 5352498 w 5352498"/>
                        <a:gd name="connsiteY2" fmla="*/ 1843745 h 2653765"/>
                        <a:gd name="connsiteX3" fmla="*/ 518 w 5352498"/>
                        <a:gd name="connsiteY3" fmla="*/ 1860599 h 2653765"/>
                        <a:gd name="connsiteX4" fmla="*/ 4136 w 5352498"/>
                        <a:gd name="connsiteY4" fmla="*/ 0 h 2653765"/>
                        <a:gd name="connsiteX0" fmla="*/ 4136 w 5352498"/>
                        <a:gd name="connsiteY0" fmla="*/ 0 h 2716153"/>
                        <a:gd name="connsiteX1" fmla="*/ 5349210 w 5352498"/>
                        <a:gd name="connsiteY1" fmla="*/ 71310 h 2716153"/>
                        <a:gd name="connsiteX2" fmla="*/ 5352498 w 5352498"/>
                        <a:gd name="connsiteY2" fmla="*/ 1843745 h 2716153"/>
                        <a:gd name="connsiteX3" fmla="*/ 518 w 5352498"/>
                        <a:gd name="connsiteY3" fmla="*/ 1860599 h 2716153"/>
                        <a:gd name="connsiteX4" fmla="*/ 4136 w 5352498"/>
                        <a:gd name="connsiteY4" fmla="*/ 0 h 2716153"/>
                        <a:gd name="connsiteX0" fmla="*/ 4136 w 5352498"/>
                        <a:gd name="connsiteY0" fmla="*/ 0 h 2725257"/>
                        <a:gd name="connsiteX1" fmla="*/ 5349210 w 5352498"/>
                        <a:gd name="connsiteY1" fmla="*/ 71310 h 2725257"/>
                        <a:gd name="connsiteX2" fmla="*/ 5352498 w 5352498"/>
                        <a:gd name="connsiteY2" fmla="*/ 1843745 h 2725257"/>
                        <a:gd name="connsiteX3" fmla="*/ 518 w 5352498"/>
                        <a:gd name="connsiteY3" fmla="*/ 1860599 h 2725257"/>
                        <a:gd name="connsiteX4" fmla="*/ 4136 w 5352498"/>
                        <a:gd name="connsiteY4" fmla="*/ 0 h 2725257"/>
                        <a:gd name="connsiteX0" fmla="*/ 4136 w 5352498"/>
                        <a:gd name="connsiteY0" fmla="*/ 0 h 2720830"/>
                        <a:gd name="connsiteX1" fmla="*/ 5349210 w 5352498"/>
                        <a:gd name="connsiteY1" fmla="*/ 71310 h 2720830"/>
                        <a:gd name="connsiteX2" fmla="*/ 5352498 w 5352498"/>
                        <a:gd name="connsiteY2" fmla="*/ 1843745 h 2720830"/>
                        <a:gd name="connsiteX3" fmla="*/ 518 w 5352498"/>
                        <a:gd name="connsiteY3" fmla="*/ 1860599 h 2720830"/>
                        <a:gd name="connsiteX4" fmla="*/ 4136 w 5352498"/>
                        <a:gd name="connsiteY4" fmla="*/ 0 h 2720830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689899"/>
                        <a:gd name="connsiteX1" fmla="*/ 5349210 w 5352498"/>
                        <a:gd name="connsiteY1" fmla="*/ 71310 h 2689899"/>
                        <a:gd name="connsiteX2" fmla="*/ 5352498 w 5352498"/>
                        <a:gd name="connsiteY2" fmla="*/ 1843745 h 2689899"/>
                        <a:gd name="connsiteX3" fmla="*/ 518 w 5352498"/>
                        <a:gd name="connsiteY3" fmla="*/ 1860599 h 2689899"/>
                        <a:gd name="connsiteX4" fmla="*/ 4136 w 5352498"/>
                        <a:gd name="connsiteY4" fmla="*/ 0 h 2689899"/>
                        <a:gd name="connsiteX0" fmla="*/ 4136 w 5352498"/>
                        <a:gd name="connsiteY0" fmla="*/ 0 h 2689897"/>
                        <a:gd name="connsiteX1" fmla="*/ 5349210 w 5352498"/>
                        <a:gd name="connsiteY1" fmla="*/ 71310 h 2689897"/>
                        <a:gd name="connsiteX2" fmla="*/ 5352498 w 5352498"/>
                        <a:gd name="connsiteY2" fmla="*/ 1843745 h 2689897"/>
                        <a:gd name="connsiteX3" fmla="*/ 518 w 5352498"/>
                        <a:gd name="connsiteY3" fmla="*/ 1860599 h 2689897"/>
                        <a:gd name="connsiteX4" fmla="*/ 4136 w 5352498"/>
                        <a:gd name="connsiteY4" fmla="*/ 0 h 2689897"/>
                        <a:gd name="connsiteX0" fmla="*/ 4136 w 5352498"/>
                        <a:gd name="connsiteY0" fmla="*/ 0 h 2689899"/>
                        <a:gd name="connsiteX1" fmla="*/ 5343220 w 5352498"/>
                        <a:gd name="connsiteY1" fmla="*/ 37418 h 2689899"/>
                        <a:gd name="connsiteX2" fmla="*/ 5352498 w 5352498"/>
                        <a:gd name="connsiteY2" fmla="*/ 1843745 h 2689899"/>
                        <a:gd name="connsiteX3" fmla="*/ 518 w 5352498"/>
                        <a:gd name="connsiteY3" fmla="*/ 1860599 h 2689899"/>
                        <a:gd name="connsiteX4" fmla="*/ 4136 w 5352498"/>
                        <a:gd name="connsiteY4" fmla="*/ 0 h 2689899"/>
                        <a:gd name="connsiteX0" fmla="*/ 4136 w 5352498"/>
                        <a:gd name="connsiteY0" fmla="*/ 0 h 2689897"/>
                        <a:gd name="connsiteX1" fmla="*/ 5343220 w 5352498"/>
                        <a:gd name="connsiteY1" fmla="*/ 37418 h 2689897"/>
                        <a:gd name="connsiteX2" fmla="*/ 5352498 w 5352498"/>
                        <a:gd name="connsiteY2" fmla="*/ 1843745 h 2689897"/>
                        <a:gd name="connsiteX3" fmla="*/ 518 w 5352498"/>
                        <a:gd name="connsiteY3" fmla="*/ 1860599 h 2689897"/>
                        <a:gd name="connsiteX4" fmla="*/ 4136 w 5352498"/>
                        <a:gd name="connsiteY4" fmla="*/ 0 h 2689897"/>
                        <a:gd name="connsiteX0" fmla="*/ 4136 w 5352498"/>
                        <a:gd name="connsiteY0" fmla="*/ 0 h 2689899"/>
                        <a:gd name="connsiteX1" fmla="*/ 5343220 w 5352498"/>
                        <a:gd name="connsiteY1" fmla="*/ 25421 h 2689899"/>
                        <a:gd name="connsiteX2" fmla="*/ 5352498 w 5352498"/>
                        <a:gd name="connsiteY2" fmla="*/ 1843745 h 2689899"/>
                        <a:gd name="connsiteX3" fmla="*/ 518 w 5352498"/>
                        <a:gd name="connsiteY3" fmla="*/ 1860599 h 2689899"/>
                        <a:gd name="connsiteX4" fmla="*/ 4136 w 5352498"/>
                        <a:gd name="connsiteY4" fmla="*/ 0 h 2689899"/>
                        <a:gd name="connsiteX0" fmla="*/ 4136 w 5368668"/>
                        <a:gd name="connsiteY0" fmla="*/ 0 h 2689897"/>
                        <a:gd name="connsiteX1" fmla="*/ 5368668 w 5368668"/>
                        <a:gd name="connsiteY1" fmla="*/ 25421 h 2689897"/>
                        <a:gd name="connsiteX2" fmla="*/ 5352498 w 5368668"/>
                        <a:gd name="connsiteY2" fmla="*/ 1843745 h 2689897"/>
                        <a:gd name="connsiteX3" fmla="*/ 518 w 5368668"/>
                        <a:gd name="connsiteY3" fmla="*/ 1860599 h 2689897"/>
                        <a:gd name="connsiteX4" fmla="*/ 4136 w 5368668"/>
                        <a:gd name="connsiteY4" fmla="*/ 0 h 2689897"/>
                        <a:gd name="connsiteX0" fmla="*/ 4136 w 5360186"/>
                        <a:gd name="connsiteY0" fmla="*/ 0 h 2689899"/>
                        <a:gd name="connsiteX1" fmla="*/ 5360186 w 5360186"/>
                        <a:gd name="connsiteY1" fmla="*/ 37419 h 2689899"/>
                        <a:gd name="connsiteX2" fmla="*/ 5352498 w 5360186"/>
                        <a:gd name="connsiteY2" fmla="*/ 1843745 h 2689899"/>
                        <a:gd name="connsiteX3" fmla="*/ 518 w 5360186"/>
                        <a:gd name="connsiteY3" fmla="*/ 1860599 h 2689899"/>
                        <a:gd name="connsiteX4" fmla="*/ 4136 w 5360186"/>
                        <a:gd name="connsiteY4" fmla="*/ 0 h 2689899"/>
                        <a:gd name="connsiteX0" fmla="*/ 4136 w 5360186"/>
                        <a:gd name="connsiteY0" fmla="*/ 0 h 2689897"/>
                        <a:gd name="connsiteX1" fmla="*/ 5360186 w 5360186"/>
                        <a:gd name="connsiteY1" fmla="*/ 25422 h 2689897"/>
                        <a:gd name="connsiteX2" fmla="*/ 5352498 w 5360186"/>
                        <a:gd name="connsiteY2" fmla="*/ 1843745 h 2689897"/>
                        <a:gd name="connsiteX3" fmla="*/ 518 w 5360186"/>
                        <a:gd name="connsiteY3" fmla="*/ 1860599 h 2689897"/>
                        <a:gd name="connsiteX4" fmla="*/ 4136 w 5360186"/>
                        <a:gd name="connsiteY4" fmla="*/ 0 h 2689897"/>
                        <a:gd name="connsiteX0" fmla="*/ 4136 w 5360186"/>
                        <a:gd name="connsiteY0" fmla="*/ 0 h 2689899"/>
                        <a:gd name="connsiteX1" fmla="*/ 5360186 w 5360186"/>
                        <a:gd name="connsiteY1" fmla="*/ 25422 h 2689899"/>
                        <a:gd name="connsiteX2" fmla="*/ 5352498 w 5360186"/>
                        <a:gd name="connsiteY2" fmla="*/ 1843745 h 2689899"/>
                        <a:gd name="connsiteX3" fmla="*/ 518 w 5360186"/>
                        <a:gd name="connsiteY3" fmla="*/ 1860599 h 2689899"/>
                        <a:gd name="connsiteX4" fmla="*/ 4136 w 5360186"/>
                        <a:gd name="connsiteY4" fmla="*/ 0 h 2689899"/>
                        <a:gd name="connsiteX0" fmla="*/ 4136 w 5360186"/>
                        <a:gd name="connsiteY0" fmla="*/ 0 h 2755275"/>
                        <a:gd name="connsiteX1" fmla="*/ 5360186 w 5360186"/>
                        <a:gd name="connsiteY1" fmla="*/ 25422 h 2755275"/>
                        <a:gd name="connsiteX2" fmla="*/ 5352498 w 5360186"/>
                        <a:gd name="connsiteY2" fmla="*/ 1843745 h 2755275"/>
                        <a:gd name="connsiteX3" fmla="*/ 518 w 5360186"/>
                        <a:gd name="connsiteY3" fmla="*/ 1860599 h 2755275"/>
                        <a:gd name="connsiteX4" fmla="*/ 4136 w 5360186"/>
                        <a:gd name="connsiteY4" fmla="*/ 0 h 2755275"/>
                        <a:gd name="connsiteX0" fmla="*/ 4136 w 5360186"/>
                        <a:gd name="connsiteY0" fmla="*/ 0 h 2767811"/>
                        <a:gd name="connsiteX1" fmla="*/ 5360186 w 5360186"/>
                        <a:gd name="connsiteY1" fmla="*/ 25422 h 2767811"/>
                        <a:gd name="connsiteX2" fmla="*/ 5352498 w 5360186"/>
                        <a:gd name="connsiteY2" fmla="*/ 1843745 h 2767811"/>
                        <a:gd name="connsiteX3" fmla="*/ 518 w 5360186"/>
                        <a:gd name="connsiteY3" fmla="*/ 1860599 h 2767811"/>
                        <a:gd name="connsiteX4" fmla="*/ 4136 w 5360186"/>
                        <a:gd name="connsiteY4" fmla="*/ 0 h 2767811"/>
                        <a:gd name="connsiteX0" fmla="*/ 4136 w 5360186"/>
                        <a:gd name="connsiteY0" fmla="*/ 0 h 2742821"/>
                        <a:gd name="connsiteX1" fmla="*/ 5360186 w 5360186"/>
                        <a:gd name="connsiteY1" fmla="*/ 25422 h 2742821"/>
                        <a:gd name="connsiteX2" fmla="*/ 5352498 w 5360186"/>
                        <a:gd name="connsiteY2" fmla="*/ 1843745 h 2742821"/>
                        <a:gd name="connsiteX3" fmla="*/ 518 w 5360186"/>
                        <a:gd name="connsiteY3" fmla="*/ 1860599 h 2742821"/>
                        <a:gd name="connsiteX4" fmla="*/ 4136 w 5360186"/>
                        <a:gd name="connsiteY4" fmla="*/ 0 h 2742821"/>
                        <a:gd name="connsiteX0" fmla="*/ 4136 w 5360186"/>
                        <a:gd name="connsiteY0" fmla="*/ 0 h 2767811"/>
                        <a:gd name="connsiteX1" fmla="*/ 5360186 w 5360186"/>
                        <a:gd name="connsiteY1" fmla="*/ 25422 h 2767811"/>
                        <a:gd name="connsiteX2" fmla="*/ 5352498 w 5360186"/>
                        <a:gd name="connsiteY2" fmla="*/ 1843745 h 2767811"/>
                        <a:gd name="connsiteX3" fmla="*/ 518 w 5360186"/>
                        <a:gd name="connsiteY3" fmla="*/ 1860599 h 2767811"/>
                        <a:gd name="connsiteX4" fmla="*/ 4136 w 5360186"/>
                        <a:gd name="connsiteY4" fmla="*/ 0 h 2767811"/>
                        <a:gd name="connsiteX0" fmla="*/ 4136 w 5360186"/>
                        <a:gd name="connsiteY0" fmla="*/ 0 h 2780076"/>
                        <a:gd name="connsiteX1" fmla="*/ 5360186 w 5360186"/>
                        <a:gd name="connsiteY1" fmla="*/ 25422 h 2780076"/>
                        <a:gd name="connsiteX2" fmla="*/ 5352498 w 5360186"/>
                        <a:gd name="connsiteY2" fmla="*/ 1843745 h 2780076"/>
                        <a:gd name="connsiteX3" fmla="*/ 518 w 5360186"/>
                        <a:gd name="connsiteY3" fmla="*/ 1860599 h 2780076"/>
                        <a:gd name="connsiteX4" fmla="*/ 4136 w 5360186"/>
                        <a:gd name="connsiteY4" fmla="*/ 0 h 2780076"/>
                        <a:gd name="connsiteX0" fmla="*/ 4136 w 5360186"/>
                        <a:gd name="connsiteY0" fmla="*/ 0 h 2788423"/>
                        <a:gd name="connsiteX1" fmla="*/ 5360186 w 5360186"/>
                        <a:gd name="connsiteY1" fmla="*/ 25422 h 2788423"/>
                        <a:gd name="connsiteX2" fmla="*/ 5352498 w 5360186"/>
                        <a:gd name="connsiteY2" fmla="*/ 1843745 h 2788423"/>
                        <a:gd name="connsiteX3" fmla="*/ 518 w 5360186"/>
                        <a:gd name="connsiteY3" fmla="*/ 1860599 h 2788423"/>
                        <a:gd name="connsiteX4" fmla="*/ 4136 w 5360186"/>
                        <a:gd name="connsiteY4" fmla="*/ 0 h 2788423"/>
                        <a:gd name="connsiteX0" fmla="*/ 4136 w 5360186"/>
                        <a:gd name="connsiteY0" fmla="*/ 0 h 2780076"/>
                        <a:gd name="connsiteX1" fmla="*/ 5360186 w 5360186"/>
                        <a:gd name="connsiteY1" fmla="*/ 25422 h 2780076"/>
                        <a:gd name="connsiteX2" fmla="*/ 5352498 w 5360186"/>
                        <a:gd name="connsiteY2" fmla="*/ 1843745 h 2780076"/>
                        <a:gd name="connsiteX3" fmla="*/ 518 w 5360186"/>
                        <a:gd name="connsiteY3" fmla="*/ 1860599 h 2780076"/>
                        <a:gd name="connsiteX4" fmla="*/ 4136 w 5360186"/>
                        <a:gd name="connsiteY4" fmla="*/ 0 h 2780076"/>
                        <a:gd name="connsiteX0" fmla="*/ 4136 w 5360186"/>
                        <a:gd name="connsiteY0" fmla="*/ 0 h 2788423"/>
                        <a:gd name="connsiteX1" fmla="*/ 5360186 w 5360186"/>
                        <a:gd name="connsiteY1" fmla="*/ 25422 h 2788423"/>
                        <a:gd name="connsiteX2" fmla="*/ 5352498 w 5360186"/>
                        <a:gd name="connsiteY2" fmla="*/ 1843745 h 2788423"/>
                        <a:gd name="connsiteX3" fmla="*/ 518 w 5360186"/>
                        <a:gd name="connsiteY3" fmla="*/ 1860599 h 2788423"/>
                        <a:gd name="connsiteX4" fmla="*/ 4136 w 5360186"/>
                        <a:gd name="connsiteY4" fmla="*/ 0 h 2788423"/>
                        <a:gd name="connsiteX0" fmla="*/ 4136 w 5360186"/>
                        <a:gd name="connsiteY0" fmla="*/ 0 h 2802138"/>
                        <a:gd name="connsiteX1" fmla="*/ 5360186 w 5360186"/>
                        <a:gd name="connsiteY1" fmla="*/ 25422 h 2802138"/>
                        <a:gd name="connsiteX2" fmla="*/ 5352498 w 5360186"/>
                        <a:gd name="connsiteY2" fmla="*/ 1843745 h 2802138"/>
                        <a:gd name="connsiteX3" fmla="*/ 518 w 5360186"/>
                        <a:gd name="connsiteY3" fmla="*/ 1860599 h 2802138"/>
                        <a:gd name="connsiteX4" fmla="*/ 4136 w 5360186"/>
                        <a:gd name="connsiteY4" fmla="*/ 0 h 2802138"/>
                        <a:gd name="connsiteX0" fmla="*/ 4136 w 5360186"/>
                        <a:gd name="connsiteY0" fmla="*/ 0 h 2820739"/>
                        <a:gd name="connsiteX1" fmla="*/ 5360186 w 5360186"/>
                        <a:gd name="connsiteY1" fmla="*/ 25422 h 2820739"/>
                        <a:gd name="connsiteX2" fmla="*/ 5352498 w 5360186"/>
                        <a:gd name="connsiteY2" fmla="*/ 1843745 h 2820739"/>
                        <a:gd name="connsiteX3" fmla="*/ 518 w 5360186"/>
                        <a:gd name="connsiteY3" fmla="*/ 1860599 h 2820739"/>
                        <a:gd name="connsiteX4" fmla="*/ 4136 w 5360186"/>
                        <a:gd name="connsiteY4" fmla="*/ 0 h 2820739"/>
                        <a:gd name="connsiteX0" fmla="*/ 4136 w 5360186"/>
                        <a:gd name="connsiteY0" fmla="*/ 0 h 2820737"/>
                        <a:gd name="connsiteX1" fmla="*/ 5360186 w 5360186"/>
                        <a:gd name="connsiteY1" fmla="*/ 25422 h 2820737"/>
                        <a:gd name="connsiteX2" fmla="*/ 5352498 w 5360186"/>
                        <a:gd name="connsiteY2" fmla="*/ 1843745 h 2820737"/>
                        <a:gd name="connsiteX3" fmla="*/ 518 w 5360186"/>
                        <a:gd name="connsiteY3" fmla="*/ 1860599 h 2820737"/>
                        <a:gd name="connsiteX4" fmla="*/ 4136 w 5360186"/>
                        <a:gd name="connsiteY4" fmla="*/ 0 h 2820737"/>
                        <a:gd name="connsiteX0" fmla="*/ 4136 w 5360186"/>
                        <a:gd name="connsiteY0" fmla="*/ 0 h 2825288"/>
                        <a:gd name="connsiteX1" fmla="*/ 5360186 w 5360186"/>
                        <a:gd name="connsiteY1" fmla="*/ 25422 h 2825288"/>
                        <a:gd name="connsiteX2" fmla="*/ 5352498 w 5360186"/>
                        <a:gd name="connsiteY2" fmla="*/ 1843745 h 2825288"/>
                        <a:gd name="connsiteX3" fmla="*/ 518 w 5360186"/>
                        <a:gd name="connsiteY3" fmla="*/ 1860599 h 2825288"/>
                        <a:gd name="connsiteX4" fmla="*/ 4136 w 5360186"/>
                        <a:gd name="connsiteY4" fmla="*/ 0 h 2825288"/>
                        <a:gd name="connsiteX0" fmla="*/ 4136 w 5360186"/>
                        <a:gd name="connsiteY0" fmla="*/ 0 h 2848207"/>
                        <a:gd name="connsiteX1" fmla="*/ 5360186 w 5360186"/>
                        <a:gd name="connsiteY1" fmla="*/ 25422 h 2848207"/>
                        <a:gd name="connsiteX2" fmla="*/ 5352498 w 5360186"/>
                        <a:gd name="connsiteY2" fmla="*/ 1843745 h 2848207"/>
                        <a:gd name="connsiteX3" fmla="*/ 518 w 5360186"/>
                        <a:gd name="connsiteY3" fmla="*/ 1860599 h 2848207"/>
                        <a:gd name="connsiteX4" fmla="*/ 4136 w 5360186"/>
                        <a:gd name="connsiteY4" fmla="*/ 0 h 2848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60186" h="2848207">
                          <a:moveTo>
                            <a:pt x="4136" y="0"/>
                          </a:moveTo>
                          <a:cubicBezTo>
                            <a:pt x="119122" y="1105368"/>
                            <a:pt x="4861297" y="1230575"/>
                            <a:pt x="5360186" y="25422"/>
                          </a:cubicBezTo>
                          <a:cubicBezTo>
                            <a:pt x="5360186" y="599163"/>
                            <a:pt x="5352498" y="1270004"/>
                            <a:pt x="5352498" y="1843745"/>
                          </a:cubicBezTo>
                          <a:cubicBezTo>
                            <a:pt x="4977890" y="3187284"/>
                            <a:pt x="378355" y="3173153"/>
                            <a:pt x="518" y="1860599"/>
                          </a:cubicBezTo>
                          <a:cubicBezTo>
                            <a:pt x="-2210" y="1280407"/>
                            <a:pt x="6864" y="580192"/>
                            <a:pt x="4136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96356">
                          <a:srgbClr val="FFFFFF">
                            <a:lumMod val="65000"/>
                          </a:srgbClr>
                        </a:gs>
                        <a:gs pos="86000">
                          <a:srgbClr val="FFFFFF">
                            <a:lumMod val="75000"/>
                          </a:srgbClr>
                        </a:gs>
                        <a:gs pos="78000">
                          <a:srgbClr val="FFFFFF">
                            <a:lumMod val="50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63000">
                          <a:srgbClr val="FFFFFF">
                            <a:lumMod val="50000"/>
                          </a:srgbClr>
                        </a:gs>
                        <a:gs pos="7000">
                          <a:srgbClr val="FFFFFF">
                            <a:lumMod val="85000"/>
                          </a:srgbClr>
                        </a:gs>
                        <a:gs pos="50000">
                          <a:srgbClr val="FFFFFF"/>
                        </a:gs>
                        <a:gs pos="41000">
                          <a:srgbClr val="FFFFFF"/>
                        </a:gs>
                        <a:gs pos="29960">
                          <a:srgbClr val="FFFFFF">
                            <a:lumMod val="65000"/>
                          </a:srgbClr>
                        </a:gs>
                        <a:gs pos="16000">
                          <a:srgbClr val="FFFFFF">
                            <a:lumMod val="65000"/>
                          </a:srgbClr>
                        </a:gs>
                      </a:gsLst>
                      <a:lin ang="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latin typeface="Calibri" panose="020F0502020204030204"/>
                        <a:cs typeface="Lucida Sans Unicode" pitchFamily="34" charset="0"/>
                      </a:endParaRPr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1815666" y="800747"/>
                      <a:ext cx="4608162" cy="1210934"/>
                    </a:xfrm>
                    <a:prstGeom prst="ellipse">
                      <a:avLst/>
                    </a:prstGeom>
                    <a:gradFill>
                      <a:gsLst>
                        <a:gs pos="100000">
                          <a:srgbClr val="FFFFFF">
                            <a:lumMod val="50000"/>
                          </a:srgbClr>
                        </a:gs>
                        <a:gs pos="0">
                          <a:srgbClr val="FFFFFF">
                            <a:lumMod val="8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 panose="020F0502020204030204"/>
                        <a:cs typeface="Lucida Sans Unicode" pitchFamily="34" charset="0"/>
                      </a:endParaRPr>
                    </a:p>
                  </p:txBody>
                </p:sp>
              </p:grpSp>
              <p:sp>
                <p:nvSpPr>
                  <p:cNvPr id="435" name="Rectangle 4"/>
                  <p:cNvSpPr/>
                  <p:nvPr/>
                </p:nvSpPr>
                <p:spPr>
                  <a:xfrm>
                    <a:off x="2062716" y="2160595"/>
                    <a:ext cx="3798352" cy="514643"/>
                  </a:xfrm>
                  <a:custGeom>
                    <a:avLst/>
                    <a:gdLst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52681 w 4652681"/>
                      <a:gd name="connsiteY2" fmla="*/ 739588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52681 w 4652681"/>
                      <a:gd name="connsiteY2" fmla="*/ 739588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52681 w 4652681"/>
                      <a:gd name="connsiteY2" fmla="*/ 739588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25787 w 4652681"/>
                      <a:gd name="connsiteY2" fmla="*/ 389964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554736"/>
                      <a:gd name="connsiteX1" fmla="*/ 4652681 w 4652681"/>
                      <a:gd name="connsiteY1" fmla="*/ 0 h 554736"/>
                      <a:gd name="connsiteX2" fmla="*/ 4625787 w 4652681"/>
                      <a:gd name="connsiteY2" fmla="*/ 389964 h 554736"/>
                      <a:gd name="connsiteX3" fmla="*/ 13447 w 4652681"/>
                      <a:gd name="connsiteY3" fmla="*/ 349623 h 554736"/>
                      <a:gd name="connsiteX4" fmla="*/ 0 w 465268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389964 h 554736"/>
                      <a:gd name="connsiteX3" fmla="*/ 13447 w 4631741"/>
                      <a:gd name="connsiteY3" fmla="*/ 349623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389964 h 554736"/>
                      <a:gd name="connsiteX3" fmla="*/ 13447 w 4631741"/>
                      <a:gd name="connsiteY3" fmla="*/ 342643 h 554736"/>
                      <a:gd name="connsiteX4" fmla="*/ 0 w 4631741"/>
                      <a:gd name="connsiteY4" fmla="*/ 0 h 554736"/>
                      <a:gd name="connsiteX0" fmla="*/ 513 w 4632254"/>
                      <a:gd name="connsiteY0" fmla="*/ 0 h 554736"/>
                      <a:gd name="connsiteX1" fmla="*/ 4632254 w 4632254"/>
                      <a:gd name="connsiteY1" fmla="*/ 0 h 554736"/>
                      <a:gd name="connsiteX2" fmla="*/ 4626300 w 4632254"/>
                      <a:gd name="connsiteY2" fmla="*/ 389964 h 554736"/>
                      <a:gd name="connsiteX3" fmla="*/ 0 w 4632254"/>
                      <a:gd name="connsiteY3" fmla="*/ 342643 h 554736"/>
                      <a:gd name="connsiteX4" fmla="*/ 513 w 4632254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389964 h 554736"/>
                      <a:gd name="connsiteX3" fmla="*/ 13447 w 4631741"/>
                      <a:gd name="connsiteY3" fmla="*/ 189079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145658 h 554736"/>
                      <a:gd name="connsiteX3" fmla="*/ 13447 w 4631741"/>
                      <a:gd name="connsiteY3" fmla="*/ 189079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145658 h 554736"/>
                      <a:gd name="connsiteX3" fmla="*/ 13447 w 4631741"/>
                      <a:gd name="connsiteY3" fmla="*/ 189079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642184"/>
                      <a:gd name="connsiteX1" fmla="*/ 4631741 w 4631741"/>
                      <a:gd name="connsiteY1" fmla="*/ 0 h 642184"/>
                      <a:gd name="connsiteX2" fmla="*/ 4625787 w 4631741"/>
                      <a:gd name="connsiteY2" fmla="*/ 145658 h 642184"/>
                      <a:gd name="connsiteX3" fmla="*/ 13447 w 4631741"/>
                      <a:gd name="connsiteY3" fmla="*/ 189079 h 642184"/>
                      <a:gd name="connsiteX4" fmla="*/ 0 w 4631741"/>
                      <a:gd name="connsiteY4" fmla="*/ 0 h 642184"/>
                      <a:gd name="connsiteX0" fmla="*/ 0 w 4631741"/>
                      <a:gd name="connsiteY0" fmla="*/ 0 h 631665"/>
                      <a:gd name="connsiteX1" fmla="*/ 4631741 w 4631741"/>
                      <a:gd name="connsiteY1" fmla="*/ 0 h 631665"/>
                      <a:gd name="connsiteX2" fmla="*/ 4625787 w 4631741"/>
                      <a:gd name="connsiteY2" fmla="*/ 145658 h 631665"/>
                      <a:gd name="connsiteX3" fmla="*/ 13447 w 4631741"/>
                      <a:gd name="connsiteY3" fmla="*/ 189079 h 631665"/>
                      <a:gd name="connsiteX4" fmla="*/ 0 w 4631741"/>
                      <a:gd name="connsiteY4" fmla="*/ 0 h 631665"/>
                      <a:gd name="connsiteX0" fmla="*/ 7493 w 4639234"/>
                      <a:gd name="connsiteY0" fmla="*/ 0 h 611888"/>
                      <a:gd name="connsiteX1" fmla="*/ 4639234 w 4639234"/>
                      <a:gd name="connsiteY1" fmla="*/ 0 h 611888"/>
                      <a:gd name="connsiteX2" fmla="*/ 4633280 w 4639234"/>
                      <a:gd name="connsiteY2" fmla="*/ 145658 h 611888"/>
                      <a:gd name="connsiteX3" fmla="*/ 0 w 4639234"/>
                      <a:gd name="connsiteY3" fmla="*/ 133238 h 611888"/>
                      <a:gd name="connsiteX4" fmla="*/ 7493 w 4639234"/>
                      <a:gd name="connsiteY4" fmla="*/ 0 h 611888"/>
                      <a:gd name="connsiteX0" fmla="*/ 7493 w 4639234"/>
                      <a:gd name="connsiteY0" fmla="*/ 0 h 655194"/>
                      <a:gd name="connsiteX1" fmla="*/ 4639234 w 4639234"/>
                      <a:gd name="connsiteY1" fmla="*/ 0 h 655194"/>
                      <a:gd name="connsiteX2" fmla="*/ 4633280 w 4639234"/>
                      <a:gd name="connsiteY2" fmla="*/ 145658 h 655194"/>
                      <a:gd name="connsiteX3" fmla="*/ 0 w 4639234"/>
                      <a:gd name="connsiteY3" fmla="*/ 133238 h 655194"/>
                      <a:gd name="connsiteX4" fmla="*/ 7493 w 4639234"/>
                      <a:gd name="connsiteY4" fmla="*/ 0 h 655194"/>
                      <a:gd name="connsiteX0" fmla="*/ 7493 w 4639234"/>
                      <a:gd name="connsiteY0" fmla="*/ 0 h 646654"/>
                      <a:gd name="connsiteX1" fmla="*/ 4639234 w 4639234"/>
                      <a:gd name="connsiteY1" fmla="*/ 0 h 646654"/>
                      <a:gd name="connsiteX2" fmla="*/ 4633280 w 4639234"/>
                      <a:gd name="connsiteY2" fmla="*/ 131697 h 646654"/>
                      <a:gd name="connsiteX3" fmla="*/ 0 w 4639234"/>
                      <a:gd name="connsiteY3" fmla="*/ 133238 h 646654"/>
                      <a:gd name="connsiteX4" fmla="*/ 7493 w 4639234"/>
                      <a:gd name="connsiteY4" fmla="*/ 0 h 646654"/>
                      <a:gd name="connsiteX0" fmla="*/ 7493 w 4639234"/>
                      <a:gd name="connsiteY0" fmla="*/ 0 h 626174"/>
                      <a:gd name="connsiteX1" fmla="*/ 4639234 w 4639234"/>
                      <a:gd name="connsiteY1" fmla="*/ 0 h 626174"/>
                      <a:gd name="connsiteX2" fmla="*/ 4633280 w 4639234"/>
                      <a:gd name="connsiteY2" fmla="*/ 131697 h 626174"/>
                      <a:gd name="connsiteX3" fmla="*/ 0 w 4639234"/>
                      <a:gd name="connsiteY3" fmla="*/ 133238 h 626174"/>
                      <a:gd name="connsiteX4" fmla="*/ 7493 w 4639234"/>
                      <a:gd name="connsiteY4" fmla="*/ 0 h 626174"/>
                      <a:gd name="connsiteX0" fmla="*/ 7493 w 4639234"/>
                      <a:gd name="connsiteY0" fmla="*/ 0 h 626174"/>
                      <a:gd name="connsiteX1" fmla="*/ 4639234 w 4639234"/>
                      <a:gd name="connsiteY1" fmla="*/ 0 h 626174"/>
                      <a:gd name="connsiteX2" fmla="*/ 4633280 w 4639234"/>
                      <a:gd name="connsiteY2" fmla="*/ 131697 h 626174"/>
                      <a:gd name="connsiteX3" fmla="*/ 0 w 4639234"/>
                      <a:gd name="connsiteY3" fmla="*/ 133238 h 626174"/>
                      <a:gd name="connsiteX4" fmla="*/ 7493 w 4639234"/>
                      <a:gd name="connsiteY4" fmla="*/ 0 h 626174"/>
                      <a:gd name="connsiteX0" fmla="*/ 7493 w 4639234"/>
                      <a:gd name="connsiteY0" fmla="*/ 0 h 617353"/>
                      <a:gd name="connsiteX1" fmla="*/ 4639234 w 4639234"/>
                      <a:gd name="connsiteY1" fmla="*/ 0 h 617353"/>
                      <a:gd name="connsiteX2" fmla="*/ 4633280 w 4639234"/>
                      <a:gd name="connsiteY2" fmla="*/ 131697 h 617353"/>
                      <a:gd name="connsiteX3" fmla="*/ 0 w 4639234"/>
                      <a:gd name="connsiteY3" fmla="*/ 133238 h 617353"/>
                      <a:gd name="connsiteX4" fmla="*/ 7493 w 4639234"/>
                      <a:gd name="connsiteY4" fmla="*/ 0 h 617353"/>
                      <a:gd name="connsiteX0" fmla="*/ 7493 w 4639234"/>
                      <a:gd name="connsiteY0" fmla="*/ 0 h 628403"/>
                      <a:gd name="connsiteX1" fmla="*/ 4639234 w 4639234"/>
                      <a:gd name="connsiteY1" fmla="*/ 0 h 628403"/>
                      <a:gd name="connsiteX2" fmla="*/ 4633280 w 4639234"/>
                      <a:gd name="connsiteY2" fmla="*/ 131697 h 628403"/>
                      <a:gd name="connsiteX3" fmla="*/ 0 w 4639234"/>
                      <a:gd name="connsiteY3" fmla="*/ 133238 h 628403"/>
                      <a:gd name="connsiteX4" fmla="*/ 7493 w 4639234"/>
                      <a:gd name="connsiteY4" fmla="*/ 0 h 628403"/>
                      <a:gd name="connsiteX0" fmla="*/ 7493 w 4639234"/>
                      <a:gd name="connsiteY0" fmla="*/ 0 h 630640"/>
                      <a:gd name="connsiteX1" fmla="*/ 4639234 w 4639234"/>
                      <a:gd name="connsiteY1" fmla="*/ 0 h 630640"/>
                      <a:gd name="connsiteX2" fmla="*/ 4633280 w 4639234"/>
                      <a:gd name="connsiteY2" fmla="*/ 131697 h 630640"/>
                      <a:gd name="connsiteX3" fmla="*/ 0 w 4639234"/>
                      <a:gd name="connsiteY3" fmla="*/ 133238 h 630640"/>
                      <a:gd name="connsiteX4" fmla="*/ 7493 w 4639234"/>
                      <a:gd name="connsiteY4" fmla="*/ 0 h 630640"/>
                      <a:gd name="connsiteX0" fmla="*/ 7493 w 4639234"/>
                      <a:gd name="connsiteY0" fmla="*/ 0 h 610379"/>
                      <a:gd name="connsiteX1" fmla="*/ 4639234 w 4639234"/>
                      <a:gd name="connsiteY1" fmla="*/ 0 h 610379"/>
                      <a:gd name="connsiteX2" fmla="*/ 4633280 w 4639234"/>
                      <a:gd name="connsiteY2" fmla="*/ 131697 h 610379"/>
                      <a:gd name="connsiteX3" fmla="*/ 0 w 4639234"/>
                      <a:gd name="connsiteY3" fmla="*/ 133238 h 610379"/>
                      <a:gd name="connsiteX4" fmla="*/ 7493 w 4639234"/>
                      <a:gd name="connsiteY4" fmla="*/ 0 h 610379"/>
                      <a:gd name="connsiteX0" fmla="*/ 7493 w 4639234"/>
                      <a:gd name="connsiteY0" fmla="*/ 0 h 621937"/>
                      <a:gd name="connsiteX1" fmla="*/ 4639234 w 4639234"/>
                      <a:gd name="connsiteY1" fmla="*/ 0 h 621937"/>
                      <a:gd name="connsiteX2" fmla="*/ 4633280 w 4639234"/>
                      <a:gd name="connsiteY2" fmla="*/ 131697 h 621937"/>
                      <a:gd name="connsiteX3" fmla="*/ 0 w 4639234"/>
                      <a:gd name="connsiteY3" fmla="*/ 133238 h 621937"/>
                      <a:gd name="connsiteX4" fmla="*/ 7493 w 4639234"/>
                      <a:gd name="connsiteY4" fmla="*/ 0 h 621937"/>
                      <a:gd name="connsiteX0" fmla="*/ 7493 w 4639234"/>
                      <a:gd name="connsiteY0" fmla="*/ 27921 h 621937"/>
                      <a:gd name="connsiteX1" fmla="*/ 4639234 w 4639234"/>
                      <a:gd name="connsiteY1" fmla="*/ 0 h 621937"/>
                      <a:gd name="connsiteX2" fmla="*/ 4633280 w 4639234"/>
                      <a:gd name="connsiteY2" fmla="*/ 131697 h 621937"/>
                      <a:gd name="connsiteX3" fmla="*/ 0 w 4639234"/>
                      <a:gd name="connsiteY3" fmla="*/ 133238 h 621937"/>
                      <a:gd name="connsiteX4" fmla="*/ 7493 w 4639234"/>
                      <a:gd name="connsiteY4" fmla="*/ 27921 h 621937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7814"/>
                      <a:gd name="connsiteX1" fmla="*/ 4632234 w 4633754"/>
                      <a:gd name="connsiteY1" fmla="*/ 0 h 607814"/>
                      <a:gd name="connsiteX2" fmla="*/ 4633280 w 4633754"/>
                      <a:gd name="connsiteY2" fmla="*/ 110756 h 607814"/>
                      <a:gd name="connsiteX3" fmla="*/ 0 w 4633754"/>
                      <a:gd name="connsiteY3" fmla="*/ 112297 h 607814"/>
                      <a:gd name="connsiteX4" fmla="*/ 7493 w 4633754"/>
                      <a:gd name="connsiteY4" fmla="*/ 6980 h 607814"/>
                      <a:gd name="connsiteX0" fmla="*/ 7493 w 4633754"/>
                      <a:gd name="connsiteY0" fmla="*/ 0 h 600834"/>
                      <a:gd name="connsiteX1" fmla="*/ 4632235 w 4633754"/>
                      <a:gd name="connsiteY1" fmla="*/ 13960 h 600834"/>
                      <a:gd name="connsiteX2" fmla="*/ 4633280 w 4633754"/>
                      <a:gd name="connsiteY2" fmla="*/ 103776 h 600834"/>
                      <a:gd name="connsiteX3" fmla="*/ 0 w 4633754"/>
                      <a:gd name="connsiteY3" fmla="*/ 105317 h 600834"/>
                      <a:gd name="connsiteX4" fmla="*/ 7493 w 4633754"/>
                      <a:gd name="connsiteY4" fmla="*/ 0 h 600834"/>
                      <a:gd name="connsiteX0" fmla="*/ 7493 w 4633754"/>
                      <a:gd name="connsiteY0" fmla="*/ 0 h 600834"/>
                      <a:gd name="connsiteX1" fmla="*/ 4632235 w 4633754"/>
                      <a:gd name="connsiteY1" fmla="*/ 13960 h 600834"/>
                      <a:gd name="connsiteX2" fmla="*/ 4633280 w 4633754"/>
                      <a:gd name="connsiteY2" fmla="*/ 103776 h 600834"/>
                      <a:gd name="connsiteX3" fmla="*/ 0 w 4633754"/>
                      <a:gd name="connsiteY3" fmla="*/ 105317 h 600834"/>
                      <a:gd name="connsiteX4" fmla="*/ 7493 w 4633754"/>
                      <a:gd name="connsiteY4" fmla="*/ 0 h 600834"/>
                      <a:gd name="connsiteX0" fmla="*/ 7493 w 4633754"/>
                      <a:gd name="connsiteY0" fmla="*/ 0 h 600834"/>
                      <a:gd name="connsiteX1" fmla="*/ 4632235 w 4633754"/>
                      <a:gd name="connsiteY1" fmla="*/ 13960 h 600834"/>
                      <a:gd name="connsiteX2" fmla="*/ 4633280 w 4633754"/>
                      <a:gd name="connsiteY2" fmla="*/ 103776 h 600834"/>
                      <a:gd name="connsiteX3" fmla="*/ 0 w 4633754"/>
                      <a:gd name="connsiteY3" fmla="*/ 105317 h 600834"/>
                      <a:gd name="connsiteX4" fmla="*/ 7493 w 4633754"/>
                      <a:gd name="connsiteY4" fmla="*/ 0 h 600834"/>
                      <a:gd name="connsiteX0" fmla="*/ 7493 w 4633754"/>
                      <a:gd name="connsiteY0" fmla="*/ 0 h 603125"/>
                      <a:gd name="connsiteX1" fmla="*/ 4632235 w 4633754"/>
                      <a:gd name="connsiteY1" fmla="*/ 13960 h 603125"/>
                      <a:gd name="connsiteX2" fmla="*/ 4633280 w 4633754"/>
                      <a:gd name="connsiteY2" fmla="*/ 103776 h 603125"/>
                      <a:gd name="connsiteX3" fmla="*/ 0 w 4633754"/>
                      <a:gd name="connsiteY3" fmla="*/ 105317 h 603125"/>
                      <a:gd name="connsiteX4" fmla="*/ 7493 w 4633754"/>
                      <a:gd name="connsiteY4" fmla="*/ 0 h 603125"/>
                      <a:gd name="connsiteX0" fmla="*/ 7493 w 4633607"/>
                      <a:gd name="connsiteY0" fmla="*/ 0 h 603125"/>
                      <a:gd name="connsiteX1" fmla="*/ 4629491 w 4633607"/>
                      <a:gd name="connsiteY1" fmla="*/ 65361 h 603125"/>
                      <a:gd name="connsiteX2" fmla="*/ 4633280 w 4633607"/>
                      <a:gd name="connsiteY2" fmla="*/ 103776 h 603125"/>
                      <a:gd name="connsiteX3" fmla="*/ 0 w 4633607"/>
                      <a:gd name="connsiteY3" fmla="*/ 105317 h 603125"/>
                      <a:gd name="connsiteX4" fmla="*/ 7493 w 4633607"/>
                      <a:gd name="connsiteY4" fmla="*/ 0 h 603125"/>
                      <a:gd name="connsiteX0" fmla="*/ 0 w 4634346"/>
                      <a:gd name="connsiteY0" fmla="*/ 0 h 567956"/>
                      <a:gd name="connsiteX1" fmla="*/ 4630230 w 4634346"/>
                      <a:gd name="connsiteY1" fmla="*/ 30192 h 567956"/>
                      <a:gd name="connsiteX2" fmla="*/ 4634019 w 4634346"/>
                      <a:gd name="connsiteY2" fmla="*/ 68607 h 567956"/>
                      <a:gd name="connsiteX3" fmla="*/ 739 w 4634346"/>
                      <a:gd name="connsiteY3" fmla="*/ 70148 h 567956"/>
                      <a:gd name="connsiteX4" fmla="*/ 0 w 4634346"/>
                      <a:gd name="connsiteY4" fmla="*/ 0 h 567956"/>
                      <a:gd name="connsiteX0" fmla="*/ 0 w 4637091"/>
                      <a:gd name="connsiteY0" fmla="*/ 0 h 554430"/>
                      <a:gd name="connsiteX1" fmla="*/ 4632975 w 4637091"/>
                      <a:gd name="connsiteY1" fmla="*/ 16666 h 554430"/>
                      <a:gd name="connsiteX2" fmla="*/ 4636764 w 4637091"/>
                      <a:gd name="connsiteY2" fmla="*/ 55081 h 554430"/>
                      <a:gd name="connsiteX3" fmla="*/ 3484 w 4637091"/>
                      <a:gd name="connsiteY3" fmla="*/ 56622 h 554430"/>
                      <a:gd name="connsiteX4" fmla="*/ 0 w 4637091"/>
                      <a:gd name="connsiteY4" fmla="*/ 0 h 554430"/>
                      <a:gd name="connsiteX0" fmla="*/ 0 w 4637091"/>
                      <a:gd name="connsiteY0" fmla="*/ 0 h 554430"/>
                      <a:gd name="connsiteX1" fmla="*/ 4632975 w 4637091"/>
                      <a:gd name="connsiteY1" fmla="*/ 16666 h 554430"/>
                      <a:gd name="connsiteX2" fmla="*/ 4636764 w 4637091"/>
                      <a:gd name="connsiteY2" fmla="*/ 55081 h 554430"/>
                      <a:gd name="connsiteX3" fmla="*/ 740 w 4637091"/>
                      <a:gd name="connsiteY3" fmla="*/ 56622 h 554430"/>
                      <a:gd name="connsiteX4" fmla="*/ 0 w 4637091"/>
                      <a:gd name="connsiteY4" fmla="*/ 0 h 554430"/>
                      <a:gd name="connsiteX0" fmla="*/ 0 w 4637091"/>
                      <a:gd name="connsiteY0" fmla="*/ 0 h 579863"/>
                      <a:gd name="connsiteX1" fmla="*/ 4632975 w 4637091"/>
                      <a:gd name="connsiteY1" fmla="*/ 16666 h 579863"/>
                      <a:gd name="connsiteX2" fmla="*/ 4636764 w 4637091"/>
                      <a:gd name="connsiteY2" fmla="*/ 55081 h 579863"/>
                      <a:gd name="connsiteX3" fmla="*/ 740 w 4637091"/>
                      <a:gd name="connsiteY3" fmla="*/ 56622 h 579863"/>
                      <a:gd name="connsiteX4" fmla="*/ 0 w 4637091"/>
                      <a:gd name="connsiteY4" fmla="*/ 0 h 579863"/>
                      <a:gd name="connsiteX0" fmla="*/ 0 w 4637091"/>
                      <a:gd name="connsiteY0" fmla="*/ 0 h 573338"/>
                      <a:gd name="connsiteX1" fmla="*/ 4632975 w 4637091"/>
                      <a:gd name="connsiteY1" fmla="*/ 16666 h 573338"/>
                      <a:gd name="connsiteX2" fmla="*/ 4636764 w 4637091"/>
                      <a:gd name="connsiteY2" fmla="*/ 55081 h 573338"/>
                      <a:gd name="connsiteX3" fmla="*/ 740 w 4637091"/>
                      <a:gd name="connsiteY3" fmla="*/ 56622 h 573338"/>
                      <a:gd name="connsiteX4" fmla="*/ 0 w 4637091"/>
                      <a:gd name="connsiteY4" fmla="*/ 0 h 573338"/>
                      <a:gd name="connsiteX0" fmla="*/ 0 w 4636969"/>
                      <a:gd name="connsiteY0" fmla="*/ 0 h 573338"/>
                      <a:gd name="connsiteX1" fmla="*/ 4632975 w 4636969"/>
                      <a:gd name="connsiteY1" fmla="*/ 16666 h 573338"/>
                      <a:gd name="connsiteX2" fmla="*/ 4636764 w 4636969"/>
                      <a:gd name="connsiteY2" fmla="*/ 55081 h 573338"/>
                      <a:gd name="connsiteX3" fmla="*/ 740 w 4636969"/>
                      <a:gd name="connsiteY3" fmla="*/ 56622 h 573338"/>
                      <a:gd name="connsiteX4" fmla="*/ 0 w 4636969"/>
                      <a:gd name="connsiteY4" fmla="*/ 0 h 573338"/>
                      <a:gd name="connsiteX0" fmla="*/ 0 w 4637499"/>
                      <a:gd name="connsiteY0" fmla="*/ 0 h 573338"/>
                      <a:gd name="connsiteX1" fmla="*/ 4632975 w 4637499"/>
                      <a:gd name="connsiteY1" fmla="*/ 16666 h 573338"/>
                      <a:gd name="connsiteX2" fmla="*/ 4636764 w 4637499"/>
                      <a:gd name="connsiteY2" fmla="*/ 55081 h 573338"/>
                      <a:gd name="connsiteX3" fmla="*/ 740 w 4637499"/>
                      <a:gd name="connsiteY3" fmla="*/ 56622 h 573338"/>
                      <a:gd name="connsiteX4" fmla="*/ 0 w 4637499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92100"/>
                      <a:gd name="connsiteX1" fmla="*/ 4632975 w 4638078"/>
                      <a:gd name="connsiteY1" fmla="*/ 16666 h 592100"/>
                      <a:gd name="connsiteX2" fmla="*/ 4636764 w 4638078"/>
                      <a:gd name="connsiteY2" fmla="*/ 55081 h 592100"/>
                      <a:gd name="connsiteX3" fmla="*/ 740 w 4638078"/>
                      <a:gd name="connsiteY3" fmla="*/ 56622 h 592100"/>
                      <a:gd name="connsiteX4" fmla="*/ 0 w 4638078"/>
                      <a:gd name="connsiteY4" fmla="*/ 0 h 592100"/>
                      <a:gd name="connsiteX0" fmla="*/ 0 w 4638078"/>
                      <a:gd name="connsiteY0" fmla="*/ 0 h 600078"/>
                      <a:gd name="connsiteX1" fmla="*/ 4632975 w 4638078"/>
                      <a:gd name="connsiteY1" fmla="*/ 16666 h 600078"/>
                      <a:gd name="connsiteX2" fmla="*/ 4636764 w 4638078"/>
                      <a:gd name="connsiteY2" fmla="*/ 55081 h 600078"/>
                      <a:gd name="connsiteX3" fmla="*/ 740 w 4638078"/>
                      <a:gd name="connsiteY3" fmla="*/ 56622 h 600078"/>
                      <a:gd name="connsiteX4" fmla="*/ 0 w 4638078"/>
                      <a:gd name="connsiteY4" fmla="*/ 0 h 600078"/>
                      <a:gd name="connsiteX0" fmla="*/ 0 w 4638078"/>
                      <a:gd name="connsiteY0" fmla="*/ 0 h 600078"/>
                      <a:gd name="connsiteX1" fmla="*/ 4632975 w 4638078"/>
                      <a:gd name="connsiteY1" fmla="*/ 16666 h 600078"/>
                      <a:gd name="connsiteX2" fmla="*/ 4636764 w 4638078"/>
                      <a:gd name="connsiteY2" fmla="*/ 55081 h 600078"/>
                      <a:gd name="connsiteX3" fmla="*/ 740 w 4638078"/>
                      <a:gd name="connsiteY3" fmla="*/ 56622 h 600078"/>
                      <a:gd name="connsiteX4" fmla="*/ 0 w 4638078"/>
                      <a:gd name="connsiteY4" fmla="*/ 0 h 600078"/>
                      <a:gd name="connsiteX0" fmla="*/ 0 w 4638078"/>
                      <a:gd name="connsiteY0" fmla="*/ 0 h 600078"/>
                      <a:gd name="connsiteX1" fmla="*/ 4632975 w 4638078"/>
                      <a:gd name="connsiteY1" fmla="*/ 16666 h 600078"/>
                      <a:gd name="connsiteX2" fmla="*/ 4636764 w 4638078"/>
                      <a:gd name="connsiteY2" fmla="*/ 55081 h 600078"/>
                      <a:gd name="connsiteX3" fmla="*/ 740 w 4638078"/>
                      <a:gd name="connsiteY3" fmla="*/ 56622 h 600078"/>
                      <a:gd name="connsiteX4" fmla="*/ 0 w 4638078"/>
                      <a:gd name="connsiteY4" fmla="*/ 0 h 600078"/>
                      <a:gd name="connsiteX0" fmla="*/ 0 w 4638078"/>
                      <a:gd name="connsiteY0" fmla="*/ 0 h 602197"/>
                      <a:gd name="connsiteX1" fmla="*/ 4632975 w 4638078"/>
                      <a:gd name="connsiteY1" fmla="*/ 16666 h 602197"/>
                      <a:gd name="connsiteX2" fmla="*/ 4636764 w 4638078"/>
                      <a:gd name="connsiteY2" fmla="*/ 55081 h 602197"/>
                      <a:gd name="connsiteX3" fmla="*/ 740 w 4638078"/>
                      <a:gd name="connsiteY3" fmla="*/ 56622 h 602197"/>
                      <a:gd name="connsiteX4" fmla="*/ 0 w 4638078"/>
                      <a:gd name="connsiteY4" fmla="*/ 0 h 602197"/>
                      <a:gd name="connsiteX0" fmla="*/ 0 w 4638078"/>
                      <a:gd name="connsiteY0" fmla="*/ 0 h 603259"/>
                      <a:gd name="connsiteX1" fmla="*/ 4632975 w 4638078"/>
                      <a:gd name="connsiteY1" fmla="*/ 16666 h 603259"/>
                      <a:gd name="connsiteX2" fmla="*/ 4636764 w 4638078"/>
                      <a:gd name="connsiteY2" fmla="*/ 55081 h 603259"/>
                      <a:gd name="connsiteX3" fmla="*/ 740 w 4638078"/>
                      <a:gd name="connsiteY3" fmla="*/ 56622 h 603259"/>
                      <a:gd name="connsiteX4" fmla="*/ 0 w 4638078"/>
                      <a:gd name="connsiteY4" fmla="*/ 0 h 603259"/>
                      <a:gd name="connsiteX0" fmla="*/ 0 w 4638078"/>
                      <a:gd name="connsiteY0" fmla="*/ 0 h 608589"/>
                      <a:gd name="connsiteX1" fmla="*/ 4632975 w 4638078"/>
                      <a:gd name="connsiteY1" fmla="*/ 16666 h 608589"/>
                      <a:gd name="connsiteX2" fmla="*/ 4636764 w 4638078"/>
                      <a:gd name="connsiteY2" fmla="*/ 55081 h 608589"/>
                      <a:gd name="connsiteX3" fmla="*/ 740 w 4638078"/>
                      <a:gd name="connsiteY3" fmla="*/ 56622 h 608589"/>
                      <a:gd name="connsiteX4" fmla="*/ 0 w 4638078"/>
                      <a:gd name="connsiteY4" fmla="*/ 0 h 608589"/>
                      <a:gd name="connsiteX0" fmla="*/ 0 w 4652953"/>
                      <a:gd name="connsiteY0" fmla="*/ 0 h 608589"/>
                      <a:gd name="connsiteX1" fmla="*/ 4632975 w 4652953"/>
                      <a:gd name="connsiteY1" fmla="*/ 16666 h 608589"/>
                      <a:gd name="connsiteX2" fmla="*/ 4636764 w 4652953"/>
                      <a:gd name="connsiteY2" fmla="*/ 55081 h 608589"/>
                      <a:gd name="connsiteX3" fmla="*/ 740 w 4652953"/>
                      <a:gd name="connsiteY3" fmla="*/ 56622 h 608589"/>
                      <a:gd name="connsiteX4" fmla="*/ 0 w 4652953"/>
                      <a:gd name="connsiteY4" fmla="*/ 0 h 608589"/>
                      <a:gd name="connsiteX0" fmla="*/ 0 w 4680052"/>
                      <a:gd name="connsiteY0" fmla="*/ 0 h 608589"/>
                      <a:gd name="connsiteX1" fmla="*/ 4632975 w 4680052"/>
                      <a:gd name="connsiteY1" fmla="*/ 16666 h 608589"/>
                      <a:gd name="connsiteX2" fmla="*/ 4636764 w 4680052"/>
                      <a:gd name="connsiteY2" fmla="*/ 55081 h 608589"/>
                      <a:gd name="connsiteX3" fmla="*/ 740 w 4680052"/>
                      <a:gd name="connsiteY3" fmla="*/ 56622 h 608589"/>
                      <a:gd name="connsiteX4" fmla="*/ 0 w 4680052"/>
                      <a:gd name="connsiteY4" fmla="*/ 0 h 608589"/>
                      <a:gd name="connsiteX0" fmla="*/ 0 w 4636764"/>
                      <a:gd name="connsiteY0" fmla="*/ 0 h 608589"/>
                      <a:gd name="connsiteX1" fmla="*/ 4632975 w 4636764"/>
                      <a:gd name="connsiteY1" fmla="*/ 16666 h 608589"/>
                      <a:gd name="connsiteX2" fmla="*/ 4636764 w 4636764"/>
                      <a:gd name="connsiteY2" fmla="*/ 55081 h 608589"/>
                      <a:gd name="connsiteX3" fmla="*/ 740 w 4636764"/>
                      <a:gd name="connsiteY3" fmla="*/ 56622 h 608589"/>
                      <a:gd name="connsiteX4" fmla="*/ 0 w 4636764"/>
                      <a:gd name="connsiteY4" fmla="*/ 0 h 608589"/>
                      <a:gd name="connsiteX0" fmla="*/ 0 w 4717992"/>
                      <a:gd name="connsiteY0" fmla="*/ 0 h 608589"/>
                      <a:gd name="connsiteX1" fmla="*/ 4632975 w 4717992"/>
                      <a:gd name="connsiteY1" fmla="*/ 16666 h 608589"/>
                      <a:gd name="connsiteX2" fmla="*/ 4636764 w 4717992"/>
                      <a:gd name="connsiteY2" fmla="*/ 55081 h 608589"/>
                      <a:gd name="connsiteX3" fmla="*/ 740 w 4717992"/>
                      <a:gd name="connsiteY3" fmla="*/ 56622 h 608589"/>
                      <a:gd name="connsiteX4" fmla="*/ 0 w 4717992"/>
                      <a:gd name="connsiteY4" fmla="*/ 0 h 608589"/>
                      <a:gd name="connsiteX0" fmla="*/ 0 w 4636764"/>
                      <a:gd name="connsiteY0" fmla="*/ 0 h 608589"/>
                      <a:gd name="connsiteX1" fmla="*/ 4632975 w 4636764"/>
                      <a:gd name="connsiteY1" fmla="*/ 16666 h 608589"/>
                      <a:gd name="connsiteX2" fmla="*/ 4636764 w 4636764"/>
                      <a:gd name="connsiteY2" fmla="*/ 55081 h 608589"/>
                      <a:gd name="connsiteX3" fmla="*/ 740 w 4636764"/>
                      <a:gd name="connsiteY3" fmla="*/ 56622 h 608589"/>
                      <a:gd name="connsiteX4" fmla="*/ 0 w 4636764"/>
                      <a:gd name="connsiteY4" fmla="*/ 0 h 608589"/>
                      <a:gd name="connsiteX0" fmla="*/ 0 w 4688581"/>
                      <a:gd name="connsiteY0" fmla="*/ 0 h 608589"/>
                      <a:gd name="connsiteX1" fmla="*/ 4632975 w 4688581"/>
                      <a:gd name="connsiteY1" fmla="*/ 16666 h 608589"/>
                      <a:gd name="connsiteX2" fmla="*/ 4636764 w 4688581"/>
                      <a:gd name="connsiteY2" fmla="*/ 55081 h 608589"/>
                      <a:gd name="connsiteX3" fmla="*/ 740 w 4688581"/>
                      <a:gd name="connsiteY3" fmla="*/ 56622 h 608589"/>
                      <a:gd name="connsiteX4" fmla="*/ 0 w 4688581"/>
                      <a:gd name="connsiteY4" fmla="*/ 0 h 608589"/>
                      <a:gd name="connsiteX0" fmla="*/ 0 w 4688581"/>
                      <a:gd name="connsiteY0" fmla="*/ 0 h 587091"/>
                      <a:gd name="connsiteX1" fmla="*/ 4632975 w 4688581"/>
                      <a:gd name="connsiteY1" fmla="*/ 16666 h 587091"/>
                      <a:gd name="connsiteX2" fmla="*/ 4636764 w 4688581"/>
                      <a:gd name="connsiteY2" fmla="*/ 55081 h 587091"/>
                      <a:gd name="connsiteX3" fmla="*/ 740 w 4688581"/>
                      <a:gd name="connsiteY3" fmla="*/ 56622 h 587091"/>
                      <a:gd name="connsiteX4" fmla="*/ 0 w 4688581"/>
                      <a:gd name="connsiteY4" fmla="*/ 0 h 587091"/>
                      <a:gd name="connsiteX0" fmla="*/ 0 w 4688581"/>
                      <a:gd name="connsiteY0" fmla="*/ 0 h 599337"/>
                      <a:gd name="connsiteX1" fmla="*/ 4632975 w 4688581"/>
                      <a:gd name="connsiteY1" fmla="*/ 16666 h 599337"/>
                      <a:gd name="connsiteX2" fmla="*/ 4636764 w 4688581"/>
                      <a:gd name="connsiteY2" fmla="*/ 55081 h 599337"/>
                      <a:gd name="connsiteX3" fmla="*/ 740 w 4688581"/>
                      <a:gd name="connsiteY3" fmla="*/ 56622 h 599337"/>
                      <a:gd name="connsiteX4" fmla="*/ 0 w 4688581"/>
                      <a:gd name="connsiteY4" fmla="*/ 0 h 599337"/>
                      <a:gd name="connsiteX0" fmla="*/ 0 w 4688581"/>
                      <a:gd name="connsiteY0" fmla="*/ 0 h 606528"/>
                      <a:gd name="connsiteX1" fmla="*/ 4632975 w 4688581"/>
                      <a:gd name="connsiteY1" fmla="*/ 16666 h 606528"/>
                      <a:gd name="connsiteX2" fmla="*/ 4636764 w 4688581"/>
                      <a:gd name="connsiteY2" fmla="*/ 55081 h 606528"/>
                      <a:gd name="connsiteX3" fmla="*/ 740 w 4688581"/>
                      <a:gd name="connsiteY3" fmla="*/ 56622 h 606528"/>
                      <a:gd name="connsiteX4" fmla="*/ 0 w 4688581"/>
                      <a:gd name="connsiteY4" fmla="*/ 0 h 606528"/>
                      <a:gd name="connsiteX0" fmla="*/ 0 w 4688581"/>
                      <a:gd name="connsiteY0" fmla="*/ 0 h 599337"/>
                      <a:gd name="connsiteX1" fmla="*/ 4632975 w 4688581"/>
                      <a:gd name="connsiteY1" fmla="*/ 16666 h 599337"/>
                      <a:gd name="connsiteX2" fmla="*/ 4636764 w 4688581"/>
                      <a:gd name="connsiteY2" fmla="*/ 55081 h 599337"/>
                      <a:gd name="connsiteX3" fmla="*/ 740 w 4688581"/>
                      <a:gd name="connsiteY3" fmla="*/ 56622 h 599337"/>
                      <a:gd name="connsiteX4" fmla="*/ 0 w 4688581"/>
                      <a:gd name="connsiteY4" fmla="*/ 0 h 599337"/>
                      <a:gd name="connsiteX0" fmla="*/ 0 w 4688581"/>
                      <a:gd name="connsiteY0" fmla="*/ 0 h 600362"/>
                      <a:gd name="connsiteX1" fmla="*/ 4632975 w 4688581"/>
                      <a:gd name="connsiteY1" fmla="*/ 16666 h 600362"/>
                      <a:gd name="connsiteX2" fmla="*/ 4636764 w 4688581"/>
                      <a:gd name="connsiteY2" fmla="*/ 55081 h 600362"/>
                      <a:gd name="connsiteX3" fmla="*/ 740 w 4688581"/>
                      <a:gd name="connsiteY3" fmla="*/ 56622 h 600362"/>
                      <a:gd name="connsiteX4" fmla="*/ 0 w 4688581"/>
                      <a:gd name="connsiteY4" fmla="*/ 0 h 600362"/>
                      <a:gd name="connsiteX0" fmla="*/ 0 w 4688581"/>
                      <a:gd name="connsiteY0" fmla="*/ 0 h 593200"/>
                      <a:gd name="connsiteX1" fmla="*/ 4632975 w 4688581"/>
                      <a:gd name="connsiteY1" fmla="*/ 16666 h 593200"/>
                      <a:gd name="connsiteX2" fmla="*/ 4636764 w 4688581"/>
                      <a:gd name="connsiteY2" fmla="*/ 55081 h 593200"/>
                      <a:gd name="connsiteX3" fmla="*/ 740 w 4688581"/>
                      <a:gd name="connsiteY3" fmla="*/ 56622 h 593200"/>
                      <a:gd name="connsiteX4" fmla="*/ 0 w 4688581"/>
                      <a:gd name="connsiteY4" fmla="*/ 0 h 593200"/>
                      <a:gd name="connsiteX0" fmla="*/ 0 w 4684672"/>
                      <a:gd name="connsiteY0" fmla="*/ 5181 h 598381"/>
                      <a:gd name="connsiteX1" fmla="*/ 4632975 w 4684672"/>
                      <a:gd name="connsiteY1" fmla="*/ 21847 h 598381"/>
                      <a:gd name="connsiteX2" fmla="*/ 4636764 w 4684672"/>
                      <a:gd name="connsiteY2" fmla="*/ 60262 h 598381"/>
                      <a:gd name="connsiteX3" fmla="*/ 740 w 4684672"/>
                      <a:gd name="connsiteY3" fmla="*/ 61803 h 598381"/>
                      <a:gd name="connsiteX4" fmla="*/ 0 w 4684672"/>
                      <a:gd name="connsiteY4" fmla="*/ 5181 h 598381"/>
                      <a:gd name="connsiteX0" fmla="*/ 0 w 4636764"/>
                      <a:gd name="connsiteY0" fmla="*/ 0 h 593200"/>
                      <a:gd name="connsiteX1" fmla="*/ 4632975 w 4636764"/>
                      <a:gd name="connsiteY1" fmla="*/ 16666 h 593200"/>
                      <a:gd name="connsiteX2" fmla="*/ 4636764 w 4636764"/>
                      <a:gd name="connsiteY2" fmla="*/ 55081 h 593200"/>
                      <a:gd name="connsiteX3" fmla="*/ 740 w 4636764"/>
                      <a:gd name="connsiteY3" fmla="*/ 56622 h 593200"/>
                      <a:gd name="connsiteX4" fmla="*/ 0 w 4636764"/>
                      <a:gd name="connsiteY4" fmla="*/ 0 h 593200"/>
                      <a:gd name="connsiteX0" fmla="*/ 0 w 4636768"/>
                      <a:gd name="connsiteY0" fmla="*/ 0 h 593200"/>
                      <a:gd name="connsiteX1" fmla="*/ 4632975 w 4636768"/>
                      <a:gd name="connsiteY1" fmla="*/ 16666 h 593200"/>
                      <a:gd name="connsiteX2" fmla="*/ 4636764 w 4636768"/>
                      <a:gd name="connsiteY2" fmla="*/ 55081 h 593200"/>
                      <a:gd name="connsiteX3" fmla="*/ 740 w 4636768"/>
                      <a:gd name="connsiteY3" fmla="*/ 56622 h 593200"/>
                      <a:gd name="connsiteX4" fmla="*/ 0 w 4636768"/>
                      <a:gd name="connsiteY4" fmla="*/ 0 h 593200"/>
                      <a:gd name="connsiteX0" fmla="*/ 0 w 4636764"/>
                      <a:gd name="connsiteY0" fmla="*/ 0 h 593200"/>
                      <a:gd name="connsiteX1" fmla="*/ 4632975 w 4636764"/>
                      <a:gd name="connsiteY1" fmla="*/ 16666 h 593200"/>
                      <a:gd name="connsiteX2" fmla="*/ 4636764 w 4636764"/>
                      <a:gd name="connsiteY2" fmla="*/ 55081 h 593200"/>
                      <a:gd name="connsiteX3" fmla="*/ 740 w 4636764"/>
                      <a:gd name="connsiteY3" fmla="*/ 56622 h 593200"/>
                      <a:gd name="connsiteX4" fmla="*/ 0 w 4636764"/>
                      <a:gd name="connsiteY4" fmla="*/ 0 h 593200"/>
                      <a:gd name="connsiteX0" fmla="*/ 0 w 4638370"/>
                      <a:gd name="connsiteY0" fmla="*/ 0 h 593200"/>
                      <a:gd name="connsiteX1" fmla="*/ 4632975 w 4638370"/>
                      <a:gd name="connsiteY1" fmla="*/ 16666 h 593200"/>
                      <a:gd name="connsiteX2" fmla="*/ 4636764 w 4638370"/>
                      <a:gd name="connsiteY2" fmla="*/ 55081 h 593200"/>
                      <a:gd name="connsiteX3" fmla="*/ 740 w 4638370"/>
                      <a:gd name="connsiteY3" fmla="*/ 56622 h 593200"/>
                      <a:gd name="connsiteX4" fmla="*/ 0 w 4638370"/>
                      <a:gd name="connsiteY4" fmla="*/ 0 h 593200"/>
                      <a:gd name="connsiteX0" fmla="*/ 0 w 4638370"/>
                      <a:gd name="connsiteY0" fmla="*/ 0 h 595467"/>
                      <a:gd name="connsiteX1" fmla="*/ 4632975 w 4638370"/>
                      <a:gd name="connsiteY1" fmla="*/ 16666 h 595467"/>
                      <a:gd name="connsiteX2" fmla="*/ 4636764 w 4638370"/>
                      <a:gd name="connsiteY2" fmla="*/ 55081 h 595467"/>
                      <a:gd name="connsiteX3" fmla="*/ 740 w 4638370"/>
                      <a:gd name="connsiteY3" fmla="*/ 56622 h 595467"/>
                      <a:gd name="connsiteX4" fmla="*/ 0 w 4638370"/>
                      <a:gd name="connsiteY4" fmla="*/ 0 h 595467"/>
                      <a:gd name="connsiteX0" fmla="*/ 0 w 4638370"/>
                      <a:gd name="connsiteY0" fmla="*/ 0 h 600017"/>
                      <a:gd name="connsiteX1" fmla="*/ 4632975 w 4638370"/>
                      <a:gd name="connsiteY1" fmla="*/ 16666 h 600017"/>
                      <a:gd name="connsiteX2" fmla="*/ 4636764 w 4638370"/>
                      <a:gd name="connsiteY2" fmla="*/ 55081 h 600017"/>
                      <a:gd name="connsiteX3" fmla="*/ 740 w 4638370"/>
                      <a:gd name="connsiteY3" fmla="*/ 56622 h 600017"/>
                      <a:gd name="connsiteX4" fmla="*/ 0 w 4638370"/>
                      <a:gd name="connsiteY4" fmla="*/ 0 h 600017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299"/>
                      <a:gd name="connsiteX1" fmla="*/ 4632975 w 4638370"/>
                      <a:gd name="connsiteY1" fmla="*/ 16666 h 602299"/>
                      <a:gd name="connsiteX2" fmla="*/ 4636764 w 4638370"/>
                      <a:gd name="connsiteY2" fmla="*/ 55081 h 602299"/>
                      <a:gd name="connsiteX3" fmla="*/ 740 w 4638370"/>
                      <a:gd name="connsiteY3" fmla="*/ 56622 h 602299"/>
                      <a:gd name="connsiteX4" fmla="*/ 0 w 4638370"/>
                      <a:gd name="connsiteY4" fmla="*/ 0 h 602299"/>
                      <a:gd name="connsiteX0" fmla="*/ 0 w 4641492"/>
                      <a:gd name="connsiteY0" fmla="*/ 1462 h 603761"/>
                      <a:gd name="connsiteX1" fmla="*/ 4639366 w 4641492"/>
                      <a:gd name="connsiteY1" fmla="*/ 0 h 603761"/>
                      <a:gd name="connsiteX2" fmla="*/ 4636764 w 4641492"/>
                      <a:gd name="connsiteY2" fmla="*/ 56543 h 603761"/>
                      <a:gd name="connsiteX3" fmla="*/ 740 w 4641492"/>
                      <a:gd name="connsiteY3" fmla="*/ 58084 h 603761"/>
                      <a:gd name="connsiteX4" fmla="*/ 0 w 4641492"/>
                      <a:gd name="connsiteY4" fmla="*/ 1462 h 603761"/>
                      <a:gd name="connsiteX0" fmla="*/ 0 w 4641492"/>
                      <a:gd name="connsiteY0" fmla="*/ 1462 h 603761"/>
                      <a:gd name="connsiteX1" fmla="*/ 4639366 w 4641492"/>
                      <a:gd name="connsiteY1" fmla="*/ 0 h 603761"/>
                      <a:gd name="connsiteX2" fmla="*/ 4636765 w 4641492"/>
                      <a:gd name="connsiteY2" fmla="*/ 56543 h 603761"/>
                      <a:gd name="connsiteX3" fmla="*/ 740 w 4641492"/>
                      <a:gd name="connsiteY3" fmla="*/ 58084 h 603761"/>
                      <a:gd name="connsiteX4" fmla="*/ 0 w 4641492"/>
                      <a:gd name="connsiteY4" fmla="*/ 1462 h 603761"/>
                      <a:gd name="connsiteX0" fmla="*/ 0 w 4641492"/>
                      <a:gd name="connsiteY0" fmla="*/ 1462 h 600265"/>
                      <a:gd name="connsiteX1" fmla="*/ 4639366 w 4641492"/>
                      <a:gd name="connsiteY1" fmla="*/ 0 h 600265"/>
                      <a:gd name="connsiteX2" fmla="*/ 4636765 w 4641492"/>
                      <a:gd name="connsiteY2" fmla="*/ 56543 h 600265"/>
                      <a:gd name="connsiteX3" fmla="*/ 740 w 4641492"/>
                      <a:gd name="connsiteY3" fmla="*/ 58084 h 600265"/>
                      <a:gd name="connsiteX4" fmla="*/ 0 w 4641492"/>
                      <a:gd name="connsiteY4" fmla="*/ 1462 h 600265"/>
                      <a:gd name="connsiteX0" fmla="*/ 0 w 4641492"/>
                      <a:gd name="connsiteY0" fmla="*/ 1462 h 597071"/>
                      <a:gd name="connsiteX1" fmla="*/ 4639366 w 4641492"/>
                      <a:gd name="connsiteY1" fmla="*/ 0 h 597071"/>
                      <a:gd name="connsiteX2" fmla="*/ 4636765 w 4641492"/>
                      <a:gd name="connsiteY2" fmla="*/ 56543 h 597071"/>
                      <a:gd name="connsiteX3" fmla="*/ 740 w 4641492"/>
                      <a:gd name="connsiteY3" fmla="*/ 58084 h 597071"/>
                      <a:gd name="connsiteX4" fmla="*/ 0 w 4641492"/>
                      <a:gd name="connsiteY4" fmla="*/ 1462 h 597071"/>
                      <a:gd name="connsiteX0" fmla="*/ 0 w 4641492"/>
                      <a:gd name="connsiteY0" fmla="*/ 1462 h 593470"/>
                      <a:gd name="connsiteX1" fmla="*/ 4639366 w 4641492"/>
                      <a:gd name="connsiteY1" fmla="*/ 0 h 593470"/>
                      <a:gd name="connsiteX2" fmla="*/ 4636765 w 4641492"/>
                      <a:gd name="connsiteY2" fmla="*/ 56543 h 593470"/>
                      <a:gd name="connsiteX3" fmla="*/ 740 w 4641492"/>
                      <a:gd name="connsiteY3" fmla="*/ 58084 h 593470"/>
                      <a:gd name="connsiteX4" fmla="*/ 0 w 4641492"/>
                      <a:gd name="connsiteY4" fmla="*/ 1462 h 593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1492" h="593470">
                        <a:moveTo>
                          <a:pt x="0" y="1462"/>
                        </a:moveTo>
                        <a:cubicBezTo>
                          <a:pt x="524132" y="705636"/>
                          <a:pt x="4054213" y="746869"/>
                          <a:pt x="4639366" y="0"/>
                        </a:cubicBezTo>
                        <a:cubicBezTo>
                          <a:pt x="4643892" y="78465"/>
                          <a:pt x="4640317" y="36824"/>
                          <a:pt x="4636765" y="56543"/>
                        </a:cubicBezTo>
                        <a:cubicBezTo>
                          <a:pt x="4026936" y="812997"/>
                          <a:pt x="483119" y="730230"/>
                          <a:pt x="740" y="58084"/>
                        </a:cubicBezTo>
                        <a:cubicBezTo>
                          <a:pt x="494" y="34701"/>
                          <a:pt x="246" y="24845"/>
                          <a:pt x="0" y="146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Calibri" panose="020F0502020204030204"/>
                      <a:cs typeface="Lucida Sans Unicode" pitchFamily="34" charset="0"/>
                    </a:endParaRPr>
                  </a:p>
                </p:txBody>
              </p:sp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1360218" y="2187142"/>
                  <a:ext cx="3831075" cy="1946660"/>
                  <a:chOff x="2030362" y="1637198"/>
                  <a:chExt cx="3831075" cy="1946660"/>
                </a:xfrm>
              </p:grpSpPr>
              <p:grpSp>
                <p:nvGrpSpPr>
                  <p:cNvPr id="430" name="Group 429"/>
                  <p:cNvGrpSpPr/>
                  <p:nvPr/>
                </p:nvGrpSpPr>
                <p:grpSpPr>
                  <a:xfrm>
                    <a:off x="2030362" y="1637198"/>
                    <a:ext cx="3831075" cy="1946660"/>
                    <a:chOff x="1777687" y="800747"/>
                    <a:chExt cx="4646572" cy="2361030"/>
                  </a:xfrm>
                </p:grpSpPr>
                <p:sp>
                  <p:nvSpPr>
                    <p:cNvPr id="432" name="Rectangle 2"/>
                    <p:cNvSpPr/>
                    <p:nvPr/>
                  </p:nvSpPr>
                  <p:spPr>
                    <a:xfrm>
                      <a:off x="1777687" y="1314381"/>
                      <a:ext cx="4646572" cy="1847396"/>
                    </a:xfrm>
                    <a:custGeom>
                      <a:avLst/>
                      <a:gdLst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2035720"/>
                        <a:gd name="connsiteX1" fmla="*/ 4598894 w 4598894"/>
                        <a:gd name="connsiteY1" fmla="*/ 0 h 2035720"/>
                        <a:gd name="connsiteX2" fmla="*/ 4598894 w 4598894"/>
                        <a:gd name="connsiteY2" fmla="*/ 1721224 h 2035720"/>
                        <a:gd name="connsiteX3" fmla="*/ 0 w 4598894"/>
                        <a:gd name="connsiteY3" fmla="*/ 1721224 h 2035720"/>
                        <a:gd name="connsiteX4" fmla="*/ 0 w 4598894"/>
                        <a:gd name="connsiteY4" fmla="*/ 0 h 2035720"/>
                        <a:gd name="connsiteX0" fmla="*/ 0 w 4598894"/>
                        <a:gd name="connsiteY0" fmla="*/ 0 h 2371705"/>
                        <a:gd name="connsiteX1" fmla="*/ 4598894 w 4598894"/>
                        <a:gd name="connsiteY1" fmla="*/ 0 h 2371705"/>
                        <a:gd name="connsiteX2" fmla="*/ 4598894 w 4598894"/>
                        <a:gd name="connsiteY2" fmla="*/ 1721224 h 2371705"/>
                        <a:gd name="connsiteX3" fmla="*/ 0 w 4598894"/>
                        <a:gd name="connsiteY3" fmla="*/ 1721224 h 2371705"/>
                        <a:gd name="connsiteX4" fmla="*/ 0 w 4598894"/>
                        <a:gd name="connsiteY4" fmla="*/ 0 h 2371705"/>
                        <a:gd name="connsiteX0" fmla="*/ 0 w 4598894"/>
                        <a:gd name="connsiteY0" fmla="*/ 0 h 2418530"/>
                        <a:gd name="connsiteX1" fmla="*/ 4598894 w 4598894"/>
                        <a:gd name="connsiteY1" fmla="*/ 0 h 2418530"/>
                        <a:gd name="connsiteX2" fmla="*/ 4598894 w 4598894"/>
                        <a:gd name="connsiteY2" fmla="*/ 1721224 h 2418530"/>
                        <a:gd name="connsiteX3" fmla="*/ 0 w 4598894"/>
                        <a:gd name="connsiteY3" fmla="*/ 1721224 h 2418530"/>
                        <a:gd name="connsiteX4" fmla="*/ 0 w 4598894"/>
                        <a:gd name="connsiteY4" fmla="*/ 0 h 241853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38404"/>
                        <a:gd name="connsiteX1" fmla="*/ 4598894 w 4598894"/>
                        <a:gd name="connsiteY1" fmla="*/ 0 h 2438404"/>
                        <a:gd name="connsiteX2" fmla="*/ 4598894 w 4598894"/>
                        <a:gd name="connsiteY2" fmla="*/ 1721224 h 2438404"/>
                        <a:gd name="connsiteX3" fmla="*/ 0 w 4598894"/>
                        <a:gd name="connsiteY3" fmla="*/ 1721224 h 2438404"/>
                        <a:gd name="connsiteX4" fmla="*/ 0 w 4598894"/>
                        <a:gd name="connsiteY4" fmla="*/ 0 h 2438404"/>
                        <a:gd name="connsiteX0" fmla="*/ 0 w 4598894"/>
                        <a:gd name="connsiteY0" fmla="*/ 0 h 2448084"/>
                        <a:gd name="connsiteX1" fmla="*/ 4598894 w 4598894"/>
                        <a:gd name="connsiteY1" fmla="*/ 0 h 2448084"/>
                        <a:gd name="connsiteX2" fmla="*/ 4598894 w 4598894"/>
                        <a:gd name="connsiteY2" fmla="*/ 1721224 h 2448084"/>
                        <a:gd name="connsiteX3" fmla="*/ 0 w 4598894"/>
                        <a:gd name="connsiteY3" fmla="*/ 1721224 h 2448084"/>
                        <a:gd name="connsiteX4" fmla="*/ 0 w 4598894"/>
                        <a:gd name="connsiteY4" fmla="*/ 0 h 2448084"/>
                        <a:gd name="connsiteX0" fmla="*/ 0 w 4598894"/>
                        <a:gd name="connsiteY0" fmla="*/ 0 h 2431118"/>
                        <a:gd name="connsiteX1" fmla="*/ 4598894 w 4598894"/>
                        <a:gd name="connsiteY1" fmla="*/ 0 h 2431118"/>
                        <a:gd name="connsiteX2" fmla="*/ 4598894 w 4598894"/>
                        <a:gd name="connsiteY2" fmla="*/ 1721224 h 2431118"/>
                        <a:gd name="connsiteX3" fmla="*/ 0 w 4598894"/>
                        <a:gd name="connsiteY3" fmla="*/ 1721224 h 2431118"/>
                        <a:gd name="connsiteX4" fmla="*/ 0 w 4598894"/>
                        <a:gd name="connsiteY4" fmla="*/ 0 h 2431118"/>
                        <a:gd name="connsiteX0" fmla="*/ 0 w 4598894"/>
                        <a:gd name="connsiteY0" fmla="*/ 16513 h 2447631"/>
                        <a:gd name="connsiteX1" fmla="*/ 4593074 w 4598894"/>
                        <a:gd name="connsiteY1" fmla="*/ 0 h 2447631"/>
                        <a:gd name="connsiteX2" fmla="*/ 4598894 w 4598894"/>
                        <a:gd name="connsiteY2" fmla="*/ 1737737 h 2447631"/>
                        <a:gd name="connsiteX3" fmla="*/ 0 w 4598894"/>
                        <a:gd name="connsiteY3" fmla="*/ 1737737 h 2447631"/>
                        <a:gd name="connsiteX4" fmla="*/ 0 w 4598894"/>
                        <a:gd name="connsiteY4" fmla="*/ 16513 h 2447631"/>
                        <a:gd name="connsiteX0" fmla="*/ 0 w 4598894"/>
                        <a:gd name="connsiteY0" fmla="*/ 16513 h 2447631"/>
                        <a:gd name="connsiteX1" fmla="*/ 4593074 w 4598894"/>
                        <a:gd name="connsiteY1" fmla="*/ 0 h 2447631"/>
                        <a:gd name="connsiteX2" fmla="*/ 4598894 w 4598894"/>
                        <a:gd name="connsiteY2" fmla="*/ 1737737 h 2447631"/>
                        <a:gd name="connsiteX3" fmla="*/ 0 w 4598894"/>
                        <a:gd name="connsiteY3" fmla="*/ 1737737 h 2447631"/>
                        <a:gd name="connsiteX4" fmla="*/ 0 w 4598894"/>
                        <a:gd name="connsiteY4" fmla="*/ 16513 h 2447631"/>
                        <a:gd name="connsiteX0" fmla="*/ 0 w 4598894"/>
                        <a:gd name="connsiteY0" fmla="*/ 16513 h 2447631"/>
                        <a:gd name="connsiteX1" fmla="*/ 4593074 w 4598894"/>
                        <a:gd name="connsiteY1" fmla="*/ 0 h 2447631"/>
                        <a:gd name="connsiteX2" fmla="*/ 4598894 w 4598894"/>
                        <a:gd name="connsiteY2" fmla="*/ 1737737 h 2447631"/>
                        <a:gd name="connsiteX3" fmla="*/ 0 w 4598894"/>
                        <a:gd name="connsiteY3" fmla="*/ 1737737 h 2447631"/>
                        <a:gd name="connsiteX4" fmla="*/ 0 w 4598894"/>
                        <a:gd name="connsiteY4" fmla="*/ 16513 h 244763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32 w 4607111"/>
                        <a:gd name="connsiteY0" fmla="*/ 0 h 2450471"/>
                        <a:gd name="connsiteX1" fmla="*/ 4601291 w 4607111"/>
                        <a:gd name="connsiteY1" fmla="*/ 2840 h 2450471"/>
                        <a:gd name="connsiteX2" fmla="*/ 4607111 w 4607111"/>
                        <a:gd name="connsiteY2" fmla="*/ 1740577 h 2450471"/>
                        <a:gd name="connsiteX3" fmla="*/ 8217 w 4607111"/>
                        <a:gd name="connsiteY3" fmla="*/ 1740577 h 2450471"/>
                        <a:gd name="connsiteX4" fmla="*/ 32 w 4607111"/>
                        <a:gd name="connsiteY4" fmla="*/ 0 h 2450471"/>
                        <a:gd name="connsiteX0" fmla="*/ 32 w 4607111"/>
                        <a:gd name="connsiteY0" fmla="*/ 0 h 2450471"/>
                        <a:gd name="connsiteX1" fmla="*/ 4601291 w 4607111"/>
                        <a:gd name="connsiteY1" fmla="*/ 2840 h 2450471"/>
                        <a:gd name="connsiteX2" fmla="*/ 4607111 w 4607111"/>
                        <a:gd name="connsiteY2" fmla="*/ 1740577 h 2450471"/>
                        <a:gd name="connsiteX3" fmla="*/ 8217 w 4607111"/>
                        <a:gd name="connsiteY3" fmla="*/ 1740577 h 2450471"/>
                        <a:gd name="connsiteX4" fmla="*/ 32 w 4607111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5157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2129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2129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2129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33259"/>
                        <a:gd name="connsiteX1" fmla="*/ 4601259 w 4607079"/>
                        <a:gd name="connsiteY1" fmla="*/ 2840 h 2433259"/>
                        <a:gd name="connsiteX2" fmla="*/ 4607079 w 4607079"/>
                        <a:gd name="connsiteY2" fmla="*/ 1740577 h 2433259"/>
                        <a:gd name="connsiteX3" fmla="*/ 2129 w 4607079"/>
                        <a:gd name="connsiteY3" fmla="*/ 1740577 h 2433259"/>
                        <a:gd name="connsiteX4" fmla="*/ 0 w 4607079"/>
                        <a:gd name="connsiteY4" fmla="*/ 0 h 2433259"/>
                        <a:gd name="connsiteX0" fmla="*/ 0 w 4607079"/>
                        <a:gd name="connsiteY0" fmla="*/ 0 h 2435402"/>
                        <a:gd name="connsiteX1" fmla="*/ 4601259 w 4607079"/>
                        <a:gd name="connsiteY1" fmla="*/ 2840 h 2435402"/>
                        <a:gd name="connsiteX2" fmla="*/ 4607079 w 4607079"/>
                        <a:gd name="connsiteY2" fmla="*/ 1740577 h 2435402"/>
                        <a:gd name="connsiteX3" fmla="*/ 2129 w 4607079"/>
                        <a:gd name="connsiteY3" fmla="*/ 1740577 h 2435402"/>
                        <a:gd name="connsiteX4" fmla="*/ 0 w 4607079"/>
                        <a:gd name="connsiteY4" fmla="*/ 0 h 2435402"/>
                        <a:gd name="connsiteX0" fmla="*/ 0 w 4603257"/>
                        <a:gd name="connsiteY0" fmla="*/ 0 h 2435403"/>
                        <a:gd name="connsiteX1" fmla="*/ 4601259 w 4603257"/>
                        <a:gd name="connsiteY1" fmla="*/ 2840 h 2435403"/>
                        <a:gd name="connsiteX2" fmla="*/ 4603257 w 4603257"/>
                        <a:gd name="connsiteY2" fmla="*/ 1740578 h 2435403"/>
                        <a:gd name="connsiteX3" fmla="*/ 2129 w 4603257"/>
                        <a:gd name="connsiteY3" fmla="*/ 1740577 h 2435403"/>
                        <a:gd name="connsiteX4" fmla="*/ 0 w 4603257"/>
                        <a:gd name="connsiteY4" fmla="*/ 0 h 2435403"/>
                        <a:gd name="connsiteX0" fmla="*/ 0 w 4601259"/>
                        <a:gd name="connsiteY0" fmla="*/ 0 h 2435403"/>
                        <a:gd name="connsiteX1" fmla="*/ 4601259 w 4601259"/>
                        <a:gd name="connsiteY1" fmla="*/ 2840 h 2435403"/>
                        <a:gd name="connsiteX2" fmla="*/ 4595612 w 4601259"/>
                        <a:gd name="connsiteY2" fmla="*/ 1740577 h 2435403"/>
                        <a:gd name="connsiteX3" fmla="*/ 2129 w 4601259"/>
                        <a:gd name="connsiteY3" fmla="*/ 1740577 h 2435403"/>
                        <a:gd name="connsiteX4" fmla="*/ 0 w 4601259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1259"/>
                        <a:gd name="connsiteY0" fmla="*/ 0 h 2435403"/>
                        <a:gd name="connsiteX1" fmla="*/ 4601259 w 4601259"/>
                        <a:gd name="connsiteY1" fmla="*/ 2840 h 2435403"/>
                        <a:gd name="connsiteX2" fmla="*/ 4599436 w 4601259"/>
                        <a:gd name="connsiteY2" fmla="*/ 1740577 h 2435403"/>
                        <a:gd name="connsiteX3" fmla="*/ 2129 w 4601259"/>
                        <a:gd name="connsiteY3" fmla="*/ 1740577 h 2435403"/>
                        <a:gd name="connsiteX4" fmla="*/ 0 w 4601259"/>
                        <a:gd name="connsiteY4" fmla="*/ 0 h 2435403"/>
                        <a:gd name="connsiteX0" fmla="*/ 0 w 4601259"/>
                        <a:gd name="connsiteY0" fmla="*/ 0 h 2427750"/>
                        <a:gd name="connsiteX1" fmla="*/ 4601259 w 4601259"/>
                        <a:gd name="connsiteY1" fmla="*/ 2840 h 2427750"/>
                        <a:gd name="connsiteX2" fmla="*/ 4599436 w 4601259"/>
                        <a:gd name="connsiteY2" fmla="*/ 1740577 h 2427750"/>
                        <a:gd name="connsiteX3" fmla="*/ 2129 w 4601259"/>
                        <a:gd name="connsiteY3" fmla="*/ 1740577 h 2427750"/>
                        <a:gd name="connsiteX4" fmla="*/ 0 w 4601259"/>
                        <a:gd name="connsiteY4" fmla="*/ 0 h 2427750"/>
                        <a:gd name="connsiteX0" fmla="*/ 0 w 4601259"/>
                        <a:gd name="connsiteY0" fmla="*/ 0 h 2427750"/>
                        <a:gd name="connsiteX1" fmla="*/ 4601259 w 4601259"/>
                        <a:gd name="connsiteY1" fmla="*/ 2840 h 2427750"/>
                        <a:gd name="connsiteX2" fmla="*/ 4599436 w 4601259"/>
                        <a:gd name="connsiteY2" fmla="*/ 1740577 h 2427750"/>
                        <a:gd name="connsiteX3" fmla="*/ 2129 w 4601259"/>
                        <a:gd name="connsiteY3" fmla="*/ 1740577 h 2427750"/>
                        <a:gd name="connsiteX4" fmla="*/ 0 w 4601259"/>
                        <a:gd name="connsiteY4" fmla="*/ 0 h 2427750"/>
                        <a:gd name="connsiteX0" fmla="*/ 0 w 4601259"/>
                        <a:gd name="connsiteY0" fmla="*/ 0 h 2445668"/>
                        <a:gd name="connsiteX1" fmla="*/ 4601259 w 4601259"/>
                        <a:gd name="connsiteY1" fmla="*/ 20758 h 2445668"/>
                        <a:gd name="connsiteX2" fmla="*/ 4599436 w 4601259"/>
                        <a:gd name="connsiteY2" fmla="*/ 1758495 h 2445668"/>
                        <a:gd name="connsiteX3" fmla="*/ 2129 w 4601259"/>
                        <a:gd name="connsiteY3" fmla="*/ 1758495 h 2445668"/>
                        <a:gd name="connsiteX4" fmla="*/ 0 w 4601259"/>
                        <a:gd name="connsiteY4" fmla="*/ 0 h 2445668"/>
                        <a:gd name="connsiteX0" fmla="*/ 0 w 4605757"/>
                        <a:gd name="connsiteY0" fmla="*/ 0 h 2445668"/>
                        <a:gd name="connsiteX1" fmla="*/ 4601259 w 4605757"/>
                        <a:gd name="connsiteY1" fmla="*/ 20758 h 2445668"/>
                        <a:gd name="connsiteX2" fmla="*/ 4605757 w 4605757"/>
                        <a:gd name="connsiteY2" fmla="*/ 1758495 h 2445668"/>
                        <a:gd name="connsiteX3" fmla="*/ 2129 w 4605757"/>
                        <a:gd name="connsiteY3" fmla="*/ 1758495 h 2445668"/>
                        <a:gd name="connsiteX4" fmla="*/ 0 w 4605757"/>
                        <a:gd name="connsiteY4" fmla="*/ 0 h 2445668"/>
                        <a:gd name="connsiteX0" fmla="*/ 0 w 4605757"/>
                        <a:gd name="connsiteY0" fmla="*/ 0 h 2445668"/>
                        <a:gd name="connsiteX1" fmla="*/ 4601259 w 4605757"/>
                        <a:gd name="connsiteY1" fmla="*/ 20758 h 2445668"/>
                        <a:gd name="connsiteX2" fmla="*/ 4605757 w 4605757"/>
                        <a:gd name="connsiteY2" fmla="*/ 1758492 h 2445668"/>
                        <a:gd name="connsiteX3" fmla="*/ 2129 w 4605757"/>
                        <a:gd name="connsiteY3" fmla="*/ 1758495 h 2445668"/>
                        <a:gd name="connsiteX4" fmla="*/ 0 w 4605757"/>
                        <a:gd name="connsiteY4" fmla="*/ 0 h 2445668"/>
                        <a:gd name="connsiteX0" fmla="*/ 0 w 4601257"/>
                        <a:gd name="connsiteY0" fmla="*/ 0 h 2445668"/>
                        <a:gd name="connsiteX1" fmla="*/ 4601259 w 4601257"/>
                        <a:gd name="connsiteY1" fmla="*/ 20758 h 2445668"/>
                        <a:gd name="connsiteX2" fmla="*/ 4584199 w 4601257"/>
                        <a:gd name="connsiteY2" fmla="*/ 1758492 h 2445668"/>
                        <a:gd name="connsiteX3" fmla="*/ 2129 w 4601257"/>
                        <a:gd name="connsiteY3" fmla="*/ 1758495 h 2445668"/>
                        <a:gd name="connsiteX4" fmla="*/ 0 w 4601257"/>
                        <a:gd name="connsiteY4" fmla="*/ 0 h 2445668"/>
                        <a:gd name="connsiteX0" fmla="*/ 0 w 4601259"/>
                        <a:gd name="connsiteY0" fmla="*/ 0 h 2554454"/>
                        <a:gd name="connsiteX1" fmla="*/ 4601259 w 4601259"/>
                        <a:gd name="connsiteY1" fmla="*/ 20758 h 2554454"/>
                        <a:gd name="connsiteX2" fmla="*/ 4584199 w 4601259"/>
                        <a:gd name="connsiteY2" fmla="*/ 1758492 h 2554454"/>
                        <a:gd name="connsiteX3" fmla="*/ 2129 w 4601259"/>
                        <a:gd name="connsiteY3" fmla="*/ 1758495 h 2554454"/>
                        <a:gd name="connsiteX4" fmla="*/ 0 w 4601259"/>
                        <a:gd name="connsiteY4" fmla="*/ 0 h 2554454"/>
                        <a:gd name="connsiteX0" fmla="*/ 0 w 4601259"/>
                        <a:gd name="connsiteY0" fmla="*/ 0 h 2613872"/>
                        <a:gd name="connsiteX1" fmla="*/ 4601259 w 4601259"/>
                        <a:gd name="connsiteY1" fmla="*/ 20758 h 2613872"/>
                        <a:gd name="connsiteX2" fmla="*/ 4584199 w 4601259"/>
                        <a:gd name="connsiteY2" fmla="*/ 1758492 h 2613872"/>
                        <a:gd name="connsiteX3" fmla="*/ 2129 w 4601259"/>
                        <a:gd name="connsiteY3" fmla="*/ 1758495 h 2613872"/>
                        <a:gd name="connsiteX4" fmla="*/ 0 w 4601259"/>
                        <a:gd name="connsiteY4" fmla="*/ 0 h 2613872"/>
                        <a:gd name="connsiteX0" fmla="*/ 0 w 4601259"/>
                        <a:gd name="connsiteY0" fmla="*/ 0 h 2658892"/>
                        <a:gd name="connsiteX1" fmla="*/ 4601259 w 4601259"/>
                        <a:gd name="connsiteY1" fmla="*/ 20758 h 2658892"/>
                        <a:gd name="connsiteX2" fmla="*/ 4584199 w 4601259"/>
                        <a:gd name="connsiteY2" fmla="*/ 1758492 h 2658892"/>
                        <a:gd name="connsiteX3" fmla="*/ 2129 w 4601259"/>
                        <a:gd name="connsiteY3" fmla="*/ 1758495 h 2658892"/>
                        <a:gd name="connsiteX4" fmla="*/ 0 w 4601259"/>
                        <a:gd name="connsiteY4" fmla="*/ 0 h 2658892"/>
                        <a:gd name="connsiteX0" fmla="*/ 0 w 4601259"/>
                        <a:gd name="connsiteY0" fmla="*/ 0 h 2689085"/>
                        <a:gd name="connsiteX1" fmla="*/ 4601259 w 4601259"/>
                        <a:gd name="connsiteY1" fmla="*/ 20758 h 2689085"/>
                        <a:gd name="connsiteX2" fmla="*/ 4584199 w 4601259"/>
                        <a:gd name="connsiteY2" fmla="*/ 1758492 h 2689085"/>
                        <a:gd name="connsiteX3" fmla="*/ 2129 w 4601259"/>
                        <a:gd name="connsiteY3" fmla="*/ 1758495 h 2689085"/>
                        <a:gd name="connsiteX4" fmla="*/ 0 w 4601259"/>
                        <a:gd name="connsiteY4" fmla="*/ 0 h 2689085"/>
                        <a:gd name="connsiteX0" fmla="*/ 0 w 4601259"/>
                        <a:gd name="connsiteY0" fmla="*/ 0 h 2662072"/>
                        <a:gd name="connsiteX1" fmla="*/ 4601259 w 4601259"/>
                        <a:gd name="connsiteY1" fmla="*/ 20758 h 2662072"/>
                        <a:gd name="connsiteX2" fmla="*/ 4584199 w 4601259"/>
                        <a:gd name="connsiteY2" fmla="*/ 1758492 h 2662072"/>
                        <a:gd name="connsiteX3" fmla="*/ 2129 w 4601259"/>
                        <a:gd name="connsiteY3" fmla="*/ 1758495 h 2662072"/>
                        <a:gd name="connsiteX4" fmla="*/ 0 w 4601259"/>
                        <a:gd name="connsiteY4" fmla="*/ 0 h 2662072"/>
                        <a:gd name="connsiteX0" fmla="*/ 0 w 4601259"/>
                        <a:gd name="connsiteY0" fmla="*/ 0 h 2639178"/>
                        <a:gd name="connsiteX1" fmla="*/ 4601259 w 4601259"/>
                        <a:gd name="connsiteY1" fmla="*/ 20758 h 2639178"/>
                        <a:gd name="connsiteX2" fmla="*/ 4584199 w 4601259"/>
                        <a:gd name="connsiteY2" fmla="*/ 1758492 h 2639178"/>
                        <a:gd name="connsiteX3" fmla="*/ 2129 w 4601259"/>
                        <a:gd name="connsiteY3" fmla="*/ 1758495 h 2639178"/>
                        <a:gd name="connsiteX4" fmla="*/ 0 w 4601259"/>
                        <a:gd name="connsiteY4" fmla="*/ 0 h 2639178"/>
                        <a:gd name="connsiteX0" fmla="*/ 0 w 4601259"/>
                        <a:gd name="connsiteY0" fmla="*/ 0 h 2616347"/>
                        <a:gd name="connsiteX1" fmla="*/ 4601259 w 4601259"/>
                        <a:gd name="connsiteY1" fmla="*/ 20758 h 2616347"/>
                        <a:gd name="connsiteX2" fmla="*/ 4584199 w 4601259"/>
                        <a:gd name="connsiteY2" fmla="*/ 1758492 h 2616347"/>
                        <a:gd name="connsiteX3" fmla="*/ 2129 w 4601259"/>
                        <a:gd name="connsiteY3" fmla="*/ 1758495 h 2616347"/>
                        <a:gd name="connsiteX4" fmla="*/ 0 w 4601259"/>
                        <a:gd name="connsiteY4" fmla="*/ 0 h 2616347"/>
                        <a:gd name="connsiteX0" fmla="*/ 0 w 4601259"/>
                        <a:gd name="connsiteY0" fmla="*/ 0 h 2632741"/>
                        <a:gd name="connsiteX1" fmla="*/ 4601259 w 4601259"/>
                        <a:gd name="connsiteY1" fmla="*/ 20758 h 2632741"/>
                        <a:gd name="connsiteX2" fmla="*/ 4584199 w 4601259"/>
                        <a:gd name="connsiteY2" fmla="*/ 1758492 h 2632741"/>
                        <a:gd name="connsiteX3" fmla="*/ 2129 w 4601259"/>
                        <a:gd name="connsiteY3" fmla="*/ 1758495 h 2632741"/>
                        <a:gd name="connsiteX4" fmla="*/ 0 w 4601259"/>
                        <a:gd name="connsiteY4" fmla="*/ 0 h 2632741"/>
                        <a:gd name="connsiteX0" fmla="*/ 0 w 4601259"/>
                        <a:gd name="connsiteY0" fmla="*/ 0 h 2663003"/>
                        <a:gd name="connsiteX1" fmla="*/ 4601259 w 4601259"/>
                        <a:gd name="connsiteY1" fmla="*/ 20758 h 2663003"/>
                        <a:gd name="connsiteX2" fmla="*/ 4584199 w 4601259"/>
                        <a:gd name="connsiteY2" fmla="*/ 1758492 h 2663003"/>
                        <a:gd name="connsiteX3" fmla="*/ 2129 w 4601259"/>
                        <a:gd name="connsiteY3" fmla="*/ 1758495 h 2663003"/>
                        <a:gd name="connsiteX4" fmla="*/ 0 w 4601259"/>
                        <a:gd name="connsiteY4" fmla="*/ 0 h 2663003"/>
                        <a:gd name="connsiteX0" fmla="*/ 0 w 4601259"/>
                        <a:gd name="connsiteY0" fmla="*/ 0 h 2693387"/>
                        <a:gd name="connsiteX1" fmla="*/ 4601259 w 4601259"/>
                        <a:gd name="connsiteY1" fmla="*/ 20758 h 2693387"/>
                        <a:gd name="connsiteX2" fmla="*/ 4584199 w 4601259"/>
                        <a:gd name="connsiteY2" fmla="*/ 1758492 h 2693387"/>
                        <a:gd name="connsiteX3" fmla="*/ 2129 w 4601259"/>
                        <a:gd name="connsiteY3" fmla="*/ 1758495 h 2693387"/>
                        <a:gd name="connsiteX4" fmla="*/ 0 w 4601259"/>
                        <a:gd name="connsiteY4" fmla="*/ 0 h 2693387"/>
                        <a:gd name="connsiteX0" fmla="*/ 0 w 4601259"/>
                        <a:gd name="connsiteY0" fmla="*/ 0 h 2655425"/>
                        <a:gd name="connsiteX1" fmla="*/ 4601259 w 4601259"/>
                        <a:gd name="connsiteY1" fmla="*/ 20758 h 2655425"/>
                        <a:gd name="connsiteX2" fmla="*/ 4584199 w 4601259"/>
                        <a:gd name="connsiteY2" fmla="*/ 1758492 h 2655425"/>
                        <a:gd name="connsiteX3" fmla="*/ 2129 w 4601259"/>
                        <a:gd name="connsiteY3" fmla="*/ 1758495 h 2655425"/>
                        <a:gd name="connsiteX4" fmla="*/ 0 w 4601259"/>
                        <a:gd name="connsiteY4" fmla="*/ 0 h 2655425"/>
                        <a:gd name="connsiteX0" fmla="*/ 0 w 4601259"/>
                        <a:gd name="connsiteY0" fmla="*/ 0 h 2648683"/>
                        <a:gd name="connsiteX1" fmla="*/ 4601259 w 4601259"/>
                        <a:gd name="connsiteY1" fmla="*/ 20758 h 2648683"/>
                        <a:gd name="connsiteX2" fmla="*/ 4584199 w 4601259"/>
                        <a:gd name="connsiteY2" fmla="*/ 1758492 h 2648683"/>
                        <a:gd name="connsiteX3" fmla="*/ 2129 w 4601259"/>
                        <a:gd name="connsiteY3" fmla="*/ 1740642 h 2648683"/>
                        <a:gd name="connsiteX4" fmla="*/ 0 w 4601259"/>
                        <a:gd name="connsiteY4" fmla="*/ 0 h 2648683"/>
                        <a:gd name="connsiteX0" fmla="*/ 0 w 4601259"/>
                        <a:gd name="connsiteY0" fmla="*/ 0 h 2610788"/>
                        <a:gd name="connsiteX1" fmla="*/ 4601259 w 4601259"/>
                        <a:gd name="connsiteY1" fmla="*/ 20758 h 2610788"/>
                        <a:gd name="connsiteX2" fmla="*/ 4584199 w 4601259"/>
                        <a:gd name="connsiteY2" fmla="*/ 1758492 h 2610788"/>
                        <a:gd name="connsiteX3" fmla="*/ 2129 w 4601259"/>
                        <a:gd name="connsiteY3" fmla="*/ 1740642 h 2610788"/>
                        <a:gd name="connsiteX4" fmla="*/ 0 w 4601259"/>
                        <a:gd name="connsiteY4" fmla="*/ 0 h 2610788"/>
                        <a:gd name="connsiteX0" fmla="*/ 0 w 4601259"/>
                        <a:gd name="connsiteY0" fmla="*/ 0 h 2621855"/>
                        <a:gd name="connsiteX1" fmla="*/ 4601259 w 4601259"/>
                        <a:gd name="connsiteY1" fmla="*/ 20758 h 2621855"/>
                        <a:gd name="connsiteX2" fmla="*/ 4584199 w 4601259"/>
                        <a:gd name="connsiteY2" fmla="*/ 1776344 h 2621855"/>
                        <a:gd name="connsiteX3" fmla="*/ 2129 w 4601259"/>
                        <a:gd name="connsiteY3" fmla="*/ 1740642 h 2621855"/>
                        <a:gd name="connsiteX4" fmla="*/ 0 w 4601259"/>
                        <a:gd name="connsiteY4" fmla="*/ 0 h 2621855"/>
                        <a:gd name="connsiteX0" fmla="*/ 0 w 4601259"/>
                        <a:gd name="connsiteY0" fmla="*/ 0 h 2501713"/>
                        <a:gd name="connsiteX1" fmla="*/ 4601259 w 4601259"/>
                        <a:gd name="connsiteY1" fmla="*/ 20758 h 2501713"/>
                        <a:gd name="connsiteX2" fmla="*/ 4584199 w 4601259"/>
                        <a:gd name="connsiteY2" fmla="*/ 1776344 h 2501713"/>
                        <a:gd name="connsiteX3" fmla="*/ 2129 w 4601259"/>
                        <a:gd name="connsiteY3" fmla="*/ 1740642 h 2501713"/>
                        <a:gd name="connsiteX4" fmla="*/ 0 w 4601259"/>
                        <a:gd name="connsiteY4" fmla="*/ 0 h 2501713"/>
                        <a:gd name="connsiteX0" fmla="*/ 0 w 4601259"/>
                        <a:gd name="connsiteY0" fmla="*/ 0 h 2531619"/>
                        <a:gd name="connsiteX1" fmla="*/ 4601259 w 4601259"/>
                        <a:gd name="connsiteY1" fmla="*/ 20758 h 2531619"/>
                        <a:gd name="connsiteX2" fmla="*/ 4584199 w 4601259"/>
                        <a:gd name="connsiteY2" fmla="*/ 1776344 h 2531619"/>
                        <a:gd name="connsiteX3" fmla="*/ 2129 w 4601259"/>
                        <a:gd name="connsiteY3" fmla="*/ 1812054 h 2531619"/>
                        <a:gd name="connsiteX4" fmla="*/ 0 w 4601259"/>
                        <a:gd name="connsiteY4" fmla="*/ 0 h 2531619"/>
                        <a:gd name="connsiteX0" fmla="*/ 0 w 4601259"/>
                        <a:gd name="connsiteY0" fmla="*/ 0 h 2507819"/>
                        <a:gd name="connsiteX1" fmla="*/ 4601259 w 4601259"/>
                        <a:gd name="connsiteY1" fmla="*/ 20758 h 2507819"/>
                        <a:gd name="connsiteX2" fmla="*/ 4584199 w 4601259"/>
                        <a:gd name="connsiteY2" fmla="*/ 1776344 h 2507819"/>
                        <a:gd name="connsiteX3" fmla="*/ 2129 w 4601259"/>
                        <a:gd name="connsiteY3" fmla="*/ 1812054 h 2507819"/>
                        <a:gd name="connsiteX4" fmla="*/ 0 w 4601259"/>
                        <a:gd name="connsiteY4" fmla="*/ 0 h 2507819"/>
                        <a:gd name="connsiteX0" fmla="*/ 35783 w 4637042"/>
                        <a:gd name="connsiteY0" fmla="*/ 0 h 2507819"/>
                        <a:gd name="connsiteX1" fmla="*/ 4637042 w 4637042"/>
                        <a:gd name="connsiteY1" fmla="*/ 20758 h 2507819"/>
                        <a:gd name="connsiteX2" fmla="*/ 4619982 w 4637042"/>
                        <a:gd name="connsiteY2" fmla="*/ 1776344 h 2507819"/>
                        <a:gd name="connsiteX3" fmla="*/ 130 w 4637042"/>
                        <a:gd name="connsiteY3" fmla="*/ 1812054 h 2507819"/>
                        <a:gd name="connsiteX4" fmla="*/ 35783 w 4637042"/>
                        <a:gd name="connsiteY4" fmla="*/ 0 h 2507819"/>
                        <a:gd name="connsiteX0" fmla="*/ 10782 w 4612041"/>
                        <a:gd name="connsiteY0" fmla="*/ 0 h 2507819"/>
                        <a:gd name="connsiteX1" fmla="*/ 4612041 w 4612041"/>
                        <a:gd name="connsiteY1" fmla="*/ 20758 h 2507819"/>
                        <a:gd name="connsiteX2" fmla="*/ 4594981 w 4612041"/>
                        <a:gd name="connsiteY2" fmla="*/ 1776344 h 2507819"/>
                        <a:gd name="connsiteX3" fmla="*/ 316 w 4612041"/>
                        <a:gd name="connsiteY3" fmla="*/ 1812054 h 2507819"/>
                        <a:gd name="connsiteX4" fmla="*/ 10782 w 4612041"/>
                        <a:gd name="connsiteY4" fmla="*/ 0 h 2507819"/>
                        <a:gd name="connsiteX0" fmla="*/ 10782 w 4612041"/>
                        <a:gd name="connsiteY0" fmla="*/ 0 h 2493185"/>
                        <a:gd name="connsiteX1" fmla="*/ 4612041 w 4612041"/>
                        <a:gd name="connsiteY1" fmla="*/ 20758 h 2493185"/>
                        <a:gd name="connsiteX2" fmla="*/ 4594981 w 4612041"/>
                        <a:gd name="connsiteY2" fmla="*/ 1776344 h 2493185"/>
                        <a:gd name="connsiteX3" fmla="*/ 316 w 4612041"/>
                        <a:gd name="connsiteY3" fmla="*/ 1776347 h 2493185"/>
                        <a:gd name="connsiteX4" fmla="*/ 10782 w 4612041"/>
                        <a:gd name="connsiteY4" fmla="*/ 0 h 2493185"/>
                        <a:gd name="connsiteX0" fmla="*/ 10782 w 4612041"/>
                        <a:gd name="connsiteY0" fmla="*/ 0 h 2510566"/>
                        <a:gd name="connsiteX1" fmla="*/ 4612041 w 4612041"/>
                        <a:gd name="connsiteY1" fmla="*/ 20758 h 2510566"/>
                        <a:gd name="connsiteX2" fmla="*/ 4594981 w 4612041"/>
                        <a:gd name="connsiteY2" fmla="*/ 1776344 h 2510566"/>
                        <a:gd name="connsiteX3" fmla="*/ 316 w 4612041"/>
                        <a:gd name="connsiteY3" fmla="*/ 1776347 h 2510566"/>
                        <a:gd name="connsiteX4" fmla="*/ 10782 w 4612041"/>
                        <a:gd name="connsiteY4" fmla="*/ 0 h 2510566"/>
                        <a:gd name="connsiteX0" fmla="*/ 10782 w 4612041"/>
                        <a:gd name="connsiteY0" fmla="*/ 0 h 2522360"/>
                        <a:gd name="connsiteX1" fmla="*/ 4612041 w 4612041"/>
                        <a:gd name="connsiteY1" fmla="*/ 20758 h 2522360"/>
                        <a:gd name="connsiteX2" fmla="*/ 4594981 w 4612041"/>
                        <a:gd name="connsiteY2" fmla="*/ 1776344 h 2522360"/>
                        <a:gd name="connsiteX3" fmla="*/ 316 w 4612041"/>
                        <a:gd name="connsiteY3" fmla="*/ 1776347 h 2522360"/>
                        <a:gd name="connsiteX4" fmla="*/ 10782 w 4612041"/>
                        <a:gd name="connsiteY4" fmla="*/ 0 h 2522360"/>
                        <a:gd name="connsiteX0" fmla="*/ 10782 w 4612041"/>
                        <a:gd name="connsiteY0" fmla="*/ 0 h 2534308"/>
                        <a:gd name="connsiteX1" fmla="*/ 4612041 w 4612041"/>
                        <a:gd name="connsiteY1" fmla="*/ 20758 h 2534308"/>
                        <a:gd name="connsiteX2" fmla="*/ 4594981 w 4612041"/>
                        <a:gd name="connsiteY2" fmla="*/ 1776344 h 2534308"/>
                        <a:gd name="connsiteX3" fmla="*/ 316 w 4612041"/>
                        <a:gd name="connsiteY3" fmla="*/ 1776347 h 2534308"/>
                        <a:gd name="connsiteX4" fmla="*/ 10782 w 4612041"/>
                        <a:gd name="connsiteY4" fmla="*/ 0 h 2534308"/>
                        <a:gd name="connsiteX0" fmla="*/ 10782 w 4612041"/>
                        <a:gd name="connsiteY0" fmla="*/ 0 h 2510567"/>
                        <a:gd name="connsiteX1" fmla="*/ 4612041 w 4612041"/>
                        <a:gd name="connsiteY1" fmla="*/ 20758 h 2510567"/>
                        <a:gd name="connsiteX2" fmla="*/ 4594981 w 4612041"/>
                        <a:gd name="connsiteY2" fmla="*/ 1776344 h 2510567"/>
                        <a:gd name="connsiteX3" fmla="*/ 316 w 4612041"/>
                        <a:gd name="connsiteY3" fmla="*/ 1776347 h 2510567"/>
                        <a:gd name="connsiteX4" fmla="*/ 10782 w 4612041"/>
                        <a:gd name="connsiteY4" fmla="*/ 0 h 2510567"/>
                        <a:gd name="connsiteX0" fmla="*/ 10782 w 4612041"/>
                        <a:gd name="connsiteY0" fmla="*/ 0 h 2495877"/>
                        <a:gd name="connsiteX1" fmla="*/ 4612041 w 4612041"/>
                        <a:gd name="connsiteY1" fmla="*/ 20758 h 2495877"/>
                        <a:gd name="connsiteX2" fmla="*/ 4594981 w 4612041"/>
                        <a:gd name="connsiteY2" fmla="*/ 1776344 h 2495877"/>
                        <a:gd name="connsiteX3" fmla="*/ 316 w 4612041"/>
                        <a:gd name="connsiteY3" fmla="*/ 1776347 h 2495877"/>
                        <a:gd name="connsiteX4" fmla="*/ 10782 w 4612041"/>
                        <a:gd name="connsiteY4" fmla="*/ 0 h 2495877"/>
                        <a:gd name="connsiteX0" fmla="*/ 10782 w 4612041"/>
                        <a:gd name="connsiteY0" fmla="*/ 0 h 2495877"/>
                        <a:gd name="connsiteX1" fmla="*/ 4612041 w 4612041"/>
                        <a:gd name="connsiteY1" fmla="*/ 20758 h 2495877"/>
                        <a:gd name="connsiteX2" fmla="*/ 4594981 w 4612041"/>
                        <a:gd name="connsiteY2" fmla="*/ 1776344 h 2495877"/>
                        <a:gd name="connsiteX3" fmla="*/ 316 w 4612041"/>
                        <a:gd name="connsiteY3" fmla="*/ 1776347 h 2495877"/>
                        <a:gd name="connsiteX4" fmla="*/ 10782 w 4612041"/>
                        <a:gd name="connsiteY4" fmla="*/ 0 h 2495877"/>
                        <a:gd name="connsiteX0" fmla="*/ 10782 w 4927803"/>
                        <a:gd name="connsiteY0" fmla="*/ 0 h 2394735"/>
                        <a:gd name="connsiteX1" fmla="*/ 4612041 w 4927803"/>
                        <a:gd name="connsiteY1" fmla="*/ 20758 h 2394735"/>
                        <a:gd name="connsiteX2" fmla="*/ 4927803 w 4927803"/>
                        <a:gd name="connsiteY2" fmla="*/ 1590991 h 2394735"/>
                        <a:gd name="connsiteX3" fmla="*/ 316 w 4927803"/>
                        <a:gd name="connsiteY3" fmla="*/ 1776347 h 2394735"/>
                        <a:gd name="connsiteX4" fmla="*/ 10782 w 4927803"/>
                        <a:gd name="connsiteY4" fmla="*/ 0 h 2394735"/>
                        <a:gd name="connsiteX0" fmla="*/ 10782 w 4956752"/>
                        <a:gd name="connsiteY0" fmla="*/ 181444 h 2576179"/>
                        <a:gd name="connsiteX1" fmla="*/ 4956752 w 4956752"/>
                        <a:gd name="connsiteY1" fmla="*/ 0 h 2576179"/>
                        <a:gd name="connsiteX2" fmla="*/ 4927803 w 4956752"/>
                        <a:gd name="connsiteY2" fmla="*/ 1772435 h 2576179"/>
                        <a:gd name="connsiteX3" fmla="*/ 316 w 4956752"/>
                        <a:gd name="connsiteY3" fmla="*/ 1957791 h 2576179"/>
                        <a:gd name="connsiteX4" fmla="*/ 10782 w 4956752"/>
                        <a:gd name="connsiteY4" fmla="*/ 181444 h 2576179"/>
                        <a:gd name="connsiteX0" fmla="*/ 10782 w 4956752"/>
                        <a:gd name="connsiteY0" fmla="*/ 181444 h 2576181"/>
                        <a:gd name="connsiteX1" fmla="*/ 4956752 w 4956752"/>
                        <a:gd name="connsiteY1" fmla="*/ 0 h 2576181"/>
                        <a:gd name="connsiteX2" fmla="*/ 4951577 w 4956752"/>
                        <a:gd name="connsiteY2" fmla="*/ 1772436 h 2576181"/>
                        <a:gd name="connsiteX3" fmla="*/ 316 w 4956752"/>
                        <a:gd name="connsiteY3" fmla="*/ 1957791 h 2576181"/>
                        <a:gd name="connsiteX4" fmla="*/ 10782 w 4956752"/>
                        <a:gd name="connsiteY4" fmla="*/ 181444 h 2576181"/>
                        <a:gd name="connsiteX0" fmla="*/ 0 w 5362000"/>
                        <a:gd name="connsiteY0" fmla="*/ 0 h 2647489"/>
                        <a:gd name="connsiteX1" fmla="*/ 5362000 w 5362000"/>
                        <a:gd name="connsiteY1" fmla="*/ 71310 h 2647489"/>
                        <a:gd name="connsiteX2" fmla="*/ 5356825 w 5362000"/>
                        <a:gd name="connsiteY2" fmla="*/ 1843746 h 2647489"/>
                        <a:gd name="connsiteX3" fmla="*/ 405564 w 5362000"/>
                        <a:gd name="connsiteY3" fmla="*/ 2029101 h 2647489"/>
                        <a:gd name="connsiteX4" fmla="*/ 0 w 5362000"/>
                        <a:gd name="connsiteY4" fmla="*/ 0 h 2647489"/>
                        <a:gd name="connsiteX0" fmla="*/ 0 w 5362000"/>
                        <a:gd name="connsiteY0" fmla="*/ 0 h 2570405"/>
                        <a:gd name="connsiteX1" fmla="*/ 5362000 w 5362000"/>
                        <a:gd name="connsiteY1" fmla="*/ 71310 h 2570405"/>
                        <a:gd name="connsiteX2" fmla="*/ 5356825 w 5362000"/>
                        <a:gd name="connsiteY2" fmla="*/ 1843746 h 2570405"/>
                        <a:gd name="connsiteX3" fmla="*/ 13308 w 5362000"/>
                        <a:gd name="connsiteY3" fmla="*/ 1860599 h 2570405"/>
                        <a:gd name="connsiteX4" fmla="*/ 0 w 5362000"/>
                        <a:gd name="connsiteY4" fmla="*/ 0 h 2570405"/>
                        <a:gd name="connsiteX0" fmla="*/ 4136 w 5349210"/>
                        <a:gd name="connsiteY0" fmla="*/ 0 h 2570403"/>
                        <a:gd name="connsiteX1" fmla="*/ 5349210 w 5349210"/>
                        <a:gd name="connsiteY1" fmla="*/ 71310 h 2570403"/>
                        <a:gd name="connsiteX2" fmla="*/ 5344035 w 5349210"/>
                        <a:gd name="connsiteY2" fmla="*/ 1843746 h 2570403"/>
                        <a:gd name="connsiteX3" fmla="*/ 518 w 5349210"/>
                        <a:gd name="connsiteY3" fmla="*/ 1860599 h 2570403"/>
                        <a:gd name="connsiteX4" fmla="*/ 4136 w 5349210"/>
                        <a:gd name="connsiteY4" fmla="*/ 0 h 2570403"/>
                        <a:gd name="connsiteX0" fmla="*/ 4136 w 5349210"/>
                        <a:gd name="connsiteY0" fmla="*/ 0 h 2658397"/>
                        <a:gd name="connsiteX1" fmla="*/ 5349210 w 5349210"/>
                        <a:gd name="connsiteY1" fmla="*/ 71310 h 2658397"/>
                        <a:gd name="connsiteX2" fmla="*/ 5344035 w 5349210"/>
                        <a:gd name="connsiteY2" fmla="*/ 1843746 h 2658397"/>
                        <a:gd name="connsiteX3" fmla="*/ 518 w 5349210"/>
                        <a:gd name="connsiteY3" fmla="*/ 1860599 h 2658397"/>
                        <a:gd name="connsiteX4" fmla="*/ 4136 w 5349210"/>
                        <a:gd name="connsiteY4" fmla="*/ 0 h 2658397"/>
                        <a:gd name="connsiteX0" fmla="*/ 4136 w 5352498"/>
                        <a:gd name="connsiteY0" fmla="*/ 0 h 2658395"/>
                        <a:gd name="connsiteX1" fmla="*/ 5349210 w 5352498"/>
                        <a:gd name="connsiteY1" fmla="*/ 71310 h 2658395"/>
                        <a:gd name="connsiteX2" fmla="*/ 5352498 w 5352498"/>
                        <a:gd name="connsiteY2" fmla="*/ 1843745 h 2658395"/>
                        <a:gd name="connsiteX3" fmla="*/ 518 w 5352498"/>
                        <a:gd name="connsiteY3" fmla="*/ 1860599 h 2658395"/>
                        <a:gd name="connsiteX4" fmla="*/ 4136 w 5352498"/>
                        <a:gd name="connsiteY4" fmla="*/ 0 h 2658395"/>
                        <a:gd name="connsiteX0" fmla="*/ 4136 w 5352498"/>
                        <a:gd name="connsiteY0" fmla="*/ 0 h 2635354"/>
                        <a:gd name="connsiteX1" fmla="*/ 5349210 w 5352498"/>
                        <a:gd name="connsiteY1" fmla="*/ 71310 h 2635354"/>
                        <a:gd name="connsiteX2" fmla="*/ 5352498 w 5352498"/>
                        <a:gd name="connsiteY2" fmla="*/ 1843745 h 2635354"/>
                        <a:gd name="connsiteX3" fmla="*/ 518 w 5352498"/>
                        <a:gd name="connsiteY3" fmla="*/ 1860599 h 2635354"/>
                        <a:gd name="connsiteX4" fmla="*/ 4136 w 5352498"/>
                        <a:gd name="connsiteY4" fmla="*/ 0 h 2635354"/>
                        <a:gd name="connsiteX0" fmla="*/ 4136 w 5352498"/>
                        <a:gd name="connsiteY0" fmla="*/ 0 h 2644537"/>
                        <a:gd name="connsiteX1" fmla="*/ 5349210 w 5352498"/>
                        <a:gd name="connsiteY1" fmla="*/ 71310 h 2644537"/>
                        <a:gd name="connsiteX2" fmla="*/ 5352498 w 5352498"/>
                        <a:gd name="connsiteY2" fmla="*/ 1843745 h 2644537"/>
                        <a:gd name="connsiteX3" fmla="*/ 518 w 5352498"/>
                        <a:gd name="connsiteY3" fmla="*/ 1860599 h 2644537"/>
                        <a:gd name="connsiteX4" fmla="*/ 4136 w 5352498"/>
                        <a:gd name="connsiteY4" fmla="*/ 0 h 2644537"/>
                        <a:gd name="connsiteX0" fmla="*/ 4136 w 5352498"/>
                        <a:gd name="connsiteY0" fmla="*/ 0 h 2644535"/>
                        <a:gd name="connsiteX1" fmla="*/ 5349210 w 5352498"/>
                        <a:gd name="connsiteY1" fmla="*/ 71310 h 2644535"/>
                        <a:gd name="connsiteX2" fmla="*/ 5352498 w 5352498"/>
                        <a:gd name="connsiteY2" fmla="*/ 1843745 h 2644535"/>
                        <a:gd name="connsiteX3" fmla="*/ 518 w 5352498"/>
                        <a:gd name="connsiteY3" fmla="*/ 1860599 h 2644535"/>
                        <a:gd name="connsiteX4" fmla="*/ 4136 w 5352498"/>
                        <a:gd name="connsiteY4" fmla="*/ 0 h 2644535"/>
                        <a:gd name="connsiteX0" fmla="*/ 4136 w 5352498"/>
                        <a:gd name="connsiteY0" fmla="*/ 0 h 2653765"/>
                        <a:gd name="connsiteX1" fmla="*/ 5349210 w 5352498"/>
                        <a:gd name="connsiteY1" fmla="*/ 71310 h 2653765"/>
                        <a:gd name="connsiteX2" fmla="*/ 5352498 w 5352498"/>
                        <a:gd name="connsiteY2" fmla="*/ 1843745 h 2653765"/>
                        <a:gd name="connsiteX3" fmla="*/ 518 w 5352498"/>
                        <a:gd name="connsiteY3" fmla="*/ 1860599 h 2653765"/>
                        <a:gd name="connsiteX4" fmla="*/ 4136 w 5352498"/>
                        <a:gd name="connsiteY4" fmla="*/ 0 h 2653765"/>
                        <a:gd name="connsiteX0" fmla="*/ 4136 w 5352498"/>
                        <a:gd name="connsiteY0" fmla="*/ 0 h 2716153"/>
                        <a:gd name="connsiteX1" fmla="*/ 5349210 w 5352498"/>
                        <a:gd name="connsiteY1" fmla="*/ 71310 h 2716153"/>
                        <a:gd name="connsiteX2" fmla="*/ 5352498 w 5352498"/>
                        <a:gd name="connsiteY2" fmla="*/ 1843745 h 2716153"/>
                        <a:gd name="connsiteX3" fmla="*/ 518 w 5352498"/>
                        <a:gd name="connsiteY3" fmla="*/ 1860599 h 2716153"/>
                        <a:gd name="connsiteX4" fmla="*/ 4136 w 5352498"/>
                        <a:gd name="connsiteY4" fmla="*/ 0 h 2716153"/>
                        <a:gd name="connsiteX0" fmla="*/ 4136 w 5352498"/>
                        <a:gd name="connsiteY0" fmla="*/ 0 h 2725257"/>
                        <a:gd name="connsiteX1" fmla="*/ 5349210 w 5352498"/>
                        <a:gd name="connsiteY1" fmla="*/ 71310 h 2725257"/>
                        <a:gd name="connsiteX2" fmla="*/ 5352498 w 5352498"/>
                        <a:gd name="connsiteY2" fmla="*/ 1843745 h 2725257"/>
                        <a:gd name="connsiteX3" fmla="*/ 518 w 5352498"/>
                        <a:gd name="connsiteY3" fmla="*/ 1860599 h 2725257"/>
                        <a:gd name="connsiteX4" fmla="*/ 4136 w 5352498"/>
                        <a:gd name="connsiteY4" fmla="*/ 0 h 2725257"/>
                        <a:gd name="connsiteX0" fmla="*/ 4136 w 5352498"/>
                        <a:gd name="connsiteY0" fmla="*/ 0 h 2720830"/>
                        <a:gd name="connsiteX1" fmla="*/ 5349210 w 5352498"/>
                        <a:gd name="connsiteY1" fmla="*/ 71310 h 2720830"/>
                        <a:gd name="connsiteX2" fmla="*/ 5352498 w 5352498"/>
                        <a:gd name="connsiteY2" fmla="*/ 1843745 h 2720830"/>
                        <a:gd name="connsiteX3" fmla="*/ 518 w 5352498"/>
                        <a:gd name="connsiteY3" fmla="*/ 1860599 h 2720830"/>
                        <a:gd name="connsiteX4" fmla="*/ 4136 w 5352498"/>
                        <a:gd name="connsiteY4" fmla="*/ 0 h 2720830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689899"/>
                        <a:gd name="connsiteX1" fmla="*/ 5349210 w 5352498"/>
                        <a:gd name="connsiteY1" fmla="*/ 71310 h 2689899"/>
                        <a:gd name="connsiteX2" fmla="*/ 5352498 w 5352498"/>
                        <a:gd name="connsiteY2" fmla="*/ 1843745 h 2689899"/>
                        <a:gd name="connsiteX3" fmla="*/ 518 w 5352498"/>
                        <a:gd name="connsiteY3" fmla="*/ 1860599 h 2689899"/>
                        <a:gd name="connsiteX4" fmla="*/ 4136 w 5352498"/>
                        <a:gd name="connsiteY4" fmla="*/ 0 h 2689899"/>
                        <a:gd name="connsiteX0" fmla="*/ 4136 w 5352498"/>
                        <a:gd name="connsiteY0" fmla="*/ 0 h 2689897"/>
                        <a:gd name="connsiteX1" fmla="*/ 5349210 w 5352498"/>
                        <a:gd name="connsiteY1" fmla="*/ 71310 h 2689897"/>
                        <a:gd name="connsiteX2" fmla="*/ 5352498 w 5352498"/>
                        <a:gd name="connsiteY2" fmla="*/ 1843745 h 2689897"/>
                        <a:gd name="connsiteX3" fmla="*/ 518 w 5352498"/>
                        <a:gd name="connsiteY3" fmla="*/ 1860599 h 2689897"/>
                        <a:gd name="connsiteX4" fmla="*/ 4136 w 5352498"/>
                        <a:gd name="connsiteY4" fmla="*/ 0 h 2689897"/>
                        <a:gd name="connsiteX0" fmla="*/ 4136 w 5352498"/>
                        <a:gd name="connsiteY0" fmla="*/ 0 h 2689899"/>
                        <a:gd name="connsiteX1" fmla="*/ 5343220 w 5352498"/>
                        <a:gd name="connsiteY1" fmla="*/ 37418 h 2689899"/>
                        <a:gd name="connsiteX2" fmla="*/ 5352498 w 5352498"/>
                        <a:gd name="connsiteY2" fmla="*/ 1843745 h 2689899"/>
                        <a:gd name="connsiteX3" fmla="*/ 518 w 5352498"/>
                        <a:gd name="connsiteY3" fmla="*/ 1860599 h 2689899"/>
                        <a:gd name="connsiteX4" fmla="*/ 4136 w 5352498"/>
                        <a:gd name="connsiteY4" fmla="*/ 0 h 2689899"/>
                        <a:gd name="connsiteX0" fmla="*/ 4136 w 5352498"/>
                        <a:gd name="connsiteY0" fmla="*/ 0 h 2689897"/>
                        <a:gd name="connsiteX1" fmla="*/ 5343220 w 5352498"/>
                        <a:gd name="connsiteY1" fmla="*/ 37418 h 2689897"/>
                        <a:gd name="connsiteX2" fmla="*/ 5352498 w 5352498"/>
                        <a:gd name="connsiteY2" fmla="*/ 1843745 h 2689897"/>
                        <a:gd name="connsiteX3" fmla="*/ 518 w 5352498"/>
                        <a:gd name="connsiteY3" fmla="*/ 1860599 h 2689897"/>
                        <a:gd name="connsiteX4" fmla="*/ 4136 w 5352498"/>
                        <a:gd name="connsiteY4" fmla="*/ 0 h 2689897"/>
                        <a:gd name="connsiteX0" fmla="*/ 4136 w 5352498"/>
                        <a:gd name="connsiteY0" fmla="*/ 0 h 2689899"/>
                        <a:gd name="connsiteX1" fmla="*/ 5343220 w 5352498"/>
                        <a:gd name="connsiteY1" fmla="*/ 25421 h 2689899"/>
                        <a:gd name="connsiteX2" fmla="*/ 5352498 w 5352498"/>
                        <a:gd name="connsiteY2" fmla="*/ 1843745 h 2689899"/>
                        <a:gd name="connsiteX3" fmla="*/ 518 w 5352498"/>
                        <a:gd name="connsiteY3" fmla="*/ 1860599 h 2689899"/>
                        <a:gd name="connsiteX4" fmla="*/ 4136 w 5352498"/>
                        <a:gd name="connsiteY4" fmla="*/ 0 h 2689899"/>
                        <a:gd name="connsiteX0" fmla="*/ 4136 w 5368668"/>
                        <a:gd name="connsiteY0" fmla="*/ 0 h 2689897"/>
                        <a:gd name="connsiteX1" fmla="*/ 5368668 w 5368668"/>
                        <a:gd name="connsiteY1" fmla="*/ 25421 h 2689897"/>
                        <a:gd name="connsiteX2" fmla="*/ 5352498 w 5368668"/>
                        <a:gd name="connsiteY2" fmla="*/ 1843745 h 2689897"/>
                        <a:gd name="connsiteX3" fmla="*/ 518 w 5368668"/>
                        <a:gd name="connsiteY3" fmla="*/ 1860599 h 2689897"/>
                        <a:gd name="connsiteX4" fmla="*/ 4136 w 5368668"/>
                        <a:gd name="connsiteY4" fmla="*/ 0 h 2689897"/>
                        <a:gd name="connsiteX0" fmla="*/ 4136 w 5360186"/>
                        <a:gd name="connsiteY0" fmla="*/ 0 h 2689899"/>
                        <a:gd name="connsiteX1" fmla="*/ 5360186 w 5360186"/>
                        <a:gd name="connsiteY1" fmla="*/ 37419 h 2689899"/>
                        <a:gd name="connsiteX2" fmla="*/ 5352498 w 5360186"/>
                        <a:gd name="connsiteY2" fmla="*/ 1843745 h 2689899"/>
                        <a:gd name="connsiteX3" fmla="*/ 518 w 5360186"/>
                        <a:gd name="connsiteY3" fmla="*/ 1860599 h 2689899"/>
                        <a:gd name="connsiteX4" fmla="*/ 4136 w 5360186"/>
                        <a:gd name="connsiteY4" fmla="*/ 0 h 2689899"/>
                        <a:gd name="connsiteX0" fmla="*/ 4136 w 5360186"/>
                        <a:gd name="connsiteY0" fmla="*/ 0 h 2689897"/>
                        <a:gd name="connsiteX1" fmla="*/ 5360186 w 5360186"/>
                        <a:gd name="connsiteY1" fmla="*/ 25422 h 2689897"/>
                        <a:gd name="connsiteX2" fmla="*/ 5352498 w 5360186"/>
                        <a:gd name="connsiteY2" fmla="*/ 1843745 h 2689897"/>
                        <a:gd name="connsiteX3" fmla="*/ 518 w 5360186"/>
                        <a:gd name="connsiteY3" fmla="*/ 1860599 h 2689897"/>
                        <a:gd name="connsiteX4" fmla="*/ 4136 w 5360186"/>
                        <a:gd name="connsiteY4" fmla="*/ 0 h 2689897"/>
                        <a:gd name="connsiteX0" fmla="*/ 4136 w 5360186"/>
                        <a:gd name="connsiteY0" fmla="*/ 0 h 2689899"/>
                        <a:gd name="connsiteX1" fmla="*/ 5360186 w 5360186"/>
                        <a:gd name="connsiteY1" fmla="*/ 25422 h 2689899"/>
                        <a:gd name="connsiteX2" fmla="*/ 5352498 w 5360186"/>
                        <a:gd name="connsiteY2" fmla="*/ 1843745 h 2689899"/>
                        <a:gd name="connsiteX3" fmla="*/ 518 w 5360186"/>
                        <a:gd name="connsiteY3" fmla="*/ 1860599 h 2689899"/>
                        <a:gd name="connsiteX4" fmla="*/ 4136 w 5360186"/>
                        <a:gd name="connsiteY4" fmla="*/ 0 h 2689899"/>
                        <a:gd name="connsiteX0" fmla="*/ 4136 w 5360186"/>
                        <a:gd name="connsiteY0" fmla="*/ 0 h 2755275"/>
                        <a:gd name="connsiteX1" fmla="*/ 5360186 w 5360186"/>
                        <a:gd name="connsiteY1" fmla="*/ 25422 h 2755275"/>
                        <a:gd name="connsiteX2" fmla="*/ 5352498 w 5360186"/>
                        <a:gd name="connsiteY2" fmla="*/ 1843745 h 2755275"/>
                        <a:gd name="connsiteX3" fmla="*/ 518 w 5360186"/>
                        <a:gd name="connsiteY3" fmla="*/ 1860599 h 2755275"/>
                        <a:gd name="connsiteX4" fmla="*/ 4136 w 5360186"/>
                        <a:gd name="connsiteY4" fmla="*/ 0 h 2755275"/>
                        <a:gd name="connsiteX0" fmla="*/ 4136 w 5360186"/>
                        <a:gd name="connsiteY0" fmla="*/ 0 h 2767811"/>
                        <a:gd name="connsiteX1" fmla="*/ 5360186 w 5360186"/>
                        <a:gd name="connsiteY1" fmla="*/ 25422 h 2767811"/>
                        <a:gd name="connsiteX2" fmla="*/ 5352498 w 5360186"/>
                        <a:gd name="connsiteY2" fmla="*/ 1843745 h 2767811"/>
                        <a:gd name="connsiteX3" fmla="*/ 518 w 5360186"/>
                        <a:gd name="connsiteY3" fmla="*/ 1860599 h 2767811"/>
                        <a:gd name="connsiteX4" fmla="*/ 4136 w 5360186"/>
                        <a:gd name="connsiteY4" fmla="*/ 0 h 2767811"/>
                        <a:gd name="connsiteX0" fmla="*/ 4136 w 5360186"/>
                        <a:gd name="connsiteY0" fmla="*/ 0 h 2742821"/>
                        <a:gd name="connsiteX1" fmla="*/ 5360186 w 5360186"/>
                        <a:gd name="connsiteY1" fmla="*/ 25422 h 2742821"/>
                        <a:gd name="connsiteX2" fmla="*/ 5352498 w 5360186"/>
                        <a:gd name="connsiteY2" fmla="*/ 1843745 h 2742821"/>
                        <a:gd name="connsiteX3" fmla="*/ 518 w 5360186"/>
                        <a:gd name="connsiteY3" fmla="*/ 1860599 h 2742821"/>
                        <a:gd name="connsiteX4" fmla="*/ 4136 w 5360186"/>
                        <a:gd name="connsiteY4" fmla="*/ 0 h 2742821"/>
                        <a:gd name="connsiteX0" fmla="*/ 4136 w 5360186"/>
                        <a:gd name="connsiteY0" fmla="*/ 0 h 2767811"/>
                        <a:gd name="connsiteX1" fmla="*/ 5360186 w 5360186"/>
                        <a:gd name="connsiteY1" fmla="*/ 25422 h 2767811"/>
                        <a:gd name="connsiteX2" fmla="*/ 5352498 w 5360186"/>
                        <a:gd name="connsiteY2" fmla="*/ 1843745 h 2767811"/>
                        <a:gd name="connsiteX3" fmla="*/ 518 w 5360186"/>
                        <a:gd name="connsiteY3" fmla="*/ 1860599 h 2767811"/>
                        <a:gd name="connsiteX4" fmla="*/ 4136 w 5360186"/>
                        <a:gd name="connsiteY4" fmla="*/ 0 h 2767811"/>
                        <a:gd name="connsiteX0" fmla="*/ 4136 w 5360186"/>
                        <a:gd name="connsiteY0" fmla="*/ 0 h 2780076"/>
                        <a:gd name="connsiteX1" fmla="*/ 5360186 w 5360186"/>
                        <a:gd name="connsiteY1" fmla="*/ 25422 h 2780076"/>
                        <a:gd name="connsiteX2" fmla="*/ 5352498 w 5360186"/>
                        <a:gd name="connsiteY2" fmla="*/ 1843745 h 2780076"/>
                        <a:gd name="connsiteX3" fmla="*/ 518 w 5360186"/>
                        <a:gd name="connsiteY3" fmla="*/ 1860599 h 2780076"/>
                        <a:gd name="connsiteX4" fmla="*/ 4136 w 5360186"/>
                        <a:gd name="connsiteY4" fmla="*/ 0 h 2780076"/>
                        <a:gd name="connsiteX0" fmla="*/ 4136 w 5360186"/>
                        <a:gd name="connsiteY0" fmla="*/ 0 h 2788423"/>
                        <a:gd name="connsiteX1" fmla="*/ 5360186 w 5360186"/>
                        <a:gd name="connsiteY1" fmla="*/ 25422 h 2788423"/>
                        <a:gd name="connsiteX2" fmla="*/ 5352498 w 5360186"/>
                        <a:gd name="connsiteY2" fmla="*/ 1843745 h 2788423"/>
                        <a:gd name="connsiteX3" fmla="*/ 518 w 5360186"/>
                        <a:gd name="connsiteY3" fmla="*/ 1860599 h 2788423"/>
                        <a:gd name="connsiteX4" fmla="*/ 4136 w 5360186"/>
                        <a:gd name="connsiteY4" fmla="*/ 0 h 2788423"/>
                        <a:gd name="connsiteX0" fmla="*/ 4136 w 5360186"/>
                        <a:gd name="connsiteY0" fmla="*/ 0 h 2780076"/>
                        <a:gd name="connsiteX1" fmla="*/ 5360186 w 5360186"/>
                        <a:gd name="connsiteY1" fmla="*/ 25422 h 2780076"/>
                        <a:gd name="connsiteX2" fmla="*/ 5352498 w 5360186"/>
                        <a:gd name="connsiteY2" fmla="*/ 1843745 h 2780076"/>
                        <a:gd name="connsiteX3" fmla="*/ 518 w 5360186"/>
                        <a:gd name="connsiteY3" fmla="*/ 1860599 h 2780076"/>
                        <a:gd name="connsiteX4" fmla="*/ 4136 w 5360186"/>
                        <a:gd name="connsiteY4" fmla="*/ 0 h 2780076"/>
                        <a:gd name="connsiteX0" fmla="*/ 4136 w 5360186"/>
                        <a:gd name="connsiteY0" fmla="*/ 0 h 2788423"/>
                        <a:gd name="connsiteX1" fmla="*/ 5360186 w 5360186"/>
                        <a:gd name="connsiteY1" fmla="*/ 25422 h 2788423"/>
                        <a:gd name="connsiteX2" fmla="*/ 5352498 w 5360186"/>
                        <a:gd name="connsiteY2" fmla="*/ 1843745 h 2788423"/>
                        <a:gd name="connsiteX3" fmla="*/ 518 w 5360186"/>
                        <a:gd name="connsiteY3" fmla="*/ 1860599 h 2788423"/>
                        <a:gd name="connsiteX4" fmla="*/ 4136 w 5360186"/>
                        <a:gd name="connsiteY4" fmla="*/ 0 h 2788423"/>
                        <a:gd name="connsiteX0" fmla="*/ 4136 w 5360186"/>
                        <a:gd name="connsiteY0" fmla="*/ 0 h 2802138"/>
                        <a:gd name="connsiteX1" fmla="*/ 5360186 w 5360186"/>
                        <a:gd name="connsiteY1" fmla="*/ 25422 h 2802138"/>
                        <a:gd name="connsiteX2" fmla="*/ 5352498 w 5360186"/>
                        <a:gd name="connsiteY2" fmla="*/ 1843745 h 2802138"/>
                        <a:gd name="connsiteX3" fmla="*/ 518 w 5360186"/>
                        <a:gd name="connsiteY3" fmla="*/ 1860599 h 2802138"/>
                        <a:gd name="connsiteX4" fmla="*/ 4136 w 5360186"/>
                        <a:gd name="connsiteY4" fmla="*/ 0 h 2802138"/>
                        <a:gd name="connsiteX0" fmla="*/ 4136 w 5360186"/>
                        <a:gd name="connsiteY0" fmla="*/ 0 h 2820739"/>
                        <a:gd name="connsiteX1" fmla="*/ 5360186 w 5360186"/>
                        <a:gd name="connsiteY1" fmla="*/ 25422 h 2820739"/>
                        <a:gd name="connsiteX2" fmla="*/ 5352498 w 5360186"/>
                        <a:gd name="connsiteY2" fmla="*/ 1843745 h 2820739"/>
                        <a:gd name="connsiteX3" fmla="*/ 518 w 5360186"/>
                        <a:gd name="connsiteY3" fmla="*/ 1860599 h 2820739"/>
                        <a:gd name="connsiteX4" fmla="*/ 4136 w 5360186"/>
                        <a:gd name="connsiteY4" fmla="*/ 0 h 2820739"/>
                        <a:gd name="connsiteX0" fmla="*/ 4136 w 5360186"/>
                        <a:gd name="connsiteY0" fmla="*/ 0 h 2820737"/>
                        <a:gd name="connsiteX1" fmla="*/ 5360186 w 5360186"/>
                        <a:gd name="connsiteY1" fmla="*/ 25422 h 2820737"/>
                        <a:gd name="connsiteX2" fmla="*/ 5352498 w 5360186"/>
                        <a:gd name="connsiteY2" fmla="*/ 1843745 h 2820737"/>
                        <a:gd name="connsiteX3" fmla="*/ 518 w 5360186"/>
                        <a:gd name="connsiteY3" fmla="*/ 1860599 h 2820737"/>
                        <a:gd name="connsiteX4" fmla="*/ 4136 w 5360186"/>
                        <a:gd name="connsiteY4" fmla="*/ 0 h 2820737"/>
                        <a:gd name="connsiteX0" fmla="*/ 4136 w 5360186"/>
                        <a:gd name="connsiteY0" fmla="*/ 0 h 2825288"/>
                        <a:gd name="connsiteX1" fmla="*/ 5360186 w 5360186"/>
                        <a:gd name="connsiteY1" fmla="*/ 25422 h 2825288"/>
                        <a:gd name="connsiteX2" fmla="*/ 5352498 w 5360186"/>
                        <a:gd name="connsiteY2" fmla="*/ 1843745 h 2825288"/>
                        <a:gd name="connsiteX3" fmla="*/ 518 w 5360186"/>
                        <a:gd name="connsiteY3" fmla="*/ 1860599 h 2825288"/>
                        <a:gd name="connsiteX4" fmla="*/ 4136 w 5360186"/>
                        <a:gd name="connsiteY4" fmla="*/ 0 h 2825288"/>
                        <a:gd name="connsiteX0" fmla="*/ 4136 w 5360186"/>
                        <a:gd name="connsiteY0" fmla="*/ 0 h 2848207"/>
                        <a:gd name="connsiteX1" fmla="*/ 5360186 w 5360186"/>
                        <a:gd name="connsiteY1" fmla="*/ 25422 h 2848207"/>
                        <a:gd name="connsiteX2" fmla="*/ 5352498 w 5360186"/>
                        <a:gd name="connsiteY2" fmla="*/ 1843745 h 2848207"/>
                        <a:gd name="connsiteX3" fmla="*/ 518 w 5360186"/>
                        <a:gd name="connsiteY3" fmla="*/ 1860599 h 2848207"/>
                        <a:gd name="connsiteX4" fmla="*/ 4136 w 5360186"/>
                        <a:gd name="connsiteY4" fmla="*/ 0 h 2848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60186" h="2848207">
                          <a:moveTo>
                            <a:pt x="4136" y="0"/>
                          </a:moveTo>
                          <a:cubicBezTo>
                            <a:pt x="119122" y="1105368"/>
                            <a:pt x="4861297" y="1230575"/>
                            <a:pt x="5360186" y="25422"/>
                          </a:cubicBezTo>
                          <a:cubicBezTo>
                            <a:pt x="5360186" y="599163"/>
                            <a:pt x="5352498" y="1270004"/>
                            <a:pt x="5352498" y="1843745"/>
                          </a:cubicBezTo>
                          <a:cubicBezTo>
                            <a:pt x="4977890" y="3187284"/>
                            <a:pt x="378355" y="3173153"/>
                            <a:pt x="518" y="1860599"/>
                          </a:cubicBezTo>
                          <a:cubicBezTo>
                            <a:pt x="-2210" y="1280407"/>
                            <a:pt x="6864" y="580192"/>
                            <a:pt x="4136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96356">
                          <a:srgbClr val="FFFFFF">
                            <a:lumMod val="65000"/>
                          </a:srgbClr>
                        </a:gs>
                        <a:gs pos="86000">
                          <a:srgbClr val="FFFFFF">
                            <a:lumMod val="75000"/>
                          </a:srgbClr>
                        </a:gs>
                        <a:gs pos="78000">
                          <a:srgbClr val="FFFFFF">
                            <a:lumMod val="50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63000">
                          <a:srgbClr val="FFFFFF">
                            <a:lumMod val="50000"/>
                          </a:srgbClr>
                        </a:gs>
                        <a:gs pos="7000">
                          <a:srgbClr val="FFFFFF">
                            <a:lumMod val="85000"/>
                          </a:srgbClr>
                        </a:gs>
                        <a:gs pos="50000">
                          <a:srgbClr val="FFFFFF"/>
                        </a:gs>
                        <a:gs pos="41000">
                          <a:srgbClr val="FFFFFF"/>
                        </a:gs>
                        <a:gs pos="29960">
                          <a:srgbClr val="FFFFFF">
                            <a:lumMod val="65000"/>
                          </a:srgbClr>
                        </a:gs>
                        <a:gs pos="16000">
                          <a:srgbClr val="FFFFFF">
                            <a:lumMod val="65000"/>
                          </a:srgbClr>
                        </a:gs>
                      </a:gsLst>
                      <a:lin ang="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latin typeface="Calibri" panose="020F0502020204030204"/>
                        <a:cs typeface="Lucida Sans Unicode" pitchFamily="34" charset="0"/>
                      </a:endParaRPr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1815666" y="800747"/>
                      <a:ext cx="4608162" cy="1210934"/>
                    </a:xfrm>
                    <a:prstGeom prst="ellipse">
                      <a:avLst/>
                    </a:prstGeom>
                    <a:gradFill>
                      <a:gsLst>
                        <a:gs pos="100000">
                          <a:srgbClr val="FFFFFF">
                            <a:lumMod val="50000"/>
                          </a:srgbClr>
                        </a:gs>
                        <a:gs pos="0">
                          <a:srgbClr val="FFFFFF">
                            <a:lumMod val="8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 panose="020F0502020204030204"/>
                        <a:cs typeface="Lucida Sans Unicode" pitchFamily="34" charset="0"/>
                      </a:endParaRPr>
                    </a:p>
                  </p:txBody>
                </p:sp>
              </p:grpSp>
              <p:sp>
                <p:nvSpPr>
                  <p:cNvPr id="431" name="Rectangle 4"/>
                  <p:cNvSpPr/>
                  <p:nvPr/>
                </p:nvSpPr>
                <p:spPr>
                  <a:xfrm>
                    <a:off x="2062716" y="2160595"/>
                    <a:ext cx="3798352" cy="514643"/>
                  </a:xfrm>
                  <a:custGeom>
                    <a:avLst/>
                    <a:gdLst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52681 w 4652681"/>
                      <a:gd name="connsiteY2" fmla="*/ 739588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52681 w 4652681"/>
                      <a:gd name="connsiteY2" fmla="*/ 739588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52681 w 4652681"/>
                      <a:gd name="connsiteY2" fmla="*/ 739588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25787 w 4652681"/>
                      <a:gd name="connsiteY2" fmla="*/ 389964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554736"/>
                      <a:gd name="connsiteX1" fmla="*/ 4652681 w 4652681"/>
                      <a:gd name="connsiteY1" fmla="*/ 0 h 554736"/>
                      <a:gd name="connsiteX2" fmla="*/ 4625787 w 4652681"/>
                      <a:gd name="connsiteY2" fmla="*/ 389964 h 554736"/>
                      <a:gd name="connsiteX3" fmla="*/ 13447 w 4652681"/>
                      <a:gd name="connsiteY3" fmla="*/ 349623 h 554736"/>
                      <a:gd name="connsiteX4" fmla="*/ 0 w 465268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389964 h 554736"/>
                      <a:gd name="connsiteX3" fmla="*/ 13447 w 4631741"/>
                      <a:gd name="connsiteY3" fmla="*/ 349623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389964 h 554736"/>
                      <a:gd name="connsiteX3" fmla="*/ 13447 w 4631741"/>
                      <a:gd name="connsiteY3" fmla="*/ 342643 h 554736"/>
                      <a:gd name="connsiteX4" fmla="*/ 0 w 4631741"/>
                      <a:gd name="connsiteY4" fmla="*/ 0 h 554736"/>
                      <a:gd name="connsiteX0" fmla="*/ 513 w 4632254"/>
                      <a:gd name="connsiteY0" fmla="*/ 0 h 554736"/>
                      <a:gd name="connsiteX1" fmla="*/ 4632254 w 4632254"/>
                      <a:gd name="connsiteY1" fmla="*/ 0 h 554736"/>
                      <a:gd name="connsiteX2" fmla="*/ 4626300 w 4632254"/>
                      <a:gd name="connsiteY2" fmla="*/ 389964 h 554736"/>
                      <a:gd name="connsiteX3" fmla="*/ 0 w 4632254"/>
                      <a:gd name="connsiteY3" fmla="*/ 342643 h 554736"/>
                      <a:gd name="connsiteX4" fmla="*/ 513 w 4632254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389964 h 554736"/>
                      <a:gd name="connsiteX3" fmla="*/ 13447 w 4631741"/>
                      <a:gd name="connsiteY3" fmla="*/ 189079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145658 h 554736"/>
                      <a:gd name="connsiteX3" fmla="*/ 13447 w 4631741"/>
                      <a:gd name="connsiteY3" fmla="*/ 189079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145658 h 554736"/>
                      <a:gd name="connsiteX3" fmla="*/ 13447 w 4631741"/>
                      <a:gd name="connsiteY3" fmla="*/ 189079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642184"/>
                      <a:gd name="connsiteX1" fmla="*/ 4631741 w 4631741"/>
                      <a:gd name="connsiteY1" fmla="*/ 0 h 642184"/>
                      <a:gd name="connsiteX2" fmla="*/ 4625787 w 4631741"/>
                      <a:gd name="connsiteY2" fmla="*/ 145658 h 642184"/>
                      <a:gd name="connsiteX3" fmla="*/ 13447 w 4631741"/>
                      <a:gd name="connsiteY3" fmla="*/ 189079 h 642184"/>
                      <a:gd name="connsiteX4" fmla="*/ 0 w 4631741"/>
                      <a:gd name="connsiteY4" fmla="*/ 0 h 642184"/>
                      <a:gd name="connsiteX0" fmla="*/ 0 w 4631741"/>
                      <a:gd name="connsiteY0" fmla="*/ 0 h 631665"/>
                      <a:gd name="connsiteX1" fmla="*/ 4631741 w 4631741"/>
                      <a:gd name="connsiteY1" fmla="*/ 0 h 631665"/>
                      <a:gd name="connsiteX2" fmla="*/ 4625787 w 4631741"/>
                      <a:gd name="connsiteY2" fmla="*/ 145658 h 631665"/>
                      <a:gd name="connsiteX3" fmla="*/ 13447 w 4631741"/>
                      <a:gd name="connsiteY3" fmla="*/ 189079 h 631665"/>
                      <a:gd name="connsiteX4" fmla="*/ 0 w 4631741"/>
                      <a:gd name="connsiteY4" fmla="*/ 0 h 631665"/>
                      <a:gd name="connsiteX0" fmla="*/ 7493 w 4639234"/>
                      <a:gd name="connsiteY0" fmla="*/ 0 h 611888"/>
                      <a:gd name="connsiteX1" fmla="*/ 4639234 w 4639234"/>
                      <a:gd name="connsiteY1" fmla="*/ 0 h 611888"/>
                      <a:gd name="connsiteX2" fmla="*/ 4633280 w 4639234"/>
                      <a:gd name="connsiteY2" fmla="*/ 145658 h 611888"/>
                      <a:gd name="connsiteX3" fmla="*/ 0 w 4639234"/>
                      <a:gd name="connsiteY3" fmla="*/ 133238 h 611888"/>
                      <a:gd name="connsiteX4" fmla="*/ 7493 w 4639234"/>
                      <a:gd name="connsiteY4" fmla="*/ 0 h 611888"/>
                      <a:gd name="connsiteX0" fmla="*/ 7493 w 4639234"/>
                      <a:gd name="connsiteY0" fmla="*/ 0 h 655194"/>
                      <a:gd name="connsiteX1" fmla="*/ 4639234 w 4639234"/>
                      <a:gd name="connsiteY1" fmla="*/ 0 h 655194"/>
                      <a:gd name="connsiteX2" fmla="*/ 4633280 w 4639234"/>
                      <a:gd name="connsiteY2" fmla="*/ 145658 h 655194"/>
                      <a:gd name="connsiteX3" fmla="*/ 0 w 4639234"/>
                      <a:gd name="connsiteY3" fmla="*/ 133238 h 655194"/>
                      <a:gd name="connsiteX4" fmla="*/ 7493 w 4639234"/>
                      <a:gd name="connsiteY4" fmla="*/ 0 h 655194"/>
                      <a:gd name="connsiteX0" fmla="*/ 7493 w 4639234"/>
                      <a:gd name="connsiteY0" fmla="*/ 0 h 646654"/>
                      <a:gd name="connsiteX1" fmla="*/ 4639234 w 4639234"/>
                      <a:gd name="connsiteY1" fmla="*/ 0 h 646654"/>
                      <a:gd name="connsiteX2" fmla="*/ 4633280 w 4639234"/>
                      <a:gd name="connsiteY2" fmla="*/ 131697 h 646654"/>
                      <a:gd name="connsiteX3" fmla="*/ 0 w 4639234"/>
                      <a:gd name="connsiteY3" fmla="*/ 133238 h 646654"/>
                      <a:gd name="connsiteX4" fmla="*/ 7493 w 4639234"/>
                      <a:gd name="connsiteY4" fmla="*/ 0 h 646654"/>
                      <a:gd name="connsiteX0" fmla="*/ 7493 w 4639234"/>
                      <a:gd name="connsiteY0" fmla="*/ 0 h 626174"/>
                      <a:gd name="connsiteX1" fmla="*/ 4639234 w 4639234"/>
                      <a:gd name="connsiteY1" fmla="*/ 0 h 626174"/>
                      <a:gd name="connsiteX2" fmla="*/ 4633280 w 4639234"/>
                      <a:gd name="connsiteY2" fmla="*/ 131697 h 626174"/>
                      <a:gd name="connsiteX3" fmla="*/ 0 w 4639234"/>
                      <a:gd name="connsiteY3" fmla="*/ 133238 h 626174"/>
                      <a:gd name="connsiteX4" fmla="*/ 7493 w 4639234"/>
                      <a:gd name="connsiteY4" fmla="*/ 0 h 626174"/>
                      <a:gd name="connsiteX0" fmla="*/ 7493 w 4639234"/>
                      <a:gd name="connsiteY0" fmla="*/ 0 h 626174"/>
                      <a:gd name="connsiteX1" fmla="*/ 4639234 w 4639234"/>
                      <a:gd name="connsiteY1" fmla="*/ 0 h 626174"/>
                      <a:gd name="connsiteX2" fmla="*/ 4633280 w 4639234"/>
                      <a:gd name="connsiteY2" fmla="*/ 131697 h 626174"/>
                      <a:gd name="connsiteX3" fmla="*/ 0 w 4639234"/>
                      <a:gd name="connsiteY3" fmla="*/ 133238 h 626174"/>
                      <a:gd name="connsiteX4" fmla="*/ 7493 w 4639234"/>
                      <a:gd name="connsiteY4" fmla="*/ 0 h 626174"/>
                      <a:gd name="connsiteX0" fmla="*/ 7493 w 4639234"/>
                      <a:gd name="connsiteY0" fmla="*/ 0 h 617353"/>
                      <a:gd name="connsiteX1" fmla="*/ 4639234 w 4639234"/>
                      <a:gd name="connsiteY1" fmla="*/ 0 h 617353"/>
                      <a:gd name="connsiteX2" fmla="*/ 4633280 w 4639234"/>
                      <a:gd name="connsiteY2" fmla="*/ 131697 h 617353"/>
                      <a:gd name="connsiteX3" fmla="*/ 0 w 4639234"/>
                      <a:gd name="connsiteY3" fmla="*/ 133238 h 617353"/>
                      <a:gd name="connsiteX4" fmla="*/ 7493 w 4639234"/>
                      <a:gd name="connsiteY4" fmla="*/ 0 h 617353"/>
                      <a:gd name="connsiteX0" fmla="*/ 7493 w 4639234"/>
                      <a:gd name="connsiteY0" fmla="*/ 0 h 628403"/>
                      <a:gd name="connsiteX1" fmla="*/ 4639234 w 4639234"/>
                      <a:gd name="connsiteY1" fmla="*/ 0 h 628403"/>
                      <a:gd name="connsiteX2" fmla="*/ 4633280 w 4639234"/>
                      <a:gd name="connsiteY2" fmla="*/ 131697 h 628403"/>
                      <a:gd name="connsiteX3" fmla="*/ 0 w 4639234"/>
                      <a:gd name="connsiteY3" fmla="*/ 133238 h 628403"/>
                      <a:gd name="connsiteX4" fmla="*/ 7493 w 4639234"/>
                      <a:gd name="connsiteY4" fmla="*/ 0 h 628403"/>
                      <a:gd name="connsiteX0" fmla="*/ 7493 w 4639234"/>
                      <a:gd name="connsiteY0" fmla="*/ 0 h 630640"/>
                      <a:gd name="connsiteX1" fmla="*/ 4639234 w 4639234"/>
                      <a:gd name="connsiteY1" fmla="*/ 0 h 630640"/>
                      <a:gd name="connsiteX2" fmla="*/ 4633280 w 4639234"/>
                      <a:gd name="connsiteY2" fmla="*/ 131697 h 630640"/>
                      <a:gd name="connsiteX3" fmla="*/ 0 w 4639234"/>
                      <a:gd name="connsiteY3" fmla="*/ 133238 h 630640"/>
                      <a:gd name="connsiteX4" fmla="*/ 7493 w 4639234"/>
                      <a:gd name="connsiteY4" fmla="*/ 0 h 630640"/>
                      <a:gd name="connsiteX0" fmla="*/ 7493 w 4639234"/>
                      <a:gd name="connsiteY0" fmla="*/ 0 h 610379"/>
                      <a:gd name="connsiteX1" fmla="*/ 4639234 w 4639234"/>
                      <a:gd name="connsiteY1" fmla="*/ 0 h 610379"/>
                      <a:gd name="connsiteX2" fmla="*/ 4633280 w 4639234"/>
                      <a:gd name="connsiteY2" fmla="*/ 131697 h 610379"/>
                      <a:gd name="connsiteX3" fmla="*/ 0 w 4639234"/>
                      <a:gd name="connsiteY3" fmla="*/ 133238 h 610379"/>
                      <a:gd name="connsiteX4" fmla="*/ 7493 w 4639234"/>
                      <a:gd name="connsiteY4" fmla="*/ 0 h 610379"/>
                      <a:gd name="connsiteX0" fmla="*/ 7493 w 4639234"/>
                      <a:gd name="connsiteY0" fmla="*/ 0 h 621937"/>
                      <a:gd name="connsiteX1" fmla="*/ 4639234 w 4639234"/>
                      <a:gd name="connsiteY1" fmla="*/ 0 h 621937"/>
                      <a:gd name="connsiteX2" fmla="*/ 4633280 w 4639234"/>
                      <a:gd name="connsiteY2" fmla="*/ 131697 h 621937"/>
                      <a:gd name="connsiteX3" fmla="*/ 0 w 4639234"/>
                      <a:gd name="connsiteY3" fmla="*/ 133238 h 621937"/>
                      <a:gd name="connsiteX4" fmla="*/ 7493 w 4639234"/>
                      <a:gd name="connsiteY4" fmla="*/ 0 h 621937"/>
                      <a:gd name="connsiteX0" fmla="*/ 7493 w 4639234"/>
                      <a:gd name="connsiteY0" fmla="*/ 27921 h 621937"/>
                      <a:gd name="connsiteX1" fmla="*/ 4639234 w 4639234"/>
                      <a:gd name="connsiteY1" fmla="*/ 0 h 621937"/>
                      <a:gd name="connsiteX2" fmla="*/ 4633280 w 4639234"/>
                      <a:gd name="connsiteY2" fmla="*/ 131697 h 621937"/>
                      <a:gd name="connsiteX3" fmla="*/ 0 w 4639234"/>
                      <a:gd name="connsiteY3" fmla="*/ 133238 h 621937"/>
                      <a:gd name="connsiteX4" fmla="*/ 7493 w 4639234"/>
                      <a:gd name="connsiteY4" fmla="*/ 27921 h 621937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7814"/>
                      <a:gd name="connsiteX1" fmla="*/ 4632234 w 4633754"/>
                      <a:gd name="connsiteY1" fmla="*/ 0 h 607814"/>
                      <a:gd name="connsiteX2" fmla="*/ 4633280 w 4633754"/>
                      <a:gd name="connsiteY2" fmla="*/ 110756 h 607814"/>
                      <a:gd name="connsiteX3" fmla="*/ 0 w 4633754"/>
                      <a:gd name="connsiteY3" fmla="*/ 112297 h 607814"/>
                      <a:gd name="connsiteX4" fmla="*/ 7493 w 4633754"/>
                      <a:gd name="connsiteY4" fmla="*/ 6980 h 607814"/>
                      <a:gd name="connsiteX0" fmla="*/ 7493 w 4633754"/>
                      <a:gd name="connsiteY0" fmla="*/ 0 h 600834"/>
                      <a:gd name="connsiteX1" fmla="*/ 4632235 w 4633754"/>
                      <a:gd name="connsiteY1" fmla="*/ 13960 h 600834"/>
                      <a:gd name="connsiteX2" fmla="*/ 4633280 w 4633754"/>
                      <a:gd name="connsiteY2" fmla="*/ 103776 h 600834"/>
                      <a:gd name="connsiteX3" fmla="*/ 0 w 4633754"/>
                      <a:gd name="connsiteY3" fmla="*/ 105317 h 600834"/>
                      <a:gd name="connsiteX4" fmla="*/ 7493 w 4633754"/>
                      <a:gd name="connsiteY4" fmla="*/ 0 h 600834"/>
                      <a:gd name="connsiteX0" fmla="*/ 7493 w 4633754"/>
                      <a:gd name="connsiteY0" fmla="*/ 0 h 600834"/>
                      <a:gd name="connsiteX1" fmla="*/ 4632235 w 4633754"/>
                      <a:gd name="connsiteY1" fmla="*/ 13960 h 600834"/>
                      <a:gd name="connsiteX2" fmla="*/ 4633280 w 4633754"/>
                      <a:gd name="connsiteY2" fmla="*/ 103776 h 600834"/>
                      <a:gd name="connsiteX3" fmla="*/ 0 w 4633754"/>
                      <a:gd name="connsiteY3" fmla="*/ 105317 h 600834"/>
                      <a:gd name="connsiteX4" fmla="*/ 7493 w 4633754"/>
                      <a:gd name="connsiteY4" fmla="*/ 0 h 600834"/>
                      <a:gd name="connsiteX0" fmla="*/ 7493 w 4633754"/>
                      <a:gd name="connsiteY0" fmla="*/ 0 h 600834"/>
                      <a:gd name="connsiteX1" fmla="*/ 4632235 w 4633754"/>
                      <a:gd name="connsiteY1" fmla="*/ 13960 h 600834"/>
                      <a:gd name="connsiteX2" fmla="*/ 4633280 w 4633754"/>
                      <a:gd name="connsiteY2" fmla="*/ 103776 h 600834"/>
                      <a:gd name="connsiteX3" fmla="*/ 0 w 4633754"/>
                      <a:gd name="connsiteY3" fmla="*/ 105317 h 600834"/>
                      <a:gd name="connsiteX4" fmla="*/ 7493 w 4633754"/>
                      <a:gd name="connsiteY4" fmla="*/ 0 h 600834"/>
                      <a:gd name="connsiteX0" fmla="*/ 7493 w 4633754"/>
                      <a:gd name="connsiteY0" fmla="*/ 0 h 603125"/>
                      <a:gd name="connsiteX1" fmla="*/ 4632235 w 4633754"/>
                      <a:gd name="connsiteY1" fmla="*/ 13960 h 603125"/>
                      <a:gd name="connsiteX2" fmla="*/ 4633280 w 4633754"/>
                      <a:gd name="connsiteY2" fmla="*/ 103776 h 603125"/>
                      <a:gd name="connsiteX3" fmla="*/ 0 w 4633754"/>
                      <a:gd name="connsiteY3" fmla="*/ 105317 h 603125"/>
                      <a:gd name="connsiteX4" fmla="*/ 7493 w 4633754"/>
                      <a:gd name="connsiteY4" fmla="*/ 0 h 603125"/>
                      <a:gd name="connsiteX0" fmla="*/ 7493 w 4633607"/>
                      <a:gd name="connsiteY0" fmla="*/ 0 h 603125"/>
                      <a:gd name="connsiteX1" fmla="*/ 4629491 w 4633607"/>
                      <a:gd name="connsiteY1" fmla="*/ 65361 h 603125"/>
                      <a:gd name="connsiteX2" fmla="*/ 4633280 w 4633607"/>
                      <a:gd name="connsiteY2" fmla="*/ 103776 h 603125"/>
                      <a:gd name="connsiteX3" fmla="*/ 0 w 4633607"/>
                      <a:gd name="connsiteY3" fmla="*/ 105317 h 603125"/>
                      <a:gd name="connsiteX4" fmla="*/ 7493 w 4633607"/>
                      <a:gd name="connsiteY4" fmla="*/ 0 h 603125"/>
                      <a:gd name="connsiteX0" fmla="*/ 0 w 4634346"/>
                      <a:gd name="connsiteY0" fmla="*/ 0 h 567956"/>
                      <a:gd name="connsiteX1" fmla="*/ 4630230 w 4634346"/>
                      <a:gd name="connsiteY1" fmla="*/ 30192 h 567956"/>
                      <a:gd name="connsiteX2" fmla="*/ 4634019 w 4634346"/>
                      <a:gd name="connsiteY2" fmla="*/ 68607 h 567956"/>
                      <a:gd name="connsiteX3" fmla="*/ 739 w 4634346"/>
                      <a:gd name="connsiteY3" fmla="*/ 70148 h 567956"/>
                      <a:gd name="connsiteX4" fmla="*/ 0 w 4634346"/>
                      <a:gd name="connsiteY4" fmla="*/ 0 h 567956"/>
                      <a:gd name="connsiteX0" fmla="*/ 0 w 4637091"/>
                      <a:gd name="connsiteY0" fmla="*/ 0 h 554430"/>
                      <a:gd name="connsiteX1" fmla="*/ 4632975 w 4637091"/>
                      <a:gd name="connsiteY1" fmla="*/ 16666 h 554430"/>
                      <a:gd name="connsiteX2" fmla="*/ 4636764 w 4637091"/>
                      <a:gd name="connsiteY2" fmla="*/ 55081 h 554430"/>
                      <a:gd name="connsiteX3" fmla="*/ 3484 w 4637091"/>
                      <a:gd name="connsiteY3" fmla="*/ 56622 h 554430"/>
                      <a:gd name="connsiteX4" fmla="*/ 0 w 4637091"/>
                      <a:gd name="connsiteY4" fmla="*/ 0 h 554430"/>
                      <a:gd name="connsiteX0" fmla="*/ 0 w 4637091"/>
                      <a:gd name="connsiteY0" fmla="*/ 0 h 554430"/>
                      <a:gd name="connsiteX1" fmla="*/ 4632975 w 4637091"/>
                      <a:gd name="connsiteY1" fmla="*/ 16666 h 554430"/>
                      <a:gd name="connsiteX2" fmla="*/ 4636764 w 4637091"/>
                      <a:gd name="connsiteY2" fmla="*/ 55081 h 554430"/>
                      <a:gd name="connsiteX3" fmla="*/ 740 w 4637091"/>
                      <a:gd name="connsiteY3" fmla="*/ 56622 h 554430"/>
                      <a:gd name="connsiteX4" fmla="*/ 0 w 4637091"/>
                      <a:gd name="connsiteY4" fmla="*/ 0 h 554430"/>
                      <a:gd name="connsiteX0" fmla="*/ 0 w 4637091"/>
                      <a:gd name="connsiteY0" fmla="*/ 0 h 579863"/>
                      <a:gd name="connsiteX1" fmla="*/ 4632975 w 4637091"/>
                      <a:gd name="connsiteY1" fmla="*/ 16666 h 579863"/>
                      <a:gd name="connsiteX2" fmla="*/ 4636764 w 4637091"/>
                      <a:gd name="connsiteY2" fmla="*/ 55081 h 579863"/>
                      <a:gd name="connsiteX3" fmla="*/ 740 w 4637091"/>
                      <a:gd name="connsiteY3" fmla="*/ 56622 h 579863"/>
                      <a:gd name="connsiteX4" fmla="*/ 0 w 4637091"/>
                      <a:gd name="connsiteY4" fmla="*/ 0 h 579863"/>
                      <a:gd name="connsiteX0" fmla="*/ 0 w 4637091"/>
                      <a:gd name="connsiteY0" fmla="*/ 0 h 573338"/>
                      <a:gd name="connsiteX1" fmla="*/ 4632975 w 4637091"/>
                      <a:gd name="connsiteY1" fmla="*/ 16666 h 573338"/>
                      <a:gd name="connsiteX2" fmla="*/ 4636764 w 4637091"/>
                      <a:gd name="connsiteY2" fmla="*/ 55081 h 573338"/>
                      <a:gd name="connsiteX3" fmla="*/ 740 w 4637091"/>
                      <a:gd name="connsiteY3" fmla="*/ 56622 h 573338"/>
                      <a:gd name="connsiteX4" fmla="*/ 0 w 4637091"/>
                      <a:gd name="connsiteY4" fmla="*/ 0 h 573338"/>
                      <a:gd name="connsiteX0" fmla="*/ 0 w 4636969"/>
                      <a:gd name="connsiteY0" fmla="*/ 0 h 573338"/>
                      <a:gd name="connsiteX1" fmla="*/ 4632975 w 4636969"/>
                      <a:gd name="connsiteY1" fmla="*/ 16666 h 573338"/>
                      <a:gd name="connsiteX2" fmla="*/ 4636764 w 4636969"/>
                      <a:gd name="connsiteY2" fmla="*/ 55081 h 573338"/>
                      <a:gd name="connsiteX3" fmla="*/ 740 w 4636969"/>
                      <a:gd name="connsiteY3" fmla="*/ 56622 h 573338"/>
                      <a:gd name="connsiteX4" fmla="*/ 0 w 4636969"/>
                      <a:gd name="connsiteY4" fmla="*/ 0 h 573338"/>
                      <a:gd name="connsiteX0" fmla="*/ 0 w 4637499"/>
                      <a:gd name="connsiteY0" fmla="*/ 0 h 573338"/>
                      <a:gd name="connsiteX1" fmla="*/ 4632975 w 4637499"/>
                      <a:gd name="connsiteY1" fmla="*/ 16666 h 573338"/>
                      <a:gd name="connsiteX2" fmla="*/ 4636764 w 4637499"/>
                      <a:gd name="connsiteY2" fmla="*/ 55081 h 573338"/>
                      <a:gd name="connsiteX3" fmla="*/ 740 w 4637499"/>
                      <a:gd name="connsiteY3" fmla="*/ 56622 h 573338"/>
                      <a:gd name="connsiteX4" fmla="*/ 0 w 4637499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92100"/>
                      <a:gd name="connsiteX1" fmla="*/ 4632975 w 4638078"/>
                      <a:gd name="connsiteY1" fmla="*/ 16666 h 592100"/>
                      <a:gd name="connsiteX2" fmla="*/ 4636764 w 4638078"/>
                      <a:gd name="connsiteY2" fmla="*/ 55081 h 592100"/>
                      <a:gd name="connsiteX3" fmla="*/ 740 w 4638078"/>
                      <a:gd name="connsiteY3" fmla="*/ 56622 h 592100"/>
                      <a:gd name="connsiteX4" fmla="*/ 0 w 4638078"/>
                      <a:gd name="connsiteY4" fmla="*/ 0 h 592100"/>
                      <a:gd name="connsiteX0" fmla="*/ 0 w 4638078"/>
                      <a:gd name="connsiteY0" fmla="*/ 0 h 600078"/>
                      <a:gd name="connsiteX1" fmla="*/ 4632975 w 4638078"/>
                      <a:gd name="connsiteY1" fmla="*/ 16666 h 600078"/>
                      <a:gd name="connsiteX2" fmla="*/ 4636764 w 4638078"/>
                      <a:gd name="connsiteY2" fmla="*/ 55081 h 600078"/>
                      <a:gd name="connsiteX3" fmla="*/ 740 w 4638078"/>
                      <a:gd name="connsiteY3" fmla="*/ 56622 h 600078"/>
                      <a:gd name="connsiteX4" fmla="*/ 0 w 4638078"/>
                      <a:gd name="connsiteY4" fmla="*/ 0 h 600078"/>
                      <a:gd name="connsiteX0" fmla="*/ 0 w 4638078"/>
                      <a:gd name="connsiteY0" fmla="*/ 0 h 600078"/>
                      <a:gd name="connsiteX1" fmla="*/ 4632975 w 4638078"/>
                      <a:gd name="connsiteY1" fmla="*/ 16666 h 600078"/>
                      <a:gd name="connsiteX2" fmla="*/ 4636764 w 4638078"/>
                      <a:gd name="connsiteY2" fmla="*/ 55081 h 600078"/>
                      <a:gd name="connsiteX3" fmla="*/ 740 w 4638078"/>
                      <a:gd name="connsiteY3" fmla="*/ 56622 h 600078"/>
                      <a:gd name="connsiteX4" fmla="*/ 0 w 4638078"/>
                      <a:gd name="connsiteY4" fmla="*/ 0 h 600078"/>
                      <a:gd name="connsiteX0" fmla="*/ 0 w 4638078"/>
                      <a:gd name="connsiteY0" fmla="*/ 0 h 600078"/>
                      <a:gd name="connsiteX1" fmla="*/ 4632975 w 4638078"/>
                      <a:gd name="connsiteY1" fmla="*/ 16666 h 600078"/>
                      <a:gd name="connsiteX2" fmla="*/ 4636764 w 4638078"/>
                      <a:gd name="connsiteY2" fmla="*/ 55081 h 600078"/>
                      <a:gd name="connsiteX3" fmla="*/ 740 w 4638078"/>
                      <a:gd name="connsiteY3" fmla="*/ 56622 h 600078"/>
                      <a:gd name="connsiteX4" fmla="*/ 0 w 4638078"/>
                      <a:gd name="connsiteY4" fmla="*/ 0 h 600078"/>
                      <a:gd name="connsiteX0" fmla="*/ 0 w 4638078"/>
                      <a:gd name="connsiteY0" fmla="*/ 0 h 602197"/>
                      <a:gd name="connsiteX1" fmla="*/ 4632975 w 4638078"/>
                      <a:gd name="connsiteY1" fmla="*/ 16666 h 602197"/>
                      <a:gd name="connsiteX2" fmla="*/ 4636764 w 4638078"/>
                      <a:gd name="connsiteY2" fmla="*/ 55081 h 602197"/>
                      <a:gd name="connsiteX3" fmla="*/ 740 w 4638078"/>
                      <a:gd name="connsiteY3" fmla="*/ 56622 h 602197"/>
                      <a:gd name="connsiteX4" fmla="*/ 0 w 4638078"/>
                      <a:gd name="connsiteY4" fmla="*/ 0 h 602197"/>
                      <a:gd name="connsiteX0" fmla="*/ 0 w 4638078"/>
                      <a:gd name="connsiteY0" fmla="*/ 0 h 603259"/>
                      <a:gd name="connsiteX1" fmla="*/ 4632975 w 4638078"/>
                      <a:gd name="connsiteY1" fmla="*/ 16666 h 603259"/>
                      <a:gd name="connsiteX2" fmla="*/ 4636764 w 4638078"/>
                      <a:gd name="connsiteY2" fmla="*/ 55081 h 603259"/>
                      <a:gd name="connsiteX3" fmla="*/ 740 w 4638078"/>
                      <a:gd name="connsiteY3" fmla="*/ 56622 h 603259"/>
                      <a:gd name="connsiteX4" fmla="*/ 0 w 4638078"/>
                      <a:gd name="connsiteY4" fmla="*/ 0 h 603259"/>
                      <a:gd name="connsiteX0" fmla="*/ 0 w 4638078"/>
                      <a:gd name="connsiteY0" fmla="*/ 0 h 608589"/>
                      <a:gd name="connsiteX1" fmla="*/ 4632975 w 4638078"/>
                      <a:gd name="connsiteY1" fmla="*/ 16666 h 608589"/>
                      <a:gd name="connsiteX2" fmla="*/ 4636764 w 4638078"/>
                      <a:gd name="connsiteY2" fmla="*/ 55081 h 608589"/>
                      <a:gd name="connsiteX3" fmla="*/ 740 w 4638078"/>
                      <a:gd name="connsiteY3" fmla="*/ 56622 h 608589"/>
                      <a:gd name="connsiteX4" fmla="*/ 0 w 4638078"/>
                      <a:gd name="connsiteY4" fmla="*/ 0 h 608589"/>
                      <a:gd name="connsiteX0" fmla="*/ 0 w 4652953"/>
                      <a:gd name="connsiteY0" fmla="*/ 0 h 608589"/>
                      <a:gd name="connsiteX1" fmla="*/ 4632975 w 4652953"/>
                      <a:gd name="connsiteY1" fmla="*/ 16666 h 608589"/>
                      <a:gd name="connsiteX2" fmla="*/ 4636764 w 4652953"/>
                      <a:gd name="connsiteY2" fmla="*/ 55081 h 608589"/>
                      <a:gd name="connsiteX3" fmla="*/ 740 w 4652953"/>
                      <a:gd name="connsiteY3" fmla="*/ 56622 h 608589"/>
                      <a:gd name="connsiteX4" fmla="*/ 0 w 4652953"/>
                      <a:gd name="connsiteY4" fmla="*/ 0 h 608589"/>
                      <a:gd name="connsiteX0" fmla="*/ 0 w 4680052"/>
                      <a:gd name="connsiteY0" fmla="*/ 0 h 608589"/>
                      <a:gd name="connsiteX1" fmla="*/ 4632975 w 4680052"/>
                      <a:gd name="connsiteY1" fmla="*/ 16666 h 608589"/>
                      <a:gd name="connsiteX2" fmla="*/ 4636764 w 4680052"/>
                      <a:gd name="connsiteY2" fmla="*/ 55081 h 608589"/>
                      <a:gd name="connsiteX3" fmla="*/ 740 w 4680052"/>
                      <a:gd name="connsiteY3" fmla="*/ 56622 h 608589"/>
                      <a:gd name="connsiteX4" fmla="*/ 0 w 4680052"/>
                      <a:gd name="connsiteY4" fmla="*/ 0 h 608589"/>
                      <a:gd name="connsiteX0" fmla="*/ 0 w 4636764"/>
                      <a:gd name="connsiteY0" fmla="*/ 0 h 608589"/>
                      <a:gd name="connsiteX1" fmla="*/ 4632975 w 4636764"/>
                      <a:gd name="connsiteY1" fmla="*/ 16666 h 608589"/>
                      <a:gd name="connsiteX2" fmla="*/ 4636764 w 4636764"/>
                      <a:gd name="connsiteY2" fmla="*/ 55081 h 608589"/>
                      <a:gd name="connsiteX3" fmla="*/ 740 w 4636764"/>
                      <a:gd name="connsiteY3" fmla="*/ 56622 h 608589"/>
                      <a:gd name="connsiteX4" fmla="*/ 0 w 4636764"/>
                      <a:gd name="connsiteY4" fmla="*/ 0 h 608589"/>
                      <a:gd name="connsiteX0" fmla="*/ 0 w 4717992"/>
                      <a:gd name="connsiteY0" fmla="*/ 0 h 608589"/>
                      <a:gd name="connsiteX1" fmla="*/ 4632975 w 4717992"/>
                      <a:gd name="connsiteY1" fmla="*/ 16666 h 608589"/>
                      <a:gd name="connsiteX2" fmla="*/ 4636764 w 4717992"/>
                      <a:gd name="connsiteY2" fmla="*/ 55081 h 608589"/>
                      <a:gd name="connsiteX3" fmla="*/ 740 w 4717992"/>
                      <a:gd name="connsiteY3" fmla="*/ 56622 h 608589"/>
                      <a:gd name="connsiteX4" fmla="*/ 0 w 4717992"/>
                      <a:gd name="connsiteY4" fmla="*/ 0 h 608589"/>
                      <a:gd name="connsiteX0" fmla="*/ 0 w 4636764"/>
                      <a:gd name="connsiteY0" fmla="*/ 0 h 608589"/>
                      <a:gd name="connsiteX1" fmla="*/ 4632975 w 4636764"/>
                      <a:gd name="connsiteY1" fmla="*/ 16666 h 608589"/>
                      <a:gd name="connsiteX2" fmla="*/ 4636764 w 4636764"/>
                      <a:gd name="connsiteY2" fmla="*/ 55081 h 608589"/>
                      <a:gd name="connsiteX3" fmla="*/ 740 w 4636764"/>
                      <a:gd name="connsiteY3" fmla="*/ 56622 h 608589"/>
                      <a:gd name="connsiteX4" fmla="*/ 0 w 4636764"/>
                      <a:gd name="connsiteY4" fmla="*/ 0 h 608589"/>
                      <a:gd name="connsiteX0" fmla="*/ 0 w 4688581"/>
                      <a:gd name="connsiteY0" fmla="*/ 0 h 608589"/>
                      <a:gd name="connsiteX1" fmla="*/ 4632975 w 4688581"/>
                      <a:gd name="connsiteY1" fmla="*/ 16666 h 608589"/>
                      <a:gd name="connsiteX2" fmla="*/ 4636764 w 4688581"/>
                      <a:gd name="connsiteY2" fmla="*/ 55081 h 608589"/>
                      <a:gd name="connsiteX3" fmla="*/ 740 w 4688581"/>
                      <a:gd name="connsiteY3" fmla="*/ 56622 h 608589"/>
                      <a:gd name="connsiteX4" fmla="*/ 0 w 4688581"/>
                      <a:gd name="connsiteY4" fmla="*/ 0 h 608589"/>
                      <a:gd name="connsiteX0" fmla="*/ 0 w 4688581"/>
                      <a:gd name="connsiteY0" fmla="*/ 0 h 587091"/>
                      <a:gd name="connsiteX1" fmla="*/ 4632975 w 4688581"/>
                      <a:gd name="connsiteY1" fmla="*/ 16666 h 587091"/>
                      <a:gd name="connsiteX2" fmla="*/ 4636764 w 4688581"/>
                      <a:gd name="connsiteY2" fmla="*/ 55081 h 587091"/>
                      <a:gd name="connsiteX3" fmla="*/ 740 w 4688581"/>
                      <a:gd name="connsiteY3" fmla="*/ 56622 h 587091"/>
                      <a:gd name="connsiteX4" fmla="*/ 0 w 4688581"/>
                      <a:gd name="connsiteY4" fmla="*/ 0 h 587091"/>
                      <a:gd name="connsiteX0" fmla="*/ 0 w 4688581"/>
                      <a:gd name="connsiteY0" fmla="*/ 0 h 599337"/>
                      <a:gd name="connsiteX1" fmla="*/ 4632975 w 4688581"/>
                      <a:gd name="connsiteY1" fmla="*/ 16666 h 599337"/>
                      <a:gd name="connsiteX2" fmla="*/ 4636764 w 4688581"/>
                      <a:gd name="connsiteY2" fmla="*/ 55081 h 599337"/>
                      <a:gd name="connsiteX3" fmla="*/ 740 w 4688581"/>
                      <a:gd name="connsiteY3" fmla="*/ 56622 h 599337"/>
                      <a:gd name="connsiteX4" fmla="*/ 0 w 4688581"/>
                      <a:gd name="connsiteY4" fmla="*/ 0 h 599337"/>
                      <a:gd name="connsiteX0" fmla="*/ 0 w 4688581"/>
                      <a:gd name="connsiteY0" fmla="*/ 0 h 606528"/>
                      <a:gd name="connsiteX1" fmla="*/ 4632975 w 4688581"/>
                      <a:gd name="connsiteY1" fmla="*/ 16666 h 606528"/>
                      <a:gd name="connsiteX2" fmla="*/ 4636764 w 4688581"/>
                      <a:gd name="connsiteY2" fmla="*/ 55081 h 606528"/>
                      <a:gd name="connsiteX3" fmla="*/ 740 w 4688581"/>
                      <a:gd name="connsiteY3" fmla="*/ 56622 h 606528"/>
                      <a:gd name="connsiteX4" fmla="*/ 0 w 4688581"/>
                      <a:gd name="connsiteY4" fmla="*/ 0 h 606528"/>
                      <a:gd name="connsiteX0" fmla="*/ 0 w 4688581"/>
                      <a:gd name="connsiteY0" fmla="*/ 0 h 599337"/>
                      <a:gd name="connsiteX1" fmla="*/ 4632975 w 4688581"/>
                      <a:gd name="connsiteY1" fmla="*/ 16666 h 599337"/>
                      <a:gd name="connsiteX2" fmla="*/ 4636764 w 4688581"/>
                      <a:gd name="connsiteY2" fmla="*/ 55081 h 599337"/>
                      <a:gd name="connsiteX3" fmla="*/ 740 w 4688581"/>
                      <a:gd name="connsiteY3" fmla="*/ 56622 h 599337"/>
                      <a:gd name="connsiteX4" fmla="*/ 0 w 4688581"/>
                      <a:gd name="connsiteY4" fmla="*/ 0 h 599337"/>
                      <a:gd name="connsiteX0" fmla="*/ 0 w 4688581"/>
                      <a:gd name="connsiteY0" fmla="*/ 0 h 600362"/>
                      <a:gd name="connsiteX1" fmla="*/ 4632975 w 4688581"/>
                      <a:gd name="connsiteY1" fmla="*/ 16666 h 600362"/>
                      <a:gd name="connsiteX2" fmla="*/ 4636764 w 4688581"/>
                      <a:gd name="connsiteY2" fmla="*/ 55081 h 600362"/>
                      <a:gd name="connsiteX3" fmla="*/ 740 w 4688581"/>
                      <a:gd name="connsiteY3" fmla="*/ 56622 h 600362"/>
                      <a:gd name="connsiteX4" fmla="*/ 0 w 4688581"/>
                      <a:gd name="connsiteY4" fmla="*/ 0 h 600362"/>
                      <a:gd name="connsiteX0" fmla="*/ 0 w 4688581"/>
                      <a:gd name="connsiteY0" fmla="*/ 0 h 593200"/>
                      <a:gd name="connsiteX1" fmla="*/ 4632975 w 4688581"/>
                      <a:gd name="connsiteY1" fmla="*/ 16666 h 593200"/>
                      <a:gd name="connsiteX2" fmla="*/ 4636764 w 4688581"/>
                      <a:gd name="connsiteY2" fmla="*/ 55081 h 593200"/>
                      <a:gd name="connsiteX3" fmla="*/ 740 w 4688581"/>
                      <a:gd name="connsiteY3" fmla="*/ 56622 h 593200"/>
                      <a:gd name="connsiteX4" fmla="*/ 0 w 4688581"/>
                      <a:gd name="connsiteY4" fmla="*/ 0 h 593200"/>
                      <a:gd name="connsiteX0" fmla="*/ 0 w 4684672"/>
                      <a:gd name="connsiteY0" fmla="*/ 5181 h 598381"/>
                      <a:gd name="connsiteX1" fmla="*/ 4632975 w 4684672"/>
                      <a:gd name="connsiteY1" fmla="*/ 21847 h 598381"/>
                      <a:gd name="connsiteX2" fmla="*/ 4636764 w 4684672"/>
                      <a:gd name="connsiteY2" fmla="*/ 60262 h 598381"/>
                      <a:gd name="connsiteX3" fmla="*/ 740 w 4684672"/>
                      <a:gd name="connsiteY3" fmla="*/ 61803 h 598381"/>
                      <a:gd name="connsiteX4" fmla="*/ 0 w 4684672"/>
                      <a:gd name="connsiteY4" fmla="*/ 5181 h 598381"/>
                      <a:gd name="connsiteX0" fmla="*/ 0 w 4636764"/>
                      <a:gd name="connsiteY0" fmla="*/ 0 h 593200"/>
                      <a:gd name="connsiteX1" fmla="*/ 4632975 w 4636764"/>
                      <a:gd name="connsiteY1" fmla="*/ 16666 h 593200"/>
                      <a:gd name="connsiteX2" fmla="*/ 4636764 w 4636764"/>
                      <a:gd name="connsiteY2" fmla="*/ 55081 h 593200"/>
                      <a:gd name="connsiteX3" fmla="*/ 740 w 4636764"/>
                      <a:gd name="connsiteY3" fmla="*/ 56622 h 593200"/>
                      <a:gd name="connsiteX4" fmla="*/ 0 w 4636764"/>
                      <a:gd name="connsiteY4" fmla="*/ 0 h 593200"/>
                      <a:gd name="connsiteX0" fmla="*/ 0 w 4636768"/>
                      <a:gd name="connsiteY0" fmla="*/ 0 h 593200"/>
                      <a:gd name="connsiteX1" fmla="*/ 4632975 w 4636768"/>
                      <a:gd name="connsiteY1" fmla="*/ 16666 h 593200"/>
                      <a:gd name="connsiteX2" fmla="*/ 4636764 w 4636768"/>
                      <a:gd name="connsiteY2" fmla="*/ 55081 h 593200"/>
                      <a:gd name="connsiteX3" fmla="*/ 740 w 4636768"/>
                      <a:gd name="connsiteY3" fmla="*/ 56622 h 593200"/>
                      <a:gd name="connsiteX4" fmla="*/ 0 w 4636768"/>
                      <a:gd name="connsiteY4" fmla="*/ 0 h 593200"/>
                      <a:gd name="connsiteX0" fmla="*/ 0 w 4636764"/>
                      <a:gd name="connsiteY0" fmla="*/ 0 h 593200"/>
                      <a:gd name="connsiteX1" fmla="*/ 4632975 w 4636764"/>
                      <a:gd name="connsiteY1" fmla="*/ 16666 h 593200"/>
                      <a:gd name="connsiteX2" fmla="*/ 4636764 w 4636764"/>
                      <a:gd name="connsiteY2" fmla="*/ 55081 h 593200"/>
                      <a:gd name="connsiteX3" fmla="*/ 740 w 4636764"/>
                      <a:gd name="connsiteY3" fmla="*/ 56622 h 593200"/>
                      <a:gd name="connsiteX4" fmla="*/ 0 w 4636764"/>
                      <a:gd name="connsiteY4" fmla="*/ 0 h 593200"/>
                      <a:gd name="connsiteX0" fmla="*/ 0 w 4638370"/>
                      <a:gd name="connsiteY0" fmla="*/ 0 h 593200"/>
                      <a:gd name="connsiteX1" fmla="*/ 4632975 w 4638370"/>
                      <a:gd name="connsiteY1" fmla="*/ 16666 h 593200"/>
                      <a:gd name="connsiteX2" fmla="*/ 4636764 w 4638370"/>
                      <a:gd name="connsiteY2" fmla="*/ 55081 h 593200"/>
                      <a:gd name="connsiteX3" fmla="*/ 740 w 4638370"/>
                      <a:gd name="connsiteY3" fmla="*/ 56622 h 593200"/>
                      <a:gd name="connsiteX4" fmla="*/ 0 w 4638370"/>
                      <a:gd name="connsiteY4" fmla="*/ 0 h 593200"/>
                      <a:gd name="connsiteX0" fmla="*/ 0 w 4638370"/>
                      <a:gd name="connsiteY0" fmla="*/ 0 h 595467"/>
                      <a:gd name="connsiteX1" fmla="*/ 4632975 w 4638370"/>
                      <a:gd name="connsiteY1" fmla="*/ 16666 h 595467"/>
                      <a:gd name="connsiteX2" fmla="*/ 4636764 w 4638370"/>
                      <a:gd name="connsiteY2" fmla="*/ 55081 h 595467"/>
                      <a:gd name="connsiteX3" fmla="*/ 740 w 4638370"/>
                      <a:gd name="connsiteY3" fmla="*/ 56622 h 595467"/>
                      <a:gd name="connsiteX4" fmla="*/ 0 w 4638370"/>
                      <a:gd name="connsiteY4" fmla="*/ 0 h 595467"/>
                      <a:gd name="connsiteX0" fmla="*/ 0 w 4638370"/>
                      <a:gd name="connsiteY0" fmla="*/ 0 h 600017"/>
                      <a:gd name="connsiteX1" fmla="*/ 4632975 w 4638370"/>
                      <a:gd name="connsiteY1" fmla="*/ 16666 h 600017"/>
                      <a:gd name="connsiteX2" fmla="*/ 4636764 w 4638370"/>
                      <a:gd name="connsiteY2" fmla="*/ 55081 h 600017"/>
                      <a:gd name="connsiteX3" fmla="*/ 740 w 4638370"/>
                      <a:gd name="connsiteY3" fmla="*/ 56622 h 600017"/>
                      <a:gd name="connsiteX4" fmla="*/ 0 w 4638370"/>
                      <a:gd name="connsiteY4" fmla="*/ 0 h 600017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299"/>
                      <a:gd name="connsiteX1" fmla="*/ 4632975 w 4638370"/>
                      <a:gd name="connsiteY1" fmla="*/ 16666 h 602299"/>
                      <a:gd name="connsiteX2" fmla="*/ 4636764 w 4638370"/>
                      <a:gd name="connsiteY2" fmla="*/ 55081 h 602299"/>
                      <a:gd name="connsiteX3" fmla="*/ 740 w 4638370"/>
                      <a:gd name="connsiteY3" fmla="*/ 56622 h 602299"/>
                      <a:gd name="connsiteX4" fmla="*/ 0 w 4638370"/>
                      <a:gd name="connsiteY4" fmla="*/ 0 h 602299"/>
                      <a:gd name="connsiteX0" fmla="*/ 0 w 4641492"/>
                      <a:gd name="connsiteY0" fmla="*/ 1462 h 603761"/>
                      <a:gd name="connsiteX1" fmla="*/ 4639366 w 4641492"/>
                      <a:gd name="connsiteY1" fmla="*/ 0 h 603761"/>
                      <a:gd name="connsiteX2" fmla="*/ 4636764 w 4641492"/>
                      <a:gd name="connsiteY2" fmla="*/ 56543 h 603761"/>
                      <a:gd name="connsiteX3" fmla="*/ 740 w 4641492"/>
                      <a:gd name="connsiteY3" fmla="*/ 58084 h 603761"/>
                      <a:gd name="connsiteX4" fmla="*/ 0 w 4641492"/>
                      <a:gd name="connsiteY4" fmla="*/ 1462 h 603761"/>
                      <a:gd name="connsiteX0" fmla="*/ 0 w 4641492"/>
                      <a:gd name="connsiteY0" fmla="*/ 1462 h 603761"/>
                      <a:gd name="connsiteX1" fmla="*/ 4639366 w 4641492"/>
                      <a:gd name="connsiteY1" fmla="*/ 0 h 603761"/>
                      <a:gd name="connsiteX2" fmla="*/ 4636765 w 4641492"/>
                      <a:gd name="connsiteY2" fmla="*/ 56543 h 603761"/>
                      <a:gd name="connsiteX3" fmla="*/ 740 w 4641492"/>
                      <a:gd name="connsiteY3" fmla="*/ 58084 h 603761"/>
                      <a:gd name="connsiteX4" fmla="*/ 0 w 4641492"/>
                      <a:gd name="connsiteY4" fmla="*/ 1462 h 603761"/>
                      <a:gd name="connsiteX0" fmla="*/ 0 w 4641492"/>
                      <a:gd name="connsiteY0" fmla="*/ 1462 h 600265"/>
                      <a:gd name="connsiteX1" fmla="*/ 4639366 w 4641492"/>
                      <a:gd name="connsiteY1" fmla="*/ 0 h 600265"/>
                      <a:gd name="connsiteX2" fmla="*/ 4636765 w 4641492"/>
                      <a:gd name="connsiteY2" fmla="*/ 56543 h 600265"/>
                      <a:gd name="connsiteX3" fmla="*/ 740 w 4641492"/>
                      <a:gd name="connsiteY3" fmla="*/ 58084 h 600265"/>
                      <a:gd name="connsiteX4" fmla="*/ 0 w 4641492"/>
                      <a:gd name="connsiteY4" fmla="*/ 1462 h 600265"/>
                      <a:gd name="connsiteX0" fmla="*/ 0 w 4641492"/>
                      <a:gd name="connsiteY0" fmla="*/ 1462 h 597071"/>
                      <a:gd name="connsiteX1" fmla="*/ 4639366 w 4641492"/>
                      <a:gd name="connsiteY1" fmla="*/ 0 h 597071"/>
                      <a:gd name="connsiteX2" fmla="*/ 4636765 w 4641492"/>
                      <a:gd name="connsiteY2" fmla="*/ 56543 h 597071"/>
                      <a:gd name="connsiteX3" fmla="*/ 740 w 4641492"/>
                      <a:gd name="connsiteY3" fmla="*/ 58084 h 597071"/>
                      <a:gd name="connsiteX4" fmla="*/ 0 w 4641492"/>
                      <a:gd name="connsiteY4" fmla="*/ 1462 h 597071"/>
                      <a:gd name="connsiteX0" fmla="*/ 0 w 4641492"/>
                      <a:gd name="connsiteY0" fmla="*/ 1462 h 593470"/>
                      <a:gd name="connsiteX1" fmla="*/ 4639366 w 4641492"/>
                      <a:gd name="connsiteY1" fmla="*/ 0 h 593470"/>
                      <a:gd name="connsiteX2" fmla="*/ 4636765 w 4641492"/>
                      <a:gd name="connsiteY2" fmla="*/ 56543 h 593470"/>
                      <a:gd name="connsiteX3" fmla="*/ 740 w 4641492"/>
                      <a:gd name="connsiteY3" fmla="*/ 58084 h 593470"/>
                      <a:gd name="connsiteX4" fmla="*/ 0 w 4641492"/>
                      <a:gd name="connsiteY4" fmla="*/ 1462 h 593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1492" h="593470">
                        <a:moveTo>
                          <a:pt x="0" y="1462"/>
                        </a:moveTo>
                        <a:cubicBezTo>
                          <a:pt x="524132" y="705636"/>
                          <a:pt x="4054213" y="746869"/>
                          <a:pt x="4639366" y="0"/>
                        </a:cubicBezTo>
                        <a:cubicBezTo>
                          <a:pt x="4643892" y="78465"/>
                          <a:pt x="4640317" y="36824"/>
                          <a:pt x="4636765" y="56543"/>
                        </a:cubicBezTo>
                        <a:cubicBezTo>
                          <a:pt x="4026936" y="812997"/>
                          <a:pt x="483119" y="730230"/>
                          <a:pt x="740" y="58084"/>
                        </a:cubicBezTo>
                        <a:cubicBezTo>
                          <a:pt x="494" y="34701"/>
                          <a:pt x="246" y="24845"/>
                          <a:pt x="0" y="146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Calibri" panose="020F0502020204030204"/>
                      <a:cs typeface="Lucida Sans Unicode" pitchFamily="34" charset="0"/>
                    </a:endParaRPr>
                  </a:p>
                </p:txBody>
              </p:sp>
            </p:grpSp>
            <p:grpSp>
              <p:nvGrpSpPr>
                <p:cNvPr id="425" name="Group 424"/>
                <p:cNvGrpSpPr/>
                <p:nvPr/>
              </p:nvGrpSpPr>
              <p:grpSpPr>
                <a:xfrm>
                  <a:off x="1360220" y="1055795"/>
                  <a:ext cx="3831074" cy="1946660"/>
                  <a:chOff x="2030364" y="1637198"/>
                  <a:chExt cx="3831074" cy="1946660"/>
                </a:xfrm>
              </p:grpSpPr>
              <p:grpSp>
                <p:nvGrpSpPr>
                  <p:cNvPr id="426" name="Group 425"/>
                  <p:cNvGrpSpPr/>
                  <p:nvPr/>
                </p:nvGrpSpPr>
                <p:grpSpPr>
                  <a:xfrm>
                    <a:off x="2030364" y="1637198"/>
                    <a:ext cx="3831074" cy="1946660"/>
                    <a:chOff x="1777689" y="800747"/>
                    <a:chExt cx="4646570" cy="2361030"/>
                  </a:xfrm>
                </p:grpSpPr>
                <p:sp>
                  <p:nvSpPr>
                    <p:cNvPr id="428" name="Rectangle 2"/>
                    <p:cNvSpPr/>
                    <p:nvPr/>
                  </p:nvSpPr>
                  <p:spPr>
                    <a:xfrm>
                      <a:off x="1777689" y="1314378"/>
                      <a:ext cx="4646570" cy="1847399"/>
                    </a:xfrm>
                    <a:custGeom>
                      <a:avLst/>
                      <a:gdLst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1721224"/>
                        <a:gd name="connsiteX1" fmla="*/ 4598894 w 4598894"/>
                        <a:gd name="connsiteY1" fmla="*/ 0 h 1721224"/>
                        <a:gd name="connsiteX2" fmla="*/ 4598894 w 4598894"/>
                        <a:gd name="connsiteY2" fmla="*/ 1721224 h 1721224"/>
                        <a:gd name="connsiteX3" fmla="*/ 0 w 4598894"/>
                        <a:gd name="connsiteY3" fmla="*/ 1721224 h 1721224"/>
                        <a:gd name="connsiteX4" fmla="*/ 0 w 4598894"/>
                        <a:gd name="connsiteY4" fmla="*/ 0 h 1721224"/>
                        <a:gd name="connsiteX0" fmla="*/ 0 w 4598894"/>
                        <a:gd name="connsiteY0" fmla="*/ 0 h 2035720"/>
                        <a:gd name="connsiteX1" fmla="*/ 4598894 w 4598894"/>
                        <a:gd name="connsiteY1" fmla="*/ 0 h 2035720"/>
                        <a:gd name="connsiteX2" fmla="*/ 4598894 w 4598894"/>
                        <a:gd name="connsiteY2" fmla="*/ 1721224 h 2035720"/>
                        <a:gd name="connsiteX3" fmla="*/ 0 w 4598894"/>
                        <a:gd name="connsiteY3" fmla="*/ 1721224 h 2035720"/>
                        <a:gd name="connsiteX4" fmla="*/ 0 w 4598894"/>
                        <a:gd name="connsiteY4" fmla="*/ 0 h 2035720"/>
                        <a:gd name="connsiteX0" fmla="*/ 0 w 4598894"/>
                        <a:gd name="connsiteY0" fmla="*/ 0 h 2371705"/>
                        <a:gd name="connsiteX1" fmla="*/ 4598894 w 4598894"/>
                        <a:gd name="connsiteY1" fmla="*/ 0 h 2371705"/>
                        <a:gd name="connsiteX2" fmla="*/ 4598894 w 4598894"/>
                        <a:gd name="connsiteY2" fmla="*/ 1721224 h 2371705"/>
                        <a:gd name="connsiteX3" fmla="*/ 0 w 4598894"/>
                        <a:gd name="connsiteY3" fmla="*/ 1721224 h 2371705"/>
                        <a:gd name="connsiteX4" fmla="*/ 0 w 4598894"/>
                        <a:gd name="connsiteY4" fmla="*/ 0 h 2371705"/>
                        <a:gd name="connsiteX0" fmla="*/ 0 w 4598894"/>
                        <a:gd name="connsiteY0" fmla="*/ 0 h 2418530"/>
                        <a:gd name="connsiteX1" fmla="*/ 4598894 w 4598894"/>
                        <a:gd name="connsiteY1" fmla="*/ 0 h 2418530"/>
                        <a:gd name="connsiteX2" fmla="*/ 4598894 w 4598894"/>
                        <a:gd name="connsiteY2" fmla="*/ 1721224 h 2418530"/>
                        <a:gd name="connsiteX3" fmla="*/ 0 w 4598894"/>
                        <a:gd name="connsiteY3" fmla="*/ 1721224 h 2418530"/>
                        <a:gd name="connsiteX4" fmla="*/ 0 w 4598894"/>
                        <a:gd name="connsiteY4" fmla="*/ 0 h 241853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44120"/>
                        <a:gd name="connsiteX1" fmla="*/ 4598894 w 4598894"/>
                        <a:gd name="connsiteY1" fmla="*/ 0 h 2444120"/>
                        <a:gd name="connsiteX2" fmla="*/ 4598894 w 4598894"/>
                        <a:gd name="connsiteY2" fmla="*/ 1721224 h 2444120"/>
                        <a:gd name="connsiteX3" fmla="*/ 0 w 4598894"/>
                        <a:gd name="connsiteY3" fmla="*/ 1721224 h 2444120"/>
                        <a:gd name="connsiteX4" fmla="*/ 0 w 4598894"/>
                        <a:gd name="connsiteY4" fmla="*/ 0 h 2444120"/>
                        <a:gd name="connsiteX0" fmla="*/ 0 w 4598894"/>
                        <a:gd name="connsiteY0" fmla="*/ 0 h 2438404"/>
                        <a:gd name="connsiteX1" fmla="*/ 4598894 w 4598894"/>
                        <a:gd name="connsiteY1" fmla="*/ 0 h 2438404"/>
                        <a:gd name="connsiteX2" fmla="*/ 4598894 w 4598894"/>
                        <a:gd name="connsiteY2" fmla="*/ 1721224 h 2438404"/>
                        <a:gd name="connsiteX3" fmla="*/ 0 w 4598894"/>
                        <a:gd name="connsiteY3" fmla="*/ 1721224 h 2438404"/>
                        <a:gd name="connsiteX4" fmla="*/ 0 w 4598894"/>
                        <a:gd name="connsiteY4" fmla="*/ 0 h 2438404"/>
                        <a:gd name="connsiteX0" fmla="*/ 0 w 4598894"/>
                        <a:gd name="connsiteY0" fmla="*/ 0 h 2448084"/>
                        <a:gd name="connsiteX1" fmla="*/ 4598894 w 4598894"/>
                        <a:gd name="connsiteY1" fmla="*/ 0 h 2448084"/>
                        <a:gd name="connsiteX2" fmla="*/ 4598894 w 4598894"/>
                        <a:gd name="connsiteY2" fmla="*/ 1721224 h 2448084"/>
                        <a:gd name="connsiteX3" fmla="*/ 0 w 4598894"/>
                        <a:gd name="connsiteY3" fmla="*/ 1721224 h 2448084"/>
                        <a:gd name="connsiteX4" fmla="*/ 0 w 4598894"/>
                        <a:gd name="connsiteY4" fmla="*/ 0 h 2448084"/>
                        <a:gd name="connsiteX0" fmla="*/ 0 w 4598894"/>
                        <a:gd name="connsiteY0" fmla="*/ 0 h 2431118"/>
                        <a:gd name="connsiteX1" fmla="*/ 4598894 w 4598894"/>
                        <a:gd name="connsiteY1" fmla="*/ 0 h 2431118"/>
                        <a:gd name="connsiteX2" fmla="*/ 4598894 w 4598894"/>
                        <a:gd name="connsiteY2" fmla="*/ 1721224 h 2431118"/>
                        <a:gd name="connsiteX3" fmla="*/ 0 w 4598894"/>
                        <a:gd name="connsiteY3" fmla="*/ 1721224 h 2431118"/>
                        <a:gd name="connsiteX4" fmla="*/ 0 w 4598894"/>
                        <a:gd name="connsiteY4" fmla="*/ 0 h 2431118"/>
                        <a:gd name="connsiteX0" fmla="*/ 0 w 4598894"/>
                        <a:gd name="connsiteY0" fmla="*/ 16513 h 2447631"/>
                        <a:gd name="connsiteX1" fmla="*/ 4593074 w 4598894"/>
                        <a:gd name="connsiteY1" fmla="*/ 0 h 2447631"/>
                        <a:gd name="connsiteX2" fmla="*/ 4598894 w 4598894"/>
                        <a:gd name="connsiteY2" fmla="*/ 1737737 h 2447631"/>
                        <a:gd name="connsiteX3" fmla="*/ 0 w 4598894"/>
                        <a:gd name="connsiteY3" fmla="*/ 1737737 h 2447631"/>
                        <a:gd name="connsiteX4" fmla="*/ 0 w 4598894"/>
                        <a:gd name="connsiteY4" fmla="*/ 16513 h 2447631"/>
                        <a:gd name="connsiteX0" fmla="*/ 0 w 4598894"/>
                        <a:gd name="connsiteY0" fmla="*/ 16513 h 2447631"/>
                        <a:gd name="connsiteX1" fmla="*/ 4593074 w 4598894"/>
                        <a:gd name="connsiteY1" fmla="*/ 0 h 2447631"/>
                        <a:gd name="connsiteX2" fmla="*/ 4598894 w 4598894"/>
                        <a:gd name="connsiteY2" fmla="*/ 1737737 h 2447631"/>
                        <a:gd name="connsiteX3" fmla="*/ 0 w 4598894"/>
                        <a:gd name="connsiteY3" fmla="*/ 1737737 h 2447631"/>
                        <a:gd name="connsiteX4" fmla="*/ 0 w 4598894"/>
                        <a:gd name="connsiteY4" fmla="*/ 16513 h 2447631"/>
                        <a:gd name="connsiteX0" fmla="*/ 0 w 4598894"/>
                        <a:gd name="connsiteY0" fmla="*/ 16513 h 2447631"/>
                        <a:gd name="connsiteX1" fmla="*/ 4593074 w 4598894"/>
                        <a:gd name="connsiteY1" fmla="*/ 0 h 2447631"/>
                        <a:gd name="connsiteX2" fmla="*/ 4598894 w 4598894"/>
                        <a:gd name="connsiteY2" fmla="*/ 1737737 h 2447631"/>
                        <a:gd name="connsiteX3" fmla="*/ 0 w 4598894"/>
                        <a:gd name="connsiteY3" fmla="*/ 1737737 h 2447631"/>
                        <a:gd name="connsiteX4" fmla="*/ 0 w 4598894"/>
                        <a:gd name="connsiteY4" fmla="*/ 16513 h 244763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32 w 4607111"/>
                        <a:gd name="connsiteY0" fmla="*/ 0 h 2450471"/>
                        <a:gd name="connsiteX1" fmla="*/ 4601291 w 4607111"/>
                        <a:gd name="connsiteY1" fmla="*/ 2840 h 2450471"/>
                        <a:gd name="connsiteX2" fmla="*/ 4607111 w 4607111"/>
                        <a:gd name="connsiteY2" fmla="*/ 1740577 h 2450471"/>
                        <a:gd name="connsiteX3" fmla="*/ 8217 w 4607111"/>
                        <a:gd name="connsiteY3" fmla="*/ 1740577 h 2450471"/>
                        <a:gd name="connsiteX4" fmla="*/ 32 w 4607111"/>
                        <a:gd name="connsiteY4" fmla="*/ 0 h 2450471"/>
                        <a:gd name="connsiteX0" fmla="*/ 32 w 4607111"/>
                        <a:gd name="connsiteY0" fmla="*/ 0 h 2450471"/>
                        <a:gd name="connsiteX1" fmla="*/ 4601291 w 4607111"/>
                        <a:gd name="connsiteY1" fmla="*/ 2840 h 2450471"/>
                        <a:gd name="connsiteX2" fmla="*/ 4607111 w 4607111"/>
                        <a:gd name="connsiteY2" fmla="*/ 1740577 h 2450471"/>
                        <a:gd name="connsiteX3" fmla="*/ 8217 w 4607111"/>
                        <a:gd name="connsiteY3" fmla="*/ 1740577 h 2450471"/>
                        <a:gd name="connsiteX4" fmla="*/ 32 w 4607111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8185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5157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2129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2129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50471"/>
                        <a:gd name="connsiteX1" fmla="*/ 4601259 w 4607079"/>
                        <a:gd name="connsiteY1" fmla="*/ 2840 h 2450471"/>
                        <a:gd name="connsiteX2" fmla="*/ 4607079 w 4607079"/>
                        <a:gd name="connsiteY2" fmla="*/ 1740577 h 2450471"/>
                        <a:gd name="connsiteX3" fmla="*/ 2129 w 4607079"/>
                        <a:gd name="connsiteY3" fmla="*/ 1740577 h 2450471"/>
                        <a:gd name="connsiteX4" fmla="*/ 0 w 4607079"/>
                        <a:gd name="connsiteY4" fmla="*/ 0 h 2450471"/>
                        <a:gd name="connsiteX0" fmla="*/ 0 w 4607079"/>
                        <a:gd name="connsiteY0" fmla="*/ 0 h 2433259"/>
                        <a:gd name="connsiteX1" fmla="*/ 4601259 w 4607079"/>
                        <a:gd name="connsiteY1" fmla="*/ 2840 h 2433259"/>
                        <a:gd name="connsiteX2" fmla="*/ 4607079 w 4607079"/>
                        <a:gd name="connsiteY2" fmla="*/ 1740577 h 2433259"/>
                        <a:gd name="connsiteX3" fmla="*/ 2129 w 4607079"/>
                        <a:gd name="connsiteY3" fmla="*/ 1740577 h 2433259"/>
                        <a:gd name="connsiteX4" fmla="*/ 0 w 4607079"/>
                        <a:gd name="connsiteY4" fmla="*/ 0 h 2433259"/>
                        <a:gd name="connsiteX0" fmla="*/ 0 w 4607079"/>
                        <a:gd name="connsiteY0" fmla="*/ 0 h 2435402"/>
                        <a:gd name="connsiteX1" fmla="*/ 4601259 w 4607079"/>
                        <a:gd name="connsiteY1" fmla="*/ 2840 h 2435402"/>
                        <a:gd name="connsiteX2" fmla="*/ 4607079 w 4607079"/>
                        <a:gd name="connsiteY2" fmla="*/ 1740577 h 2435402"/>
                        <a:gd name="connsiteX3" fmla="*/ 2129 w 4607079"/>
                        <a:gd name="connsiteY3" fmla="*/ 1740577 h 2435402"/>
                        <a:gd name="connsiteX4" fmla="*/ 0 w 4607079"/>
                        <a:gd name="connsiteY4" fmla="*/ 0 h 2435402"/>
                        <a:gd name="connsiteX0" fmla="*/ 0 w 4603257"/>
                        <a:gd name="connsiteY0" fmla="*/ 0 h 2435403"/>
                        <a:gd name="connsiteX1" fmla="*/ 4601259 w 4603257"/>
                        <a:gd name="connsiteY1" fmla="*/ 2840 h 2435403"/>
                        <a:gd name="connsiteX2" fmla="*/ 4603257 w 4603257"/>
                        <a:gd name="connsiteY2" fmla="*/ 1740578 h 2435403"/>
                        <a:gd name="connsiteX3" fmla="*/ 2129 w 4603257"/>
                        <a:gd name="connsiteY3" fmla="*/ 1740577 h 2435403"/>
                        <a:gd name="connsiteX4" fmla="*/ 0 w 4603257"/>
                        <a:gd name="connsiteY4" fmla="*/ 0 h 2435403"/>
                        <a:gd name="connsiteX0" fmla="*/ 0 w 4601259"/>
                        <a:gd name="connsiteY0" fmla="*/ 0 h 2435403"/>
                        <a:gd name="connsiteX1" fmla="*/ 4601259 w 4601259"/>
                        <a:gd name="connsiteY1" fmla="*/ 2840 h 2435403"/>
                        <a:gd name="connsiteX2" fmla="*/ 4595612 w 4601259"/>
                        <a:gd name="connsiteY2" fmla="*/ 1740577 h 2435403"/>
                        <a:gd name="connsiteX3" fmla="*/ 2129 w 4601259"/>
                        <a:gd name="connsiteY3" fmla="*/ 1740577 h 2435403"/>
                        <a:gd name="connsiteX4" fmla="*/ 0 w 4601259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3258"/>
                        <a:gd name="connsiteY0" fmla="*/ 0 h 2435403"/>
                        <a:gd name="connsiteX1" fmla="*/ 4601259 w 4603258"/>
                        <a:gd name="connsiteY1" fmla="*/ 2840 h 2435403"/>
                        <a:gd name="connsiteX2" fmla="*/ 4603258 w 4603258"/>
                        <a:gd name="connsiteY2" fmla="*/ 1740577 h 2435403"/>
                        <a:gd name="connsiteX3" fmla="*/ 2129 w 4603258"/>
                        <a:gd name="connsiteY3" fmla="*/ 1740577 h 2435403"/>
                        <a:gd name="connsiteX4" fmla="*/ 0 w 4603258"/>
                        <a:gd name="connsiteY4" fmla="*/ 0 h 2435403"/>
                        <a:gd name="connsiteX0" fmla="*/ 0 w 4601259"/>
                        <a:gd name="connsiteY0" fmla="*/ 0 h 2435403"/>
                        <a:gd name="connsiteX1" fmla="*/ 4601259 w 4601259"/>
                        <a:gd name="connsiteY1" fmla="*/ 2840 h 2435403"/>
                        <a:gd name="connsiteX2" fmla="*/ 4599436 w 4601259"/>
                        <a:gd name="connsiteY2" fmla="*/ 1740577 h 2435403"/>
                        <a:gd name="connsiteX3" fmla="*/ 2129 w 4601259"/>
                        <a:gd name="connsiteY3" fmla="*/ 1740577 h 2435403"/>
                        <a:gd name="connsiteX4" fmla="*/ 0 w 4601259"/>
                        <a:gd name="connsiteY4" fmla="*/ 0 h 2435403"/>
                        <a:gd name="connsiteX0" fmla="*/ 0 w 4601259"/>
                        <a:gd name="connsiteY0" fmla="*/ 0 h 2427750"/>
                        <a:gd name="connsiteX1" fmla="*/ 4601259 w 4601259"/>
                        <a:gd name="connsiteY1" fmla="*/ 2840 h 2427750"/>
                        <a:gd name="connsiteX2" fmla="*/ 4599436 w 4601259"/>
                        <a:gd name="connsiteY2" fmla="*/ 1740577 h 2427750"/>
                        <a:gd name="connsiteX3" fmla="*/ 2129 w 4601259"/>
                        <a:gd name="connsiteY3" fmla="*/ 1740577 h 2427750"/>
                        <a:gd name="connsiteX4" fmla="*/ 0 w 4601259"/>
                        <a:gd name="connsiteY4" fmla="*/ 0 h 2427750"/>
                        <a:gd name="connsiteX0" fmla="*/ 0 w 4601259"/>
                        <a:gd name="connsiteY0" fmla="*/ 0 h 2427750"/>
                        <a:gd name="connsiteX1" fmla="*/ 4601259 w 4601259"/>
                        <a:gd name="connsiteY1" fmla="*/ 2840 h 2427750"/>
                        <a:gd name="connsiteX2" fmla="*/ 4599436 w 4601259"/>
                        <a:gd name="connsiteY2" fmla="*/ 1740577 h 2427750"/>
                        <a:gd name="connsiteX3" fmla="*/ 2129 w 4601259"/>
                        <a:gd name="connsiteY3" fmla="*/ 1740577 h 2427750"/>
                        <a:gd name="connsiteX4" fmla="*/ 0 w 4601259"/>
                        <a:gd name="connsiteY4" fmla="*/ 0 h 2427750"/>
                        <a:gd name="connsiteX0" fmla="*/ 0 w 4601259"/>
                        <a:gd name="connsiteY0" fmla="*/ 0 h 2445668"/>
                        <a:gd name="connsiteX1" fmla="*/ 4601259 w 4601259"/>
                        <a:gd name="connsiteY1" fmla="*/ 20758 h 2445668"/>
                        <a:gd name="connsiteX2" fmla="*/ 4599436 w 4601259"/>
                        <a:gd name="connsiteY2" fmla="*/ 1758495 h 2445668"/>
                        <a:gd name="connsiteX3" fmla="*/ 2129 w 4601259"/>
                        <a:gd name="connsiteY3" fmla="*/ 1758495 h 2445668"/>
                        <a:gd name="connsiteX4" fmla="*/ 0 w 4601259"/>
                        <a:gd name="connsiteY4" fmla="*/ 0 h 2445668"/>
                        <a:gd name="connsiteX0" fmla="*/ 0 w 4605757"/>
                        <a:gd name="connsiteY0" fmla="*/ 0 h 2445668"/>
                        <a:gd name="connsiteX1" fmla="*/ 4601259 w 4605757"/>
                        <a:gd name="connsiteY1" fmla="*/ 20758 h 2445668"/>
                        <a:gd name="connsiteX2" fmla="*/ 4605757 w 4605757"/>
                        <a:gd name="connsiteY2" fmla="*/ 1758495 h 2445668"/>
                        <a:gd name="connsiteX3" fmla="*/ 2129 w 4605757"/>
                        <a:gd name="connsiteY3" fmla="*/ 1758495 h 2445668"/>
                        <a:gd name="connsiteX4" fmla="*/ 0 w 4605757"/>
                        <a:gd name="connsiteY4" fmla="*/ 0 h 2445668"/>
                        <a:gd name="connsiteX0" fmla="*/ 0 w 4605757"/>
                        <a:gd name="connsiteY0" fmla="*/ 0 h 2445668"/>
                        <a:gd name="connsiteX1" fmla="*/ 4601259 w 4605757"/>
                        <a:gd name="connsiteY1" fmla="*/ 20758 h 2445668"/>
                        <a:gd name="connsiteX2" fmla="*/ 4605757 w 4605757"/>
                        <a:gd name="connsiteY2" fmla="*/ 1758492 h 2445668"/>
                        <a:gd name="connsiteX3" fmla="*/ 2129 w 4605757"/>
                        <a:gd name="connsiteY3" fmla="*/ 1758495 h 2445668"/>
                        <a:gd name="connsiteX4" fmla="*/ 0 w 4605757"/>
                        <a:gd name="connsiteY4" fmla="*/ 0 h 2445668"/>
                        <a:gd name="connsiteX0" fmla="*/ 0 w 4601257"/>
                        <a:gd name="connsiteY0" fmla="*/ 0 h 2445668"/>
                        <a:gd name="connsiteX1" fmla="*/ 4601259 w 4601257"/>
                        <a:gd name="connsiteY1" fmla="*/ 20758 h 2445668"/>
                        <a:gd name="connsiteX2" fmla="*/ 4584199 w 4601257"/>
                        <a:gd name="connsiteY2" fmla="*/ 1758492 h 2445668"/>
                        <a:gd name="connsiteX3" fmla="*/ 2129 w 4601257"/>
                        <a:gd name="connsiteY3" fmla="*/ 1758495 h 2445668"/>
                        <a:gd name="connsiteX4" fmla="*/ 0 w 4601257"/>
                        <a:gd name="connsiteY4" fmla="*/ 0 h 2445668"/>
                        <a:gd name="connsiteX0" fmla="*/ 0 w 4601259"/>
                        <a:gd name="connsiteY0" fmla="*/ 0 h 2554454"/>
                        <a:gd name="connsiteX1" fmla="*/ 4601259 w 4601259"/>
                        <a:gd name="connsiteY1" fmla="*/ 20758 h 2554454"/>
                        <a:gd name="connsiteX2" fmla="*/ 4584199 w 4601259"/>
                        <a:gd name="connsiteY2" fmla="*/ 1758492 h 2554454"/>
                        <a:gd name="connsiteX3" fmla="*/ 2129 w 4601259"/>
                        <a:gd name="connsiteY3" fmla="*/ 1758495 h 2554454"/>
                        <a:gd name="connsiteX4" fmla="*/ 0 w 4601259"/>
                        <a:gd name="connsiteY4" fmla="*/ 0 h 2554454"/>
                        <a:gd name="connsiteX0" fmla="*/ 0 w 4601259"/>
                        <a:gd name="connsiteY0" fmla="*/ 0 h 2613872"/>
                        <a:gd name="connsiteX1" fmla="*/ 4601259 w 4601259"/>
                        <a:gd name="connsiteY1" fmla="*/ 20758 h 2613872"/>
                        <a:gd name="connsiteX2" fmla="*/ 4584199 w 4601259"/>
                        <a:gd name="connsiteY2" fmla="*/ 1758492 h 2613872"/>
                        <a:gd name="connsiteX3" fmla="*/ 2129 w 4601259"/>
                        <a:gd name="connsiteY3" fmla="*/ 1758495 h 2613872"/>
                        <a:gd name="connsiteX4" fmla="*/ 0 w 4601259"/>
                        <a:gd name="connsiteY4" fmla="*/ 0 h 2613872"/>
                        <a:gd name="connsiteX0" fmla="*/ 0 w 4601259"/>
                        <a:gd name="connsiteY0" fmla="*/ 0 h 2658892"/>
                        <a:gd name="connsiteX1" fmla="*/ 4601259 w 4601259"/>
                        <a:gd name="connsiteY1" fmla="*/ 20758 h 2658892"/>
                        <a:gd name="connsiteX2" fmla="*/ 4584199 w 4601259"/>
                        <a:gd name="connsiteY2" fmla="*/ 1758492 h 2658892"/>
                        <a:gd name="connsiteX3" fmla="*/ 2129 w 4601259"/>
                        <a:gd name="connsiteY3" fmla="*/ 1758495 h 2658892"/>
                        <a:gd name="connsiteX4" fmla="*/ 0 w 4601259"/>
                        <a:gd name="connsiteY4" fmla="*/ 0 h 2658892"/>
                        <a:gd name="connsiteX0" fmla="*/ 0 w 4601259"/>
                        <a:gd name="connsiteY0" fmla="*/ 0 h 2689085"/>
                        <a:gd name="connsiteX1" fmla="*/ 4601259 w 4601259"/>
                        <a:gd name="connsiteY1" fmla="*/ 20758 h 2689085"/>
                        <a:gd name="connsiteX2" fmla="*/ 4584199 w 4601259"/>
                        <a:gd name="connsiteY2" fmla="*/ 1758492 h 2689085"/>
                        <a:gd name="connsiteX3" fmla="*/ 2129 w 4601259"/>
                        <a:gd name="connsiteY3" fmla="*/ 1758495 h 2689085"/>
                        <a:gd name="connsiteX4" fmla="*/ 0 w 4601259"/>
                        <a:gd name="connsiteY4" fmla="*/ 0 h 2689085"/>
                        <a:gd name="connsiteX0" fmla="*/ 0 w 4601259"/>
                        <a:gd name="connsiteY0" fmla="*/ 0 h 2662072"/>
                        <a:gd name="connsiteX1" fmla="*/ 4601259 w 4601259"/>
                        <a:gd name="connsiteY1" fmla="*/ 20758 h 2662072"/>
                        <a:gd name="connsiteX2" fmla="*/ 4584199 w 4601259"/>
                        <a:gd name="connsiteY2" fmla="*/ 1758492 h 2662072"/>
                        <a:gd name="connsiteX3" fmla="*/ 2129 w 4601259"/>
                        <a:gd name="connsiteY3" fmla="*/ 1758495 h 2662072"/>
                        <a:gd name="connsiteX4" fmla="*/ 0 w 4601259"/>
                        <a:gd name="connsiteY4" fmla="*/ 0 h 2662072"/>
                        <a:gd name="connsiteX0" fmla="*/ 0 w 4601259"/>
                        <a:gd name="connsiteY0" fmla="*/ 0 h 2639178"/>
                        <a:gd name="connsiteX1" fmla="*/ 4601259 w 4601259"/>
                        <a:gd name="connsiteY1" fmla="*/ 20758 h 2639178"/>
                        <a:gd name="connsiteX2" fmla="*/ 4584199 w 4601259"/>
                        <a:gd name="connsiteY2" fmla="*/ 1758492 h 2639178"/>
                        <a:gd name="connsiteX3" fmla="*/ 2129 w 4601259"/>
                        <a:gd name="connsiteY3" fmla="*/ 1758495 h 2639178"/>
                        <a:gd name="connsiteX4" fmla="*/ 0 w 4601259"/>
                        <a:gd name="connsiteY4" fmla="*/ 0 h 2639178"/>
                        <a:gd name="connsiteX0" fmla="*/ 0 w 4601259"/>
                        <a:gd name="connsiteY0" fmla="*/ 0 h 2616347"/>
                        <a:gd name="connsiteX1" fmla="*/ 4601259 w 4601259"/>
                        <a:gd name="connsiteY1" fmla="*/ 20758 h 2616347"/>
                        <a:gd name="connsiteX2" fmla="*/ 4584199 w 4601259"/>
                        <a:gd name="connsiteY2" fmla="*/ 1758492 h 2616347"/>
                        <a:gd name="connsiteX3" fmla="*/ 2129 w 4601259"/>
                        <a:gd name="connsiteY3" fmla="*/ 1758495 h 2616347"/>
                        <a:gd name="connsiteX4" fmla="*/ 0 w 4601259"/>
                        <a:gd name="connsiteY4" fmla="*/ 0 h 2616347"/>
                        <a:gd name="connsiteX0" fmla="*/ 0 w 4601259"/>
                        <a:gd name="connsiteY0" fmla="*/ 0 h 2632741"/>
                        <a:gd name="connsiteX1" fmla="*/ 4601259 w 4601259"/>
                        <a:gd name="connsiteY1" fmla="*/ 20758 h 2632741"/>
                        <a:gd name="connsiteX2" fmla="*/ 4584199 w 4601259"/>
                        <a:gd name="connsiteY2" fmla="*/ 1758492 h 2632741"/>
                        <a:gd name="connsiteX3" fmla="*/ 2129 w 4601259"/>
                        <a:gd name="connsiteY3" fmla="*/ 1758495 h 2632741"/>
                        <a:gd name="connsiteX4" fmla="*/ 0 w 4601259"/>
                        <a:gd name="connsiteY4" fmla="*/ 0 h 2632741"/>
                        <a:gd name="connsiteX0" fmla="*/ 0 w 4601259"/>
                        <a:gd name="connsiteY0" fmla="*/ 0 h 2663003"/>
                        <a:gd name="connsiteX1" fmla="*/ 4601259 w 4601259"/>
                        <a:gd name="connsiteY1" fmla="*/ 20758 h 2663003"/>
                        <a:gd name="connsiteX2" fmla="*/ 4584199 w 4601259"/>
                        <a:gd name="connsiteY2" fmla="*/ 1758492 h 2663003"/>
                        <a:gd name="connsiteX3" fmla="*/ 2129 w 4601259"/>
                        <a:gd name="connsiteY3" fmla="*/ 1758495 h 2663003"/>
                        <a:gd name="connsiteX4" fmla="*/ 0 w 4601259"/>
                        <a:gd name="connsiteY4" fmla="*/ 0 h 2663003"/>
                        <a:gd name="connsiteX0" fmla="*/ 0 w 4601259"/>
                        <a:gd name="connsiteY0" fmla="*/ 0 h 2693387"/>
                        <a:gd name="connsiteX1" fmla="*/ 4601259 w 4601259"/>
                        <a:gd name="connsiteY1" fmla="*/ 20758 h 2693387"/>
                        <a:gd name="connsiteX2" fmla="*/ 4584199 w 4601259"/>
                        <a:gd name="connsiteY2" fmla="*/ 1758492 h 2693387"/>
                        <a:gd name="connsiteX3" fmla="*/ 2129 w 4601259"/>
                        <a:gd name="connsiteY3" fmla="*/ 1758495 h 2693387"/>
                        <a:gd name="connsiteX4" fmla="*/ 0 w 4601259"/>
                        <a:gd name="connsiteY4" fmla="*/ 0 h 2693387"/>
                        <a:gd name="connsiteX0" fmla="*/ 0 w 4601259"/>
                        <a:gd name="connsiteY0" fmla="*/ 0 h 2655425"/>
                        <a:gd name="connsiteX1" fmla="*/ 4601259 w 4601259"/>
                        <a:gd name="connsiteY1" fmla="*/ 20758 h 2655425"/>
                        <a:gd name="connsiteX2" fmla="*/ 4584199 w 4601259"/>
                        <a:gd name="connsiteY2" fmla="*/ 1758492 h 2655425"/>
                        <a:gd name="connsiteX3" fmla="*/ 2129 w 4601259"/>
                        <a:gd name="connsiteY3" fmla="*/ 1758495 h 2655425"/>
                        <a:gd name="connsiteX4" fmla="*/ 0 w 4601259"/>
                        <a:gd name="connsiteY4" fmla="*/ 0 h 2655425"/>
                        <a:gd name="connsiteX0" fmla="*/ 0 w 4601259"/>
                        <a:gd name="connsiteY0" fmla="*/ 0 h 2648683"/>
                        <a:gd name="connsiteX1" fmla="*/ 4601259 w 4601259"/>
                        <a:gd name="connsiteY1" fmla="*/ 20758 h 2648683"/>
                        <a:gd name="connsiteX2" fmla="*/ 4584199 w 4601259"/>
                        <a:gd name="connsiteY2" fmla="*/ 1758492 h 2648683"/>
                        <a:gd name="connsiteX3" fmla="*/ 2129 w 4601259"/>
                        <a:gd name="connsiteY3" fmla="*/ 1740642 h 2648683"/>
                        <a:gd name="connsiteX4" fmla="*/ 0 w 4601259"/>
                        <a:gd name="connsiteY4" fmla="*/ 0 h 2648683"/>
                        <a:gd name="connsiteX0" fmla="*/ 0 w 4601259"/>
                        <a:gd name="connsiteY0" fmla="*/ 0 h 2610788"/>
                        <a:gd name="connsiteX1" fmla="*/ 4601259 w 4601259"/>
                        <a:gd name="connsiteY1" fmla="*/ 20758 h 2610788"/>
                        <a:gd name="connsiteX2" fmla="*/ 4584199 w 4601259"/>
                        <a:gd name="connsiteY2" fmla="*/ 1758492 h 2610788"/>
                        <a:gd name="connsiteX3" fmla="*/ 2129 w 4601259"/>
                        <a:gd name="connsiteY3" fmla="*/ 1740642 h 2610788"/>
                        <a:gd name="connsiteX4" fmla="*/ 0 w 4601259"/>
                        <a:gd name="connsiteY4" fmla="*/ 0 h 2610788"/>
                        <a:gd name="connsiteX0" fmla="*/ 0 w 4601259"/>
                        <a:gd name="connsiteY0" fmla="*/ 0 h 2621855"/>
                        <a:gd name="connsiteX1" fmla="*/ 4601259 w 4601259"/>
                        <a:gd name="connsiteY1" fmla="*/ 20758 h 2621855"/>
                        <a:gd name="connsiteX2" fmla="*/ 4584199 w 4601259"/>
                        <a:gd name="connsiteY2" fmla="*/ 1776344 h 2621855"/>
                        <a:gd name="connsiteX3" fmla="*/ 2129 w 4601259"/>
                        <a:gd name="connsiteY3" fmla="*/ 1740642 h 2621855"/>
                        <a:gd name="connsiteX4" fmla="*/ 0 w 4601259"/>
                        <a:gd name="connsiteY4" fmla="*/ 0 h 2621855"/>
                        <a:gd name="connsiteX0" fmla="*/ 0 w 4601259"/>
                        <a:gd name="connsiteY0" fmla="*/ 0 h 2501713"/>
                        <a:gd name="connsiteX1" fmla="*/ 4601259 w 4601259"/>
                        <a:gd name="connsiteY1" fmla="*/ 20758 h 2501713"/>
                        <a:gd name="connsiteX2" fmla="*/ 4584199 w 4601259"/>
                        <a:gd name="connsiteY2" fmla="*/ 1776344 h 2501713"/>
                        <a:gd name="connsiteX3" fmla="*/ 2129 w 4601259"/>
                        <a:gd name="connsiteY3" fmla="*/ 1740642 h 2501713"/>
                        <a:gd name="connsiteX4" fmla="*/ 0 w 4601259"/>
                        <a:gd name="connsiteY4" fmla="*/ 0 h 2501713"/>
                        <a:gd name="connsiteX0" fmla="*/ 0 w 4601259"/>
                        <a:gd name="connsiteY0" fmla="*/ 0 h 2531619"/>
                        <a:gd name="connsiteX1" fmla="*/ 4601259 w 4601259"/>
                        <a:gd name="connsiteY1" fmla="*/ 20758 h 2531619"/>
                        <a:gd name="connsiteX2" fmla="*/ 4584199 w 4601259"/>
                        <a:gd name="connsiteY2" fmla="*/ 1776344 h 2531619"/>
                        <a:gd name="connsiteX3" fmla="*/ 2129 w 4601259"/>
                        <a:gd name="connsiteY3" fmla="*/ 1812054 h 2531619"/>
                        <a:gd name="connsiteX4" fmla="*/ 0 w 4601259"/>
                        <a:gd name="connsiteY4" fmla="*/ 0 h 2531619"/>
                        <a:gd name="connsiteX0" fmla="*/ 0 w 4601259"/>
                        <a:gd name="connsiteY0" fmla="*/ 0 h 2507819"/>
                        <a:gd name="connsiteX1" fmla="*/ 4601259 w 4601259"/>
                        <a:gd name="connsiteY1" fmla="*/ 20758 h 2507819"/>
                        <a:gd name="connsiteX2" fmla="*/ 4584199 w 4601259"/>
                        <a:gd name="connsiteY2" fmla="*/ 1776344 h 2507819"/>
                        <a:gd name="connsiteX3" fmla="*/ 2129 w 4601259"/>
                        <a:gd name="connsiteY3" fmla="*/ 1812054 h 2507819"/>
                        <a:gd name="connsiteX4" fmla="*/ 0 w 4601259"/>
                        <a:gd name="connsiteY4" fmla="*/ 0 h 2507819"/>
                        <a:gd name="connsiteX0" fmla="*/ 35783 w 4637042"/>
                        <a:gd name="connsiteY0" fmla="*/ 0 h 2507819"/>
                        <a:gd name="connsiteX1" fmla="*/ 4637042 w 4637042"/>
                        <a:gd name="connsiteY1" fmla="*/ 20758 h 2507819"/>
                        <a:gd name="connsiteX2" fmla="*/ 4619982 w 4637042"/>
                        <a:gd name="connsiteY2" fmla="*/ 1776344 h 2507819"/>
                        <a:gd name="connsiteX3" fmla="*/ 130 w 4637042"/>
                        <a:gd name="connsiteY3" fmla="*/ 1812054 h 2507819"/>
                        <a:gd name="connsiteX4" fmla="*/ 35783 w 4637042"/>
                        <a:gd name="connsiteY4" fmla="*/ 0 h 2507819"/>
                        <a:gd name="connsiteX0" fmla="*/ 10782 w 4612041"/>
                        <a:gd name="connsiteY0" fmla="*/ 0 h 2507819"/>
                        <a:gd name="connsiteX1" fmla="*/ 4612041 w 4612041"/>
                        <a:gd name="connsiteY1" fmla="*/ 20758 h 2507819"/>
                        <a:gd name="connsiteX2" fmla="*/ 4594981 w 4612041"/>
                        <a:gd name="connsiteY2" fmla="*/ 1776344 h 2507819"/>
                        <a:gd name="connsiteX3" fmla="*/ 316 w 4612041"/>
                        <a:gd name="connsiteY3" fmla="*/ 1812054 h 2507819"/>
                        <a:gd name="connsiteX4" fmla="*/ 10782 w 4612041"/>
                        <a:gd name="connsiteY4" fmla="*/ 0 h 2507819"/>
                        <a:gd name="connsiteX0" fmla="*/ 10782 w 4612041"/>
                        <a:gd name="connsiteY0" fmla="*/ 0 h 2493185"/>
                        <a:gd name="connsiteX1" fmla="*/ 4612041 w 4612041"/>
                        <a:gd name="connsiteY1" fmla="*/ 20758 h 2493185"/>
                        <a:gd name="connsiteX2" fmla="*/ 4594981 w 4612041"/>
                        <a:gd name="connsiteY2" fmla="*/ 1776344 h 2493185"/>
                        <a:gd name="connsiteX3" fmla="*/ 316 w 4612041"/>
                        <a:gd name="connsiteY3" fmla="*/ 1776347 h 2493185"/>
                        <a:gd name="connsiteX4" fmla="*/ 10782 w 4612041"/>
                        <a:gd name="connsiteY4" fmla="*/ 0 h 2493185"/>
                        <a:gd name="connsiteX0" fmla="*/ 10782 w 4612041"/>
                        <a:gd name="connsiteY0" fmla="*/ 0 h 2510566"/>
                        <a:gd name="connsiteX1" fmla="*/ 4612041 w 4612041"/>
                        <a:gd name="connsiteY1" fmla="*/ 20758 h 2510566"/>
                        <a:gd name="connsiteX2" fmla="*/ 4594981 w 4612041"/>
                        <a:gd name="connsiteY2" fmla="*/ 1776344 h 2510566"/>
                        <a:gd name="connsiteX3" fmla="*/ 316 w 4612041"/>
                        <a:gd name="connsiteY3" fmla="*/ 1776347 h 2510566"/>
                        <a:gd name="connsiteX4" fmla="*/ 10782 w 4612041"/>
                        <a:gd name="connsiteY4" fmla="*/ 0 h 2510566"/>
                        <a:gd name="connsiteX0" fmla="*/ 10782 w 4612041"/>
                        <a:gd name="connsiteY0" fmla="*/ 0 h 2522360"/>
                        <a:gd name="connsiteX1" fmla="*/ 4612041 w 4612041"/>
                        <a:gd name="connsiteY1" fmla="*/ 20758 h 2522360"/>
                        <a:gd name="connsiteX2" fmla="*/ 4594981 w 4612041"/>
                        <a:gd name="connsiteY2" fmla="*/ 1776344 h 2522360"/>
                        <a:gd name="connsiteX3" fmla="*/ 316 w 4612041"/>
                        <a:gd name="connsiteY3" fmla="*/ 1776347 h 2522360"/>
                        <a:gd name="connsiteX4" fmla="*/ 10782 w 4612041"/>
                        <a:gd name="connsiteY4" fmla="*/ 0 h 2522360"/>
                        <a:gd name="connsiteX0" fmla="*/ 10782 w 4612041"/>
                        <a:gd name="connsiteY0" fmla="*/ 0 h 2534308"/>
                        <a:gd name="connsiteX1" fmla="*/ 4612041 w 4612041"/>
                        <a:gd name="connsiteY1" fmla="*/ 20758 h 2534308"/>
                        <a:gd name="connsiteX2" fmla="*/ 4594981 w 4612041"/>
                        <a:gd name="connsiteY2" fmla="*/ 1776344 h 2534308"/>
                        <a:gd name="connsiteX3" fmla="*/ 316 w 4612041"/>
                        <a:gd name="connsiteY3" fmla="*/ 1776347 h 2534308"/>
                        <a:gd name="connsiteX4" fmla="*/ 10782 w 4612041"/>
                        <a:gd name="connsiteY4" fmla="*/ 0 h 2534308"/>
                        <a:gd name="connsiteX0" fmla="*/ 10782 w 4612041"/>
                        <a:gd name="connsiteY0" fmla="*/ 0 h 2510567"/>
                        <a:gd name="connsiteX1" fmla="*/ 4612041 w 4612041"/>
                        <a:gd name="connsiteY1" fmla="*/ 20758 h 2510567"/>
                        <a:gd name="connsiteX2" fmla="*/ 4594981 w 4612041"/>
                        <a:gd name="connsiteY2" fmla="*/ 1776344 h 2510567"/>
                        <a:gd name="connsiteX3" fmla="*/ 316 w 4612041"/>
                        <a:gd name="connsiteY3" fmla="*/ 1776347 h 2510567"/>
                        <a:gd name="connsiteX4" fmla="*/ 10782 w 4612041"/>
                        <a:gd name="connsiteY4" fmla="*/ 0 h 2510567"/>
                        <a:gd name="connsiteX0" fmla="*/ 10782 w 4612041"/>
                        <a:gd name="connsiteY0" fmla="*/ 0 h 2495877"/>
                        <a:gd name="connsiteX1" fmla="*/ 4612041 w 4612041"/>
                        <a:gd name="connsiteY1" fmla="*/ 20758 h 2495877"/>
                        <a:gd name="connsiteX2" fmla="*/ 4594981 w 4612041"/>
                        <a:gd name="connsiteY2" fmla="*/ 1776344 h 2495877"/>
                        <a:gd name="connsiteX3" fmla="*/ 316 w 4612041"/>
                        <a:gd name="connsiteY3" fmla="*/ 1776347 h 2495877"/>
                        <a:gd name="connsiteX4" fmla="*/ 10782 w 4612041"/>
                        <a:gd name="connsiteY4" fmla="*/ 0 h 2495877"/>
                        <a:gd name="connsiteX0" fmla="*/ 10782 w 4612041"/>
                        <a:gd name="connsiteY0" fmla="*/ 0 h 2495877"/>
                        <a:gd name="connsiteX1" fmla="*/ 4612041 w 4612041"/>
                        <a:gd name="connsiteY1" fmla="*/ 20758 h 2495877"/>
                        <a:gd name="connsiteX2" fmla="*/ 4594981 w 4612041"/>
                        <a:gd name="connsiteY2" fmla="*/ 1776344 h 2495877"/>
                        <a:gd name="connsiteX3" fmla="*/ 316 w 4612041"/>
                        <a:gd name="connsiteY3" fmla="*/ 1776347 h 2495877"/>
                        <a:gd name="connsiteX4" fmla="*/ 10782 w 4612041"/>
                        <a:gd name="connsiteY4" fmla="*/ 0 h 2495877"/>
                        <a:gd name="connsiteX0" fmla="*/ 10782 w 4927803"/>
                        <a:gd name="connsiteY0" fmla="*/ 0 h 2394735"/>
                        <a:gd name="connsiteX1" fmla="*/ 4612041 w 4927803"/>
                        <a:gd name="connsiteY1" fmla="*/ 20758 h 2394735"/>
                        <a:gd name="connsiteX2" fmla="*/ 4927803 w 4927803"/>
                        <a:gd name="connsiteY2" fmla="*/ 1590991 h 2394735"/>
                        <a:gd name="connsiteX3" fmla="*/ 316 w 4927803"/>
                        <a:gd name="connsiteY3" fmla="*/ 1776347 h 2394735"/>
                        <a:gd name="connsiteX4" fmla="*/ 10782 w 4927803"/>
                        <a:gd name="connsiteY4" fmla="*/ 0 h 2394735"/>
                        <a:gd name="connsiteX0" fmla="*/ 10782 w 4956752"/>
                        <a:gd name="connsiteY0" fmla="*/ 181444 h 2576179"/>
                        <a:gd name="connsiteX1" fmla="*/ 4956752 w 4956752"/>
                        <a:gd name="connsiteY1" fmla="*/ 0 h 2576179"/>
                        <a:gd name="connsiteX2" fmla="*/ 4927803 w 4956752"/>
                        <a:gd name="connsiteY2" fmla="*/ 1772435 h 2576179"/>
                        <a:gd name="connsiteX3" fmla="*/ 316 w 4956752"/>
                        <a:gd name="connsiteY3" fmla="*/ 1957791 h 2576179"/>
                        <a:gd name="connsiteX4" fmla="*/ 10782 w 4956752"/>
                        <a:gd name="connsiteY4" fmla="*/ 181444 h 2576179"/>
                        <a:gd name="connsiteX0" fmla="*/ 10782 w 4956752"/>
                        <a:gd name="connsiteY0" fmla="*/ 181444 h 2576181"/>
                        <a:gd name="connsiteX1" fmla="*/ 4956752 w 4956752"/>
                        <a:gd name="connsiteY1" fmla="*/ 0 h 2576181"/>
                        <a:gd name="connsiteX2" fmla="*/ 4951577 w 4956752"/>
                        <a:gd name="connsiteY2" fmla="*/ 1772436 h 2576181"/>
                        <a:gd name="connsiteX3" fmla="*/ 316 w 4956752"/>
                        <a:gd name="connsiteY3" fmla="*/ 1957791 h 2576181"/>
                        <a:gd name="connsiteX4" fmla="*/ 10782 w 4956752"/>
                        <a:gd name="connsiteY4" fmla="*/ 181444 h 2576181"/>
                        <a:gd name="connsiteX0" fmla="*/ 0 w 5362000"/>
                        <a:gd name="connsiteY0" fmla="*/ 0 h 2647489"/>
                        <a:gd name="connsiteX1" fmla="*/ 5362000 w 5362000"/>
                        <a:gd name="connsiteY1" fmla="*/ 71310 h 2647489"/>
                        <a:gd name="connsiteX2" fmla="*/ 5356825 w 5362000"/>
                        <a:gd name="connsiteY2" fmla="*/ 1843746 h 2647489"/>
                        <a:gd name="connsiteX3" fmla="*/ 405564 w 5362000"/>
                        <a:gd name="connsiteY3" fmla="*/ 2029101 h 2647489"/>
                        <a:gd name="connsiteX4" fmla="*/ 0 w 5362000"/>
                        <a:gd name="connsiteY4" fmla="*/ 0 h 2647489"/>
                        <a:gd name="connsiteX0" fmla="*/ 0 w 5362000"/>
                        <a:gd name="connsiteY0" fmla="*/ 0 h 2570405"/>
                        <a:gd name="connsiteX1" fmla="*/ 5362000 w 5362000"/>
                        <a:gd name="connsiteY1" fmla="*/ 71310 h 2570405"/>
                        <a:gd name="connsiteX2" fmla="*/ 5356825 w 5362000"/>
                        <a:gd name="connsiteY2" fmla="*/ 1843746 h 2570405"/>
                        <a:gd name="connsiteX3" fmla="*/ 13308 w 5362000"/>
                        <a:gd name="connsiteY3" fmla="*/ 1860599 h 2570405"/>
                        <a:gd name="connsiteX4" fmla="*/ 0 w 5362000"/>
                        <a:gd name="connsiteY4" fmla="*/ 0 h 2570405"/>
                        <a:gd name="connsiteX0" fmla="*/ 4136 w 5349210"/>
                        <a:gd name="connsiteY0" fmla="*/ 0 h 2570403"/>
                        <a:gd name="connsiteX1" fmla="*/ 5349210 w 5349210"/>
                        <a:gd name="connsiteY1" fmla="*/ 71310 h 2570403"/>
                        <a:gd name="connsiteX2" fmla="*/ 5344035 w 5349210"/>
                        <a:gd name="connsiteY2" fmla="*/ 1843746 h 2570403"/>
                        <a:gd name="connsiteX3" fmla="*/ 518 w 5349210"/>
                        <a:gd name="connsiteY3" fmla="*/ 1860599 h 2570403"/>
                        <a:gd name="connsiteX4" fmla="*/ 4136 w 5349210"/>
                        <a:gd name="connsiteY4" fmla="*/ 0 h 2570403"/>
                        <a:gd name="connsiteX0" fmla="*/ 4136 w 5349210"/>
                        <a:gd name="connsiteY0" fmla="*/ 0 h 2658397"/>
                        <a:gd name="connsiteX1" fmla="*/ 5349210 w 5349210"/>
                        <a:gd name="connsiteY1" fmla="*/ 71310 h 2658397"/>
                        <a:gd name="connsiteX2" fmla="*/ 5344035 w 5349210"/>
                        <a:gd name="connsiteY2" fmla="*/ 1843746 h 2658397"/>
                        <a:gd name="connsiteX3" fmla="*/ 518 w 5349210"/>
                        <a:gd name="connsiteY3" fmla="*/ 1860599 h 2658397"/>
                        <a:gd name="connsiteX4" fmla="*/ 4136 w 5349210"/>
                        <a:gd name="connsiteY4" fmla="*/ 0 h 2658397"/>
                        <a:gd name="connsiteX0" fmla="*/ 4136 w 5352498"/>
                        <a:gd name="connsiteY0" fmla="*/ 0 h 2658395"/>
                        <a:gd name="connsiteX1" fmla="*/ 5349210 w 5352498"/>
                        <a:gd name="connsiteY1" fmla="*/ 71310 h 2658395"/>
                        <a:gd name="connsiteX2" fmla="*/ 5352498 w 5352498"/>
                        <a:gd name="connsiteY2" fmla="*/ 1843745 h 2658395"/>
                        <a:gd name="connsiteX3" fmla="*/ 518 w 5352498"/>
                        <a:gd name="connsiteY3" fmla="*/ 1860599 h 2658395"/>
                        <a:gd name="connsiteX4" fmla="*/ 4136 w 5352498"/>
                        <a:gd name="connsiteY4" fmla="*/ 0 h 2658395"/>
                        <a:gd name="connsiteX0" fmla="*/ 4136 w 5352498"/>
                        <a:gd name="connsiteY0" fmla="*/ 0 h 2635354"/>
                        <a:gd name="connsiteX1" fmla="*/ 5349210 w 5352498"/>
                        <a:gd name="connsiteY1" fmla="*/ 71310 h 2635354"/>
                        <a:gd name="connsiteX2" fmla="*/ 5352498 w 5352498"/>
                        <a:gd name="connsiteY2" fmla="*/ 1843745 h 2635354"/>
                        <a:gd name="connsiteX3" fmla="*/ 518 w 5352498"/>
                        <a:gd name="connsiteY3" fmla="*/ 1860599 h 2635354"/>
                        <a:gd name="connsiteX4" fmla="*/ 4136 w 5352498"/>
                        <a:gd name="connsiteY4" fmla="*/ 0 h 2635354"/>
                        <a:gd name="connsiteX0" fmla="*/ 4136 w 5352498"/>
                        <a:gd name="connsiteY0" fmla="*/ 0 h 2644537"/>
                        <a:gd name="connsiteX1" fmla="*/ 5349210 w 5352498"/>
                        <a:gd name="connsiteY1" fmla="*/ 71310 h 2644537"/>
                        <a:gd name="connsiteX2" fmla="*/ 5352498 w 5352498"/>
                        <a:gd name="connsiteY2" fmla="*/ 1843745 h 2644537"/>
                        <a:gd name="connsiteX3" fmla="*/ 518 w 5352498"/>
                        <a:gd name="connsiteY3" fmla="*/ 1860599 h 2644537"/>
                        <a:gd name="connsiteX4" fmla="*/ 4136 w 5352498"/>
                        <a:gd name="connsiteY4" fmla="*/ 0 h 2644537"/>
                        <a:gd name="connsiteX0" fmla="*/ 4136 w 5352498"/>
                        <a:gd name="connsiteY0" fmla="*/ 0 h 2644535"/>
                        <a:gd name="connsiteX1" fmla="*/ 5349210 w 5352498"/>
                        <a:gd name="connsiteY1" fmla="*/ 71310 h 2644535"/>
                        <a:gd name="connsiteX2" fmla="*/ 5352498 w 5352498"/>
                        <a:gd name="connsiteY2" fmla="*/ 1843745 h 2644535"/>
                        <a:gd name="connsiteX3" fmla="*/ 518 w 5352498"/>
                        <a:gd name="connsiteY3" fmla="*/ 1860599 h 2644535"/>
                        <a:gd name="connsiteX4" fmla="*/ 4136 w 5352498"/>
                        <a:gd name="connsiteY4" fmla="*/ 0 h 2644535"/>
                        <a:gd name="connsiteX0" fmla="*/ 4136 w 5352498"/>
                        <a:gd name="connsiteY0" fmla="*/ 0 h 2653765"/>
                        <a:gd name="connsiteX1" fmla="*/ 5349210 w 5352498"/>
                        <a:gd name="connsiteY1" fmla="*/ 71310 h 2653765"/>
                        <a:gd name="connsiteX2" fmla="*/ 5352498 w 5352498"/>
                        <a:gd name="connsiteY2" fmla="*/ 1843745 h 2653765"/>
                        <a:gd name="connsiteX3" fmla="*/ 518 w 5352498"/>
                        <a:gd name="connsiteY3" fmla="*/ 1860599 h 2653765"/>
                        <a:gd name="connsiteX4" fmla="*/ 4136 w 5352498"/>
                        <a:gd name="connsiteY4" fmla="*/ 0 h 2653765"/>
                        <a:gd name="connsiteX0" fmla="*/ 4136 w 5352498"/>
                        <a:gd name="connsiteY0" fmla="*/ 0 h 2716153"/>
                        <a:gd name="connsiteX1" fmla="*/ 5349210 w 5352498"/>
                        <a:gd name="connsiteY1" fmla="*/ 71310 h 2716153"/>
                        <a:gd name="connsiteX2" fmla="*/ 5352498 w 5352498"/>
                        <a:gd name="connsiteY2" fmla="*/ 1843745 h 2716153"/>
                        <a:gd name="connsiteX3" fmla="*/ 518 w 5352498"/>
                        <a:gd name="connsiteY3" fmla="*/ 1860599 h 2716153"/>
                        <a:gd name="connsiteX4" fmla="*/ 4136 w 5352498"/>
                        <a:gd name="connsiteY4" fmla="*/ 0 h 2716153"/>
                        <a:gd name="connsiteX0" fmla="*/ 4136 w 5352498"/>
                        <a:gd name="connsiteY0" fmla="*/ 0 h 2725257"/>
                        <a:gd name="connsiteX1" fmla="*/ 5349210 w 5352498"/>
                        <a:gd name="connsiteY1" fmla="*/ 71310 h 2725257"/>
                        <a:gd name="connsiteX2" fmla="*/ 5352498 w 5352498"/>
                        <a:gd name="connsiteY2" fmla="*/ 1843745 h 2725257"/>
                        <a:gd name="connsiteX3" fmla="*/ 518 w 5352498"/>
                        <a:gd name="connsiteY3" fmla="*/ 1860599 h 2725257"/>
                        <a:gd name="connsiteX4" fmla="*/ 4136 w 5352498"/>
                        <a:gd name="connsiteY4" fmla="*/ 0 h 2725257"/>
                        <a:gd name="connsiteX0" fmla="*/ 4136 w 5352498"/>
                        <a:gd name="connsiteY0" fmla="*/ 0 h 2720830"/>
                        <a:gd name="connsiteX1" fmla="*/ 5349210 w 5352498"/>
                        <a:gd name="connsiteY1" fmla="*/ 71310 h 2720830"/>
                        <a:gd name="connsiteX2" fmla="*/ 5352498 w 5352498"/>
                        <a:gd name="connsiteY2" fmla="*/ 1843745 h 2720830"/>
                        <a:gd name="connsiteX3" fmla="*/ 518 w 5352498"/>
                        <a:gd name="connsiteY3" fmla="*/ 1860599 h 2720830"/>
                        <a:gd name="connsiteX4" fmla="*/ 4136 w 5352498"/>
                        <a:gd name="connsiteY4" fmla="*/ 0 h 2720830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716261"/>
                        <a:gd name="connsiteX1" fmla="*/ 5349210 w 5352498"/>
                        <a:gd name="connsiteY1" fmla="*/ 71310 h 2716261"/>
                        <a:gd name="connsiteX2" fmla="*/ 5352498 w 5352498"/>
                        <a:gd name="connsiteY2" fmla="*/ 1843745 h 2716261"/>
                        <a:gd name="connsiteX3" fmla="*/ 518 w 5352498"/>
                        <a:gd name="connsiteY3" fmla="*/ 1860599 h 2716261"/>
                        <a:gd name="connsiteX4" fmla="*/ 4136 w 5352498"/>
                        <a:gd name="connsiteY4" fmla="*/ 0 h 2716261"/>
                        <a:gd name="connsiteX0" fmla="*/ 4136 w 5352498"/>
                        <a:gd name="connsiteY0" fmla="*/ 0 h 2689899"/>
                        <a:gd name="connsiteX1" fmla="*/ 5349210 w 5352498"/>
                        <a:gd name="connsiteY1" fmla="*/ 71310 h 2689899"/>
                        <a:gd name="connsiteX2" fmla="*/ 5352498 w 5352498"/>
                        <a:gd name="connsiteY2" fmla="*/ 1843745 h 2689899"/>
                        <a:gd name="connsiteX3" fmla="*/ 518 w 5352498"/>
                        <a:gd name="connsiteY3" fmla="*/ 1860599 h 2689899"/>
                        <a:gd name="connsiteX4" fmla="*/ 4136 w 5352498"/>
                        <a:gd name="connsiteY4" fmla="*/ 0 h 2689899"/>
                        <a:gd name="connsiteX0" fmla="*/ 4136 w 5352498"/>
                        <a:gd name="connsiteY0" fmla="*/ 0 h 2689897"/>
                        <a:gd name="connsiteX1" fmla="*/ 5349210 w 5352498"/>
                        <a:gd name="connsiteY1" fmla="*/ 71310 h 2689897"/>
                        <a:gd name="connsiteX2" fmla="*/ 5352498 w 5352498"/>
                        <a:gd name="connsiteY2" fmla="*/ 1843745 h 2689897"/>
                        <a:gd name="connsiteX3" fmla="*/ 518 w 5352498"/>
                        <a:gd name="connsiteY3" fmla="*/ 1860599 h 2689897"/>
                        <a:gd name="connsiteX4" fmla="*/ 4136 w 5352498"/>
                        <a:gd name="connsiteY4" fmla="*/ 0 h 2689897"/>
                        <a:gd name="connsiteX0" fmla="*/ 4136 w 5352498"/>
                        <a:gd name="connsiteY0" fmla="*/ 0 h 2689899"/>
                        <a:gd name="connsiteX1" fmla="*/ 5343220 w 5352498"/>
                        <a:gd name="connsiteY1" fmla="*/ 37418 h 2689899"/>
                        <a:gd name="connsiteX2" fmla="*/ 5352498 w 5352498"/>
                        <a:gd name="connsiteY2" fmla="*/ 1843745 h 2689899"/>
                        <a:gd name="connsiteX3" fmla="*/ 518 w 5352498"/>
                        <a:gd name="connsiteY3" fmla="*/ 1860599 h 2689899"/>
                        <a:gd name="connsiteX4" fmla="*/ 4136 w 5352498"/>
                        <a:gd name="connsiteY4" fmla="*/ 0 h 2689899"/>
                        <a:gd name="connsiteX0" fmla="*/ 4136 w 5352498"/>
                        <a:gd name="connsiteY0" fmla="*/ 0 h 2689897"/>
                        <a:gd name="connsiteX1" fmla="*/ 5343220 w 5352498"/>
                        <a:gd name="connsiteY1" fmla="*/ 37418 h 2689897"/>
                        <a:gd name="connsiteX2" fmla="*/ 5352498 w 5352498"/>
                        <a:gd name="connsiteY2" fmla="*/ 1843745 h 2689897"/>
                        <a:gd name="connsiteX3" fmla="*/ 518 w 5352498"/>
                        <a:gd name="connsiteY3" fmla="*/ 1860599 h 2689897"/>
                        <a:gd name="connsiteX4" fmla="*/ 4136 w 5352498"/>
                        <a:gd name="connsiteY4" fmla="*/ 0 h 2689897"/>
                        <a:gd name="connsiteX0" fmla="*/ 4136 w 5352498"/>
                        <a:gd name="connsiteY0" fmla="*/ 0 h 2689899"/>
                        <a:gd name="connsiteX1" fmla="*/ 5343220 w 5352498"/>
                        <a:gd name="connsiteY1" fmla="*/ 25421 h 2689899"/>
                        <a:gd name="connsiteX2" fmla="*/ 5352498 w 5352498"/>
                        <a:gd name="connsiteY2" fmla="*/ 1843745 h 2689899"/>
                        <a:gd name="connsiteX3" fmla="*/ 518 w 5352498"/>
                        <a:gd name="connsiteY3" fmla="*/ 1860599 h 2689899"/>
                        <a:gd name="connsiteX4" fmla="*/ 4136 w 5352498"/>
                        <a:gd name="connsiteY4" fmla="*/ 0 h 2689899"/>
                        <a:gd name="connsiteX0" fmla="*/ 4136 w 5368668"/>
                        <a:gd name="connsiteY0" fmla="*/ 0 h 2689897"/>
                        <a:gd name="connsiteX1" fmla="*/ 5368668 w 5368668"/>
                        <a:gd name="connsiteY1" fmla="*/ 25421 h 2689897"/>
                        <a:gd name="connsiteX2" fmla="*/ 5352498 w 5368668"/>
                        <a:gd name="connsiteY2" fmla="*/ 1843745 h 2689897"/>
                        <a:gd name="connsiteX3" fmla="*/ 518 w 5368668"/>
                        <a:gd name="connsiteY3" fmla="*/ 1860599 h 2689897"/>
                        <a:gd name="connsiteX4" fmla="*/ 4136 w 5368668"/>
                        <a:gd name="connsiteY4" fmla="*/ 0 h 2689897"/>
                        <a:gd name="connsiteX0" fmla="*/ 4136 w 5360186"/>
                        <a:gd name="connsiteY0" fmla="*/ 0 h 2689899"/>
                        <a:gd name="connsiteX1" fmla="*/ 5360186 w 5360186"/>
                        <a:gd name="connsiteY1" fmla="*/ 37419 h 2689899"/>
                        <a:gd name="connsiteX2" fmla="*/ 5352498 w 5360186"/>
                        <a:gd name="connsiteY2" fmla="*/ 1843745 h 2689899"/>
                        <a:gd name="connsiteX3" fmla="*/ 518 w 5360186"/>
                        <a:gd name="connsiteY3" fmla="*/ 1860599 h 2689899"/>
                        <a:gd name="connsiteX4" fmla="*/ 4136 w 5360186"/>
                        <a:gd name="connsiteY4" fmla="*/ 0 h 2689899"/>
                        <a:gd name="connsiteX0" fmla="*/ 4136 w 5360186"/>
                        <a:gd name="connsiteY0" fmla="*/ 0 h 2689897"/>
                        <a:gd name="connsiteX1" fmla="*/ 5360186 w 5360186"/>
                        <a:gd name="connsiteY1" fmla="*/ 25422 h 2689897"/>
                        <a:gd name="connsiteX2" fmla="*/ 5352498 w 5360186"/>
                        <a:gd name="connsiteY2" fmla="*/ 1843745 h 2689897"/>
                        <a:gd name="connsiteX3" fmla="*/ 518 w 5360186"/>
                        <a:gd name="connsiteY3" fmla="*/ 1860599 h 2689897"/>
                        <a:gd name="connsiteX4" fmla="*/ 4136 w 5360186"/>
                        <a:gd name="connsiteY4" fmla="*/ 0 h 2689897"/>
                        <a:gd name="connsiteX0" fmla="*/ 4136 w 5360186"/>
                        <a:gd name="connsiteY0" fmla="*/ 0 h 2689899"/>
                        <a:gd name="connsiteX1" fmla="*/ 5360186 w 5360186"/>
                        <a:gd name="connsiteY1" fmla="*/ 25422 h 2689899"/>
                        <a:gd name="connsiteX2" fmla="*/ 5352498 w 5360186"/>
                        <a:gd name="connsiteY2" fmla="*/ 1843745 h 2689899"/>
                        <a:gd name="connsiteX3" fmla="*/ 518 w 5360186"/>
                        <a:gd name="connsiteY3" fmla="*/ 1860599 h 2689899"/>
                        <a:gd name="connsiteX4" fmla="*/ 4136 w 5360186"/>
                        <a:gd name="connsiteY4" fmla="*/ 0 h 2689899"/>
                        <a:gd name="connsiteX0" fmla="*/ 4136 w 5360186"/>
                        <a:gd name="connsiteY0" fmla="*/ 0 h 2755275"/>
                        <a:gd name="connsiteX1" fmla="*/ 5360186 w 5360186"/>
                        <a:gd name="connsiteY1" fmla="*/ 25422 h 2755275"/>
                        <a:gd name="connsiteX2" fmla="*/ 5352498 w 5360186"/>
                        <a:gd name="connsiteY2" fmla="*/ 1843745 h 2755275"/>
                        <a:gd name="connsiteX3" fmla="*/ 518 w 5360186"/>
                        <a:gd name="connsiteY3" fmla="*/ 1860599 h 2755275"/>
                        <a:gd name="connsiteX4" fmla="*/ 4136 w 5360186"/>
                        <a:gd name="connsiteY4" fmla="*/ 0 h 2755275"/>
                        <a:gd name="connsiteX0" fmla="*/ 4136 w 5360186"/>
                        <a:gd name="connsiteY0" fmla="*/ 0 h 2767811"/>
                        <a:gd name="connsiteX1" fmla="*/ 5360186 w 5360186"/>
                        <a:gd name="connsiteY1" fmla="*/ 25422 h 2767811"/>
                        <a:gd name="connsiteX2" fmla="*/ 5352498 w 5360186"/>
                        <a:gd name="connsiteY2" fmla="*/ 1843745 h 2767811"/>
                        <a:gd name="connsiteX3" fmla="*/ 518 w 5360186"/>
                        <a:gd name="connsiteY3" fmla="*/ 1860599 h 2767811"/>
                        <a:gd name="connsiteX4" fmla="*/ 4136 w 5360186"/>
                        <a:gd name="connsiteY4" fmla="*/ 0 h 2767811"/>
                        <a:gd name="connsiteX0" fmla="*/ 4136 w 5360186"/>
                        <a:gd name="connsiteY0" fmla="*/ 0 h 2742821"/>
                        <a:gd name="connsiteX1" fmla="*/ 5360186 w 5360186"/>
                        <a:gd name="connsiteY1" fmla="*/ 25422 h 2742821"/>
                        <a:gd name="connsiteX2" fmla="*/ 5352498 w 5360186"/>
                        <a:gd name="connsiteY2" fmla="*/ 1843745 h 2742821"/>
                        <a:gd name="connsiteX3" fmla="*/ 518 w 5360186"/>
                        <a:gd name="connsiteY3" fmla="*/ 1860599 h 2742821"/>
                        <a:gd name="connsiteX4" fmla="*/ 4136 w 5360186"/>
                        <a:gd name="connsiteY4" fmla="*/ 0 h 2742821"/>
                        <a:gd name="connsiteX0" fmla="*/ 4136 w 5360186"/>
                        <a:gd name="connsiteY0" fmla="*/ 0 h 2767811"/>
                        <a:gd name="connsiteX1" fmla="*/ 5360186 w 5360186"/>
                        <a:gd name="connsiteY1" fmla="*/ 25422 h 2767811"/>
                        <a:gd name="connsiteX2" fmla="*/ 5352498 w 5360186"/>
                        <a:gd name="connsiteY2" fmla="*/ 1843745 h 2767811"/>
                        <a:gd name="connsiteX3" fmla="*/ 518 w 5360186"/>
                        <a:gd name="connsiteY3" fmla="*/ 1860599 h 2767811"/>
                        <a:gd name="connsiteX4" fmla="*/ 4136 w 5360186"/>
                        <a:gd name="connsiteY4" fmla="*/ 0 h 2767811"/>
                        <a:gd name="connsiteX0" fmla="*/ 4136 w 5360186"/>
                        <a:gd name="connsiteY0" fmla="*/ 0 h 2780076"/>
                        <a:gd name="connsiteX1" fmla="*/ 5360186 w 5360186"/>
                        <a:gd name="connsiteY1" fmla="*/ 25422 h 2780076"/>
                        <a:gd name="connsiteX2" fmla="*/ 5352498 w 5360186"/>
                        <a:gd name="connsiteY2" fmla="*/ 1843745 h 2780076"/>
                        <a:gd name="connsiteX3" fmla="*/ 518 w 5360186"/>
                        <a:gd name="connsiteY3" fmla="*/ 1860599 h 2780076"/>
                        <a:gd name="connsiteX4" fmla="*/ 4136 w 5360186"/>
                        <a:gd name="connsiteY4" fmla="*/ 0 h 2780076"/>
                        <a:gd name="connsiteX0" fmla="*/ 4136 w 5360186"/>
                        <a:gd name="connsiteY0" fmla="*/ 0 h 2788423"/>
                        <a:gd name="connsiteX1" fmla="*/ 5360186 w 5360186"/>
                        <a:gd name="connsiteY1" fmla="*/ 25422 h 2788423"/>
                        <a:gd name="connsiteX2" fmla="*/ 5352498 w 5360186"/>
                        <a:gd name="connsiteY2" fmla="*/ 1843745 h 2788423"/>
                        <a:gd name="connsiteX3" fmla="*/ 518 w 5360186"/>
                        <a:gd name="connsiteY3" fmla="*/ 1860599 h 2788423"/>
                        <a:gd name="connsiteX4" fmla="*/ 4136 w 5360186"/>
                        <a:gd name="connsiteY4" fmla="*/ 0 h 2788423"/>
                        <a:gd name="connsiteX0" fmla="*/ 4136 w 5360186"/>
                        <a:gd name="connsiteY0" fmla="*/ 0 h 2780076"/>
                        <a:gd name="connsiteX1" fmla="*/ 5360186 w 5360186"/>
                        <a:gd name="connsiteY1" fmla="*/ 25422 h 2780076"/>
                        <a:gd name="connsiteX2" fmla="*/ 5352498 w 5360186"/>
                        <a:gd name="connsiteY2" fmla="*/ 1843745 h 2780076"/>
                        <a:gd name="connsiteX3" fmla="*/ 518 w 5360186"/>
                        <a:gd name="connsiteY3" fmla="*/ 1860599 h 2780076"/>
                        <a:gd name="connsiteX4" fmla="*/ 4136 w 5360186"/>
                        <a:gd name="connsiteY4" fmla="*/ 0 h 2780076"/>
                        <a:gd name="connsiteX0" fmla="*/ 4136 w 5360186"/>
                        <a:gd name="connsiteY0" fmla="*/ 0 h 2788423"/>
                        <a:gd name="connsiteX1" fmla="*/ 5360186 w 5360186"/>
                        <a:gd name="connsiteY1" fmla="*/ 25422 h 2788423"/>
                        <a:gd name="connsiteX2" fmla="*/ 5352498 w 5360186"/>
                        <a:gd name="connsiteY2" fmla="*/ 1843745 h 2788423"/>
                        <a:gd name="connsiteX3" fmla="*/ 518 w 5360186"/>
                        <a:gd name="connsiteY3" fmla="*/ 1860599 h 2788423"/>
                        <a:gd name="connsiteX4" fmla="*/ 4136 w 5360186"/>
                        <a:gd name="connsiteY4" fmla="*/ 0 h 2788423"/>
                        <a:gd name="connsiteX0" fmla="*/ 4136 w 5360186"/>
                        <a:gd name="connsiteY0" fmla="*/ 0 h 2802138"/>
                        <a:gd name="connsiteX1" fmla="*/ 5360186 w 5360186"/>
                        <a:gd name="connsiteY1" fmla="*/ 25422 h 2802138"/>
                        <a:gd name="connsiteX2" fmla="*/ 5352498 w 5360186"/>
                        <a:gd name="connsiteY2" fmla="*/ 1843745 h 2802138"/>
                        <a:gd name="connsiteX3" fmla="*/ 518 w 5360186"/>
                        <a:gd name="connsiteY3" fmla="*/ 1860599 h 2802138"/>
                        <a:gd name="connsiteX4" fmla="*/ 4136 w 5360186"/>
                        <a:gd name="connsiteY4" fmla="*/ 0 h 2802138"/>
                        <a:gd name="connsiteX0" fmla="*/ 4136 w 5360186"/>
                        <a:gd name="connsiteY0" fmla="*/ 0 h 2820739"/>
                        <a:gd name="connsiteX1" fmla="*/ 5360186 w 5360186"/>
                        <a:gd name="connsiteY1" fmla="*/ 25422 h 2820739"/>
                        <a:gd name="connsiteX2" fmla="*/ 5352498 w 5360186"/>
                        <a:gd name="connsiteY2" fmla="*/ 1843745 h 2820739"/>
                        <a:gd name="connsiteX3" fmla="*/ 518 w 5360186"/>
                        <a:gd name="connsiteY3" fmla="*/ 1860599 h 2820739"/>
                        <a:gd name="connsiteX4" fmla="*/ 4136 w 5360186"/>
                        <a:gd name="connsiteY4" fmla="*/ 0 h 2820739"/>
                        <a:gd name="connsiteX0" fmla="*/ 4136 w 5360186"/>
                        <a:gd name="connsiteY0" fmla="*/ 0 h 2820737"/>
                        <a:gd name="connsiteX1" fmla="*/ 5360186 w 5360186"/>
                        <a:gd name="connsiteY1" fmla="*/ 25422 h 2820737"/>
                        <a:gd name="connsiteX2" fmla="*/ 5352498 w 5360186"/>
                        <a:gd name="connsiteY2" fmla="*/ 1843745 h 2820737"/>
                        <a:gd name="connsiteX3" fmla="*/ 518 w 5360186"/>
                        <a:gd name="connsiteY3" fmla="*/ 1860599 h 2820737"/>
                        <a:gd name="connsiteX4" fmla="*/ 4136 w 5360186"/>
                        <a:gd name="connsiteY4" fmla="*/ 0 h 2820737"/>
                        <a:gd name="connsiteX0" fmla="*/ 4136 w 5360186"/>
                        <a:gd name="connsiteY0" fmla="*/ 0 h 2825288"/>
                        <a:gd name="connsiteX1" fmla="*/ 5360186 w 5360186"/>
                        <a:gd name="connsiteY1" fmla="*/ 25422 h 2825288"/>
                        <a:gd name="connsiteX2" fmla="*/ 5352498 w 5360186"/>
                        <a:gd name="connsiteY2" fmla="*/ 1843745 h 2825288"/>
                        <a:gd name="connsiteX3" fmla="*/ 518 w 5360186"/>
                        <a:gd name="connsiteY3" fmla="*/ 1860599 h 2825288"/>
                        <a:gd name="connsiteX4" fmla="*/ 4136 w 5360186"/>
                        <a:gd name="connsiteY4" fmla="*/ 0 h 2825288"/>
                        <a:gd name="connsiteX0" fmla="*/ 4136 w 5360186"/>
                        <a:gd name="connsiteY0" fmla="*/ 0 h 2848207"/>
                        <a:gd name="connsiteX1" fmla="*/ 5360186 w 5360186"/>
                        <a:gd name="connsiteY1" fmla="*/ 25422 h 2848207"/>
                        <a:gd name="connsiteX2" fmla="*/ 5352498 w 5360186"/>
                        <a:gd name="connsiteY2" fmla="*/ 1843745 h 2848207"/>
                        <a:gd name="connsiteX3" fmla="*/ 518 w 5360186"/>
                        <a:gd name="connsiteY3" fmla="*/ 1860599 h 2848207"/>
                        <a:gd name="connsiteX4" fmla="*/ 4136 w 5360186"/>
                        <a:gd name="connsiteY4" fmla="*/ 0 h 2848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60186" h="2848207">
                          <a:moveTo>
                            <a:pt x="4136" y="0"/>
                          </a:moveTo>
                          <a:cubicBezTo>
                            <a:pt x="119122" y="1105368"/>
                            <a:pt x="4861297" y="1230575"/>
                            <a:pt x="5360186" y="25422"/>
                          </a:cubicBezTo>
                          <a:cubicBezTo>
                            <a:pt x="5360186" y="599163"/>
                            <a:pt x="5352498" y="1270004"/>
                            <a:pt x="5352498" y="1843745"/>
                          </a:cubicBezTo>
                          <a:cubicBezTo>
                            <a:pt x="4977890" y="3187284"/>
                            <a:pt x="378355" y="3173153"/>
                            <a:pt x="518" y="1860599"/>
                          </a:cubicBezTo>
                          <a:cubicBezTo>
                            <a:pt x="-2210" y="1280407"/>
                            <a:pt x="6864" y="580192"/>
                            <a:pt x="4136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96356">
                          <a:srgbClr val="FFFFFF">
                            <a:lumMod val="65000"/>
                          </a:srgbClr>
                        </a:gs>
                        <a:gs pos="86000">
                          <a:srgbClr val="FFFFFF">
                            <a:lumMod val="75000"/>
                          </a:srgbClr>
                        </a:gs>
                        <a:gs pos="78000">
                          <a:srgbClr val="FFFFFF">
                            <a:lumMod val="50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63000">
                          <a:srgbClr val="FFFFFF">
                            <a:lumMod val="50000"/>
                          </a:srgbClr>
                        </a:gs>
                        <a:gs pos="7000">
                          <a:srgbClr val="FFFFFF">
                            <a:lumMod val="85000"/>
                          </a:srgbClr>
                        </a:gs>
                        <a:gs pos="50000">
                          <a:srgbClr val="FFFFFF"/>
                        </a:gs>
                        <a:gs pos="41000">
                          <a:srgbClr val="FFFFFF"/>
                        </a:gs>
                        <a:gs pos="29960">
                          <a:srgbClr val="FFFFFF">
                            <a:lumMod val="65000"/>
                          </a:srgbClr>
                        </a:gs>
                        <a:gs pos="16000">
                          <a:srgbClr val="FFFFFF">
                            <a:lumMod val="65000"/>
                          </a:srgbClr>
                        </a:gs>
                      </a:gsLst>
                      <a:lin ang="0" scaled="1"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 dirty="0">
                        <a:solidFill>
                          <a:prstClr val="white"/>
                        </a:solidFill>
                        <a:latin typeface="Calibri" panose="020F0502020204030204"/>
                        <a:cs typeface="Lucida Sans Unicode" pitchFamily="34" charset="0"/>
                      </a:endParaRPr>
                    </a:p>
                  </p:txBody>
                </p:sp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1815666" y="800747"/>
                      <a:ext cx="4608162" cy="1210934"/>
                    </a:xfrm>
                    <a:prstGeom prst="ellipse">
                      <a:avLst/>
                    </a:prstGeom>
                    <a:gradFill>
                      <a:gsLst>
                        <a:gs pos="100000">
                          <a:srgbClr val="FFFFFF">
                            <a:lumMod val="50000"/>
                          </a:srgbClr>
                        </a:gs>
                        <a:gs pos="0">
                          <a:srgbClr val="FFFFFF">
                            <a:lumMod val="8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en-US" kern="0">
                        <a:solidFill>
                          <a:prstClr val="white"/>
                        </a:solidFill>
                        <a:latin typeface="Calibri" panose="020F0502020204030204"/>
                        <a:cs typeface="Lucida Sans Unicode" pitchFamily="34" charset="0"/>
                      </a:endParaRPr>
                    </a:p>
                  </p:txBody>
                </p:sp>
              </p:grpSp>
              <p:sp>
                <p:nvSpPr>
                  <p:cNvPr id="427" name="Rectangle 4"/>
                  <p:cNvSpPr/>
                  <p:nvPr/>
                </p:nvSpPr>
                <p:spPr>
                  <a:xfrm>
                    <a:off x="2062716" y="2160595"/>
                    <a:ext cx="3798352" cy="514643"/>
                  </a:xfrm>
                  <a:custGeom>
                    <a:avLst/>
                    <a:gdLst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52681 w 4652681"/>
                      <a:gd name="connsiteY2" fmla="*/ 739588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52681 w 4652681"/>
                      <a:gd name="connsiteY2" fmla="*/ 739588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52681 w 4652681"/>
                      <a:gd name="connsiteY2" fmla="*/ 739588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739588"/>
                      <a:gd name="connsiteX1" fmla="*/ 4652681 w 4652681"/>
                      <a:gd name="connsiteY1" fmla="*/ 0 h 739588"/>
                      <a:gd name="connsiteX2" fmla="*/ 4625787 w 4652681"/>
                      <a:gd name="connsiteY2" fmla="*/ 389964 h 739588"/>
                      <a:gd name="connsiteX3" fmla="*/ 0 w 4652681"/>
                      <a:gd name="connsiteY3" fmla="*/ 739588 h 739588"/>
                      <a:gd name="connsiteX4" fmla="*/ 0 w 4652681"/>
                      <a:gd name="connsiteY4" fmla="*/ 0 h 739588"/>
                      <a:gd name="connsiteX0" fmla="*/ 0 w 4652681"/>
                      <a:gd name="connsiteY0" fmla="*/ 0 h 554736"/>
                      <a:gd name="connsiteX1" fmla="*/ 4652681 w 4652681"/>
                      <a:gd name="connsiteY1" fmla="*/ 0 h 554736"/>
                      <a:gd name="connsiteX2" fmla="*/ 4625787 w 4652681"/>
                      <a:gd name="connsiteY2" fmla="*/ 389964 h 554736"/>
                      <a:gd name="connsiteX3" fmla="*/ 13447 w 4652681"/>
                      <a:gd name="connsiteY3" fmla="*/ 349623 h 554736"/>
                      <a:gd name="connsiteX4" fmla="*/ 0 w 465268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389964 h 554736"/>
                      <a:gd name="connsiteX3" fmla="*/ 13447 w 4631741"/>
                      <a:gd name="connsiteY3" fmla="*/ 349623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389964 h 554736"/>
                      <a:gd name="connsiteX3" fmla="*/ 13447 w 4631741"/>
                      <a:gd name="connsiteY3" fmla="*/ 342643 h 554736"/>
                      <a:gd name="connsiteX4" fmla="*/ 0 w 4631741"/>
                      <a:gd name="connsiteY4" fmla="*/ 0 h 554736"/>
                      <a:gd name="connsiteX0" fmla="*/ 513 w 4632254"/>
                      <a:gd name="connsiteY0" fmla="*/ 0 h 554736"/>
                      <a:gd name="connsiteX1" fmla="*/ 4632254 w 4632254"/>
                      <a:gd name="connsiteY1" fmla="*/ 0 h 554736"/>
                      <a:gd name="connsiteX2" fmla="*/ 4626300 w 4632254"/>
                      <a:gd name="connsiteY2" fmla="*/ 389964 h 554736"/>
                      <a:gd name="connsiteX3" fmla="*/ 0 w 4632254"/>
                      <a:gd name="connsiteY3" fmla="*/ 342643 h 554736"/>
                      <a:gd name="connsiteX4" fmla="*/ 513 w 4632254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389964 h 554736"/>
                      <a:gd name="connsiteX3" fmla="*/ 13447 w 4631741"/>
                      <a:gd name="connsiteY3" fmla="*/ 189079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145658 h 554736"/>
                      <a:gd name="connsiteX3" fmla="*/ 13447 w 4631741"/>
                      <a:gd name="connsiteY3" fmla="*/ 189079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554736"/>
                      <a:gd name="connsiteX1" fmla="*/ 4631741 w 4631741"/>
                      <a:gd name="connsiteY1" fmla="*/ 0 h 554736"/>
                      <a:gd name="connsiteX2" fmla="*/ 4625787 w 4631741"/>
                      <a:gd name="connsiteY2" fmla="*/ 145658 h 554736"/>
                      <a:gd name="connsiteX3" fmla="*/ 13447 w 4631741"/>
                      <a:gd name="connsiteY3" fmla="*/ 189079 h 554736"/>
                      <a:gd name="connsiteX4" fmla="*/ 0 w 4631741"/>
                      <a:gd name="connsiteY4" fmla="*/ 0 h 554736"/>
                      <a:gd name="connsiteX0" fmla="*/ 0 w 4631741"/>
                      <a:gd name="connsiteY0" fmla="*/ 0 h 642184"/>
                      <a:gd name="connsiteX1" fmla="*/ 4631741 w 4631741"/>
                      <a:gd name="connsiteY1" fmla="*/ 0 h 642184"/>
                      <a:gd name="connsiteX2" fmla="*/ 4625787 w 4631741"/>
                      <a:gd name="connsiteY2" fmla="*/ 145658 h 642184"/>
                      <a:gd name="connsiteX3" fmla="*/ 13447 w 4631741"/>
                      <a:gd name="connsiteY3" fmla="*/ 189079 h 642184"/>
                      <a:gd name="connsiteX4" fmla="*/ 0 w 4631741"/>
                      <a:gd name="connsiteY4" fmla="*/ 0 h 642184"/>
                      <a:gd name="connsiteX0" fmla="*/ 0 w 4631741"/>
                      <a:gd name="connsiteY0" fmla="*/ 0 h 631665"/>
                      <a:gd name="connsiteX1" fmla="*/ 4631741 w 4631741"/>
                      <a:gd name="connsiteY1" fmla="*/ 0 h 631665"/>
                      <a:gd name="connsiteX2" fmla="*/ 4625787 w 4631741"/>
                      <a:gd name="connsiteY2" fmla="*/ 145658 h 631665"/>
                      <a:gd name="connsiteX3" fmla="*/ 13447 w 4631741"/>
                      <a:gd name="connsiteY3" fmla="*/ 189079 h 631665"/>
                      <a:gd name="connsiteX4" fmla="*/ 0 w 4631741"/>
                      <a:gd name="connsiteY4" fmla="*/ 0 h 631665"/>
                      <a:gd name="connsiteX0" fmla="*/ 7493 w 4639234"/>
                      <a:gd name="connsiteY0" fmla="*/ 0 h 611888"/>
                      <a:gd name="connsiteX1" fmla="*/ 4639234 w 4639234"/>
                      <a:gd name="connsiteY1" fmla="*/ 0 h 611888"/>
                      <a:gd name="connsiteX2" fmla="*/ 4633280 w 4639234"/>
                      <a:gd name="connsiteY2" fmla="*/ 145658 h 611888"/>
                      <a:gd name="connsiteX3" fmla="*/ 0 w 4639234"/>
                      <a:gd name="connsiteY3" fmla="*/ 133238 h 611888"/>
                      <a:gd name="connsiteX4" fmla="*/ 7493 w 4639234"/>
                      <a:gd name="connsiteY4" fmla="*/ 0 h 611888"/>
                      <a:gd name="connsiteX0" fmla="*/ 7493 w 4639234"/>
                      <a:gd name="connsiteY0" fmla="*/ 0 h 655194"/>
                      <a:gd name="connsiteX1" fmla="*/ 4639234 w 4639234"/>
                      <a:gd name="connsiteY1" fmla="*/ 0 h 655194"/>
                      <a:gd name="connsiteX2" fmla="*/ 4633280 w 4639234"/>
                      <a:gd name="connsiteY2" fmla="*/ 145658 h 655194"/>
                      <a:gd name="connsiteX3" fmla="*/ 0 w 4639234"/>
                      <a:gd name="connsiteY3" fmla="*/ 133238 h 655194"/>
                      <a:gd name="connsiteX4" fmla="*/ 7493 w 4639234"/>
                      <a:gd name="connsiteY4" fmla="*/ 0 h 655194"/>
                      <a:gd name="connsiteX0" fmla="*/ 7493 w 4639234"/>
                      <a:gd name="connsiteY0" fmla="*/ 0 h 646654"/>
                      <a:gd name="connsiteX1" fmla="*/ 4639234 w 4639234"/>
                      <a:gd name="connsiteY1" fmla="*/ 0 h 646654"/>
                      <a:gd name="connsiteX2" fmla="*/ 4633280 w 4639234"/>
                      <a:gd name="connsiteY2" fmla="*/ 131697 h 646654"/>
                      <a:gd name="connsiteX3" fmla="*/ 0 w 4639234"/>
                      <a:gd name="connsiteY3" fmla="*/ 133238 h 646654"/>
                      <a:gd name="connsiteX4" fmla="*/ 7493 w 4639234"/>
                      <a:gd name="connsiteY4" fmla="*/ 0 h 646654"/>
                      <a:gd name="connsiteX0" fmla="*/ 7493 w 4639234"/>
                      <a:gd name="connsiteY0" fmla="*/ 0 h 626174"/>
                      <a:gd name="connsiteX1" fmla="*/ 4639234 w 4639234"/>
                      <a:gd name="connsiteY1" fmla="*/ 0 h 626174"/>
                      <a:gd name="connsiteX2" fmla="*/ 4633280 w 4639234"/>
                      <a:gd name="connsiteY2" fmla="*/ 131697 h 626174"/>
                      <a:gd name="connsiteX3" fmla="*/ 0 w 4639234"/>
                      <a:gd name="connsiteY3" fmla="*/ 133238 h 626174"/>
                      <a:gd name="connsiteX4" fmla="*/ 7493 w 4639234"/>
                      <a:gd name="connsiteY4" fmla="*/ 0 h 626174"/>
                      <a:gd name="connsiteX0" fmla="*/ 7493 w 4639234"/>
                      <a:gd name="connsiteY0" fmla="*/ 0 h 626174"/>
                      <a:gd name="connsiteX1" fmla="*/ 4639234 w 4639234"/>
                      <a:gd name="connsiteY1" fmla="*/ 0 h 626174"/>
                      <a:gd name="connsiteX2" fmla="*/ 4633280 w 4639234"/>
                      <a:gd name="connsiteY2" fmla="*/ 131697 h 626174"/>
                      <a:gd name="connsiteX3" fmla="*/ 0 w 4639234"/>
                      <a:gd name="connsiteY3" fmla="*/ 133238 h 626174"/>
                      <a:gd name="connsiteX4" fmla="*/ 7493 w 4639234"/>
                      <a:gd name="connsiteY4" fmla="*/ 0 h 626174"/>
                      <a:gd name="connsiteX0" fmla="*/ 7493 w 4639234"/>
                      <a:gd name="connsiteY0" fmla="*/ 0 h 617353"/>
                      <a:gd name="connsiteX1" fmla="*/ 4639234 w 4639234"/>
                      <a:gd name="connsiteY1" fmla="*/ 0 h 617353"/>
                      <a:gd name="connsiteX2" fmla="*/ 4633280 w 4639234"/>
                      <a:gd name="connsiteY2" fmla="*/ 131697 h 617353"/>
                      <a:gd name="connsiteX3" fmla="*/ 0 w 4639234"/>
                      <a:gd name="connsiteY3" fmla="*/ 133238 h 617353"/>
                      <a:gd name="connsiteX4" fmla="*/ 7493 w 4639234"/>
                      <a:gd name="connsiteY4" fmla="*/ 0 h 617353"/>
                      <a:gd name="connsiteX0" fmla="*/ 7493 w 4639234"/>
                      <a:gd name="connsiteY0" fmla="*/ 0 h 628403"/>
                      <a:gd name="connsiteX1" fmla="*/ 4639234 w 4639234"/>
                      <a:gd name="connsiteY1" fmla="*/ 0 h 628403"/>
                      <a:gd name="connsiteX2" fmla="*/ 4633280 w 4639234"/>
                      <a:gd name="connsiteY2" fmla="*/ 131697 h 628403"/>
                      <a:gd name="connsiteX3" fmla="*/ 0 w 4639234"/>
                      <a:gd name="connsiteY3" fmla="*/ 133238 h 628403"/>
                      <a:gd name="connsiteX4" fmla="*/ 7493 w 4639234"/>
                      <a:gd name="connsiteY4" fmla="*/ 0 h 628403"/>
                      <a:gd name="connsiteX0" fmla="*/ 7493 w 4639234"/>
                      <a:gd name="connsiteY0" fmla="*/ 0 h 630640"/>
                      <a:gd name="connsiteX1" fmla="*/ 4639234 w 4639234"/>
                      <a:gd name="connsiteY1" fmla="*/ 0 h 630640"/>
                      <a:gd name="connsiteX2" fmla="*/ 4633280 w 4639234"/>
                      <a:gd name="connsiteY2" fmla="*/ 131697 h 630640"/>
                      <a:gd name="connsiteX3" fmla="*/ 0 w 4639234"/>
                      <a:gd name="connsiteY3" fmla="*/ 133238 h 630640"/>
                      <a:gd name="connsiteX4" fmla="*/ 7493 w 4639234"/>
                      <a:gd name="connsiteY4" fmla="*/ 0 h 630640"/>
                      <a:gd name="connsiteX0" fmla="*/ 7493 w 4639234"/>
                      <a:gd name="connsiteY0" fmla="*/ 0 h 610379"/>
                      <a:gd name="connsiteX1" fmla="*/ 4639234 w 4639234"/>
                      <a:gd name="connsiteY1" fmla="*/ 0 h 610379"/>
                      <a:gd name="connsiteX2" fmla="*/ 4633280 w 4639234"/>
                      <a:gd name="connsiteY2" fmla="*/ 131697 h 610379"/>
                      <a:gd name="connsiteX3" fmla="*/ 0 w 4639234"/>
                      <a:gd name="connsiteY3" fmla="*/ 133238 h 610379"/>
                      <a:gd name="connsiteX4" fmla="*/ 7493 w 4639234"/>
                      <a:gd name="connsiteY4" fmla="*/ 0 h 610379"/>
                      <a:gd name="connsiteX0" fmla="*/ 7493 w 4639234"/>
                      <a:gd name="connsiteY0" fmla="*/ 0 h 621937"/>
                      <a:gd name="connsiteX1" fmla="*/ 4639234 w 4639234"/>
                      <a:gd name="connsiteY1" fmla="*/ 0 h 621937"/>
                      <a:gd name="connsiteX2" fmla="*/ 4633280 w 4639234"/>
                      <a:gd name="connsiteY2" fmla="*/ 131697 h 621937"/>
                      <a:gd name="connsiteX3" fmla="*/ 0 w 4639234"/>
                      <a:gd name="connsiteY3" fmla="*/ 133238 h 621937"/>
                      <a:gd name="connsiteX4" fmla="*/ 7493 w 4639234"/>
                      <a:gd name="connsiteY4" fmla="*/ 0 h 621937"/>
                      <a:gd name="connsiteX0" fmla="*/ 7493 w 4639234"/>
                      <a:gd name="connsiteY0" fmla="*/ 27921 h 621937"/>
                      <a:gd name="connsiteX1" fmla="*/ 4639234 w 4639234"/>
                      <a:gd name="connsiteY1" fmla="*/ 0 h 621937"/>
                      <a:gd name="connsiteX2" fmla="*/ 4633280 w 4639234"/>
                      <a:gd name="connsiteY2" fmla="*/ 131697 h 621937"/>
                      <a:gd name="connsiteX3" fmla="*/ 0 w 4639234"/>
                      <a:gd name="connsiteY3" fmla="*/ 133238 h 621937"/>
                      <a:gd name="connsiteX4" fmla="*/ 7493 w 4639234"/>
                      <a:gd name="connsiteY4" fmla="*/ 27921 h 621937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0996"/>
                      <a:gd name="connsiteX1" fmla="*/ 4632234 w 4633754"/>
                      <a:gd name="connsiteY1" fmla="*/ 0 h 600996"/>
                      <a:gd name="connsiteX2" fmla="*/ 4633280 w 4633754"/>
                      <a:gd name="connsiteY2" fmla="*/ 110756 h 600996"/>
                      <a:gd name="connsiteX3" fmla="*/ 0 w 4633754"/>
                      <a:gd name="connsiteY3" fmla="*/ 112297 h 600996"/>
                      <a:gd name="connsiteX4" fmla="*/ 7493 w 4633754"/>
                      <a:gd name="connsiteY4" fmla="*/ 6980 h 600996"/>
                      <a:gd name="connsiteX0" fmla="*/ 7493 w 4633754"/>
                      <a:gd name="connsiteY0" fmla="*/ 6980 h 607814"/>
                      <a:gd name="connsiteX1" fmla="*/ 4632234 w 4633754"/>
                      <a:gd name="connsiteY1" fmla="*/ 0 h 607814"/>
                      <a:gd name="connsiteX2" fmla="*/ 4633280 w 4633754"/>
                      <a:gd name="connsiteY2" fmla="*/ 110756 h 607814"/>
                      <a:gd name="connsiteX3" fmla="*/ 0 w 4633754"/>
                      <a:gd name="connsiteY3" fmla="*/ 112297 h 607814"/>
                      <a:gd name="connsiteX4" fmla="*/ 7493 w 4633754"/>
                      <a:gd name="connsiteY4" fmla="*/ 6980 h 607814"/>
                      <a:gd name="connsiteX0" fmla="*/ 7493 w 4633754"/>
                      <a:gd name="connsiteY0" fmla="*/ 0 h 600834"/>
                      <a:gd name="connsiteX1" fmla="*/ 4632235 w 4633754"/>
                      <a:gd name="connsiteY1" fmla="*/ 13960 h 600834"/>
                      <a:gd name="connsiteX2" fmla="*/ 4633280 w 4633754"/>
                      <a:gd name="connsiteY2" fmla="*/ 103776 h 600834"/>
                      <a:gd name="connsiteX3" fmla="*/ 0 w 4633754"/>
                      <a:gd name="connsiteY3" fmla="*/ 105317 h 600834"/>
                      <a:gd name="connsiteX4" fmla="*/ 7493 w 4633754"/>
                      <a:gd name="connsiteY4" fmla="*/ 0 h 600834"/>
                      <a:gd name="connsiteX0" fmla="*/ 7493 w 4633754"/>
                      <a:gd name="connsiteY0" fmla="*/ 0 h 600834"/>
                      <a:gd name="connsiteX1" fmla="*/ 4632235 w 4633754"/>
                      <a:gd name="connsiteY1" fmla="*/ 13960 h 600834"/>
                      <a:gd name="connsiteX2" fmla="*/ 4633280 w 4633754"/>
                      <a:gd name="connsiteY2" fmla="*/ 103776 h 600834"/>
                      <a:gd name="connsiteX3" fmla="*/ 0 w 4633754"/>
                      <a:gd name="connsiteY3" fmla="*/ 105317 h 600834"/>
                      <a:gd name="connsiteX4" fmla="*/ 7493 w 4633754"/>
                      <a:gd name="connsiteY4" fmla="*/ 0 h 600834"/>
                      <a:gd name="connsiteX0" fmla="*/ 7493 w 4633754"/>
                      <a:gd name="connsiteY0" fmla="*/ 0 h 600834"/>
                      <a:gd name="connsiteX1" fmla="*/ 4632235 w 4633754"/>
                      <a:gd name="connsiteY1" fmla="*/ 13960 h 600834"/>
                      <a:gd name="connsiteX2" fmla="*/ 4633280 w 4633754"/>
                      <a:gd name="connsiteY2" fmla="*/ 103776 h 600834"/>
                      <a:gd name="connsiteX3" fmla="*/ 0 w 4633754"/>
                      <a:gd name="connsiteY3" fmla="*/ 105317 h 600834"/>
                      <a:gd name="connsiteX4" fmla="*/ 7493 w 4633754"/>
                      <a:gd name="connsiteY4" fmla="*/ 0 h 600834"/>
                      <a:gd name="connsiteX0" fmla="*/ 7493 w 4633754"/>
                      <a:gd name="connsiteY0" fmla="*/ 0 h 603125"/>
                      <a:gd name="connsiteX1" fmla="*/ 4632235 w 4633754"/>
                      <a:gd name="connsiteY1" fmla="*/ 13960 h 603125"/>
                      <a:gd name="connsiteX2" fmla="*/ 4633280 w 4633754"/>
                      <a:gd name="connsiteY2" fmla="*/ 103776 h 603125"/>
                      <a:gd name="connsiteX3" fmla="*/ 0 w 4633754"/>
                      <a:gd name="connsiteY3" fmla="*/ 105317 h 603125"/>
                      <a:gd name="connsiteX4" fmla="*/ 7493 w 4633754"/>
                      <a:gd name="connsiteY4" fmla="*/ 0 h 603125"/>
                      <a:gd name="connsiteX0" fmla="*/ 7493 w 4633607"/>
                      <a:gd name="connsiteY0" fmla="*/ 0 h 603125"/>
                      <a:gd name="connsiteX1" fmla="*/ 4629491 w 4633607"/>
                      <a:gd name="connsiteY1" fmla="*/ 65361 h 603125"/>
                      <a:gd name="connsiteX2" fmla="*/ 4633280 w 4633607"/>
                      <a:gd name="connsiteY2" fmla="*/ 103776 h 603125"/>
                      <a:gd name="connsiteX3" fmla="*/ 0 w 4633607"/>
                      <a:gd name="connsiteY3" fmla="*/ 105317 h 603125"/>
                      <a:gd name="connsiteX4" fmla="*/ 7493 w 4633607"/>
                      <a:gd name="connsiteY4" fmla="*/ 0 h 603125"/>
                      <a:gd name="connsiteX0" fmla="*/ 0 w 4634346"/>
                      <a:gd name="connsiteY0" fmla="*/ 0 h 567956"/>
                      <a:gd name="connsiteX1" fmla="*/ 4630230 w 4634346"/>
                      <a:gd name="connsiteY1" fmla="*/ 30192 h 567956"/>
                      <a:gd name="connsiteX2" fmla="*/ 4634019 w 4634346"/>
                      <a:gd name="connsiteY2" fmla="*/ 68607 h 567956"/>
                      <a:gd name="connsiteX3" fmla="*/ 739 w 4634346"/>
                      <a:gd name="connsiteY3" fmla="*/ 70148 h 567956"/>
                      <a:gd name="connsiteX4" fmla="*/ 0 w 4634346"/>
                      <a:gd name="connsiteY4" fmla="*/ 0 h 567956"/>
                      <a:gd name="connsiteX0" fmla="*/ 0 w 4637091"/>
                      <a:gd name="connsiteY0" fmla="*/ 0 h 554430"/>
                      <a:gd name="connsiteX1" fmla="*/ 4632975 w 4637091"/>
                      <a:gd name="connsiteY1" fmla="*/ 16666 h 554430"/>
                      <a:gd name="connsiteX2" fmla="*/ 4636764 w 4637091"/>
                      <a:gd name="connsiteY2" fmla="*/ 55081 h 554430"/>
                      <a:gd name="connsiteX3" fmla="*/ 3484 w 4637091"/>
                      <a:gd name="connsiteY3" fmla="*/ 56622 h 554430"/>
                      <a:gd name="connsiteX4" fmla="*/ 0 w 4637091"/>
                      <a:gd name="connsiteY4" fmla="*/ 0 h 554430"/>
                      <a:gd name="connsiteX0" fmla="*/ 0 w 4637091"/>
                      <a:gd name="connsiteY0" fmla="*/ 0 h 554430"/>
                      <a:gd name="connsiteX1" fmla="*/ 4632975 w 4637091"/>
                      <a:gd name="connsiteY1" fmla="*/ 16666 h 554430"/>
                      <a:gd name="connsiteX2" fmla="*/ 4636764 w 4637091"/>
                      <a:gd name="connsiteY2" fmla="*/ 55081 h 554430"/>
                      <a:gd name="connsiteX3" fmla="*/ 740 w 4637091"/>
                      <a:gd name="connsiteY3" fmla="*/ 56622 h 554430"/>
                      <a:gd name="connsiteX4" fmla="*/ 0 w 4637091"/>
                      <a:gd name="connsiteY4" fmla="*/ 0 h 554430"/>
                      <a:gd name="connsiteX0" fmla="*/ 0 w 4637091"/>
                      <a:gd name="connsiteY0" fmla="*/ 0 h 579863"/>
                      <a:gd name="connsiteX1" fmla="*/ 4632975 w 4637091"/>
                      <a:gd name="connsiteY1" fmla="*/ 16666 h 579863"/>
                      <a:gd name="connsiteX2" fmla="*/ 4636764 w 4637091"/>
                      <a:gd name="connsiteY2" fmla="*/ 55081 h 579863"/>
                      <a:gd name="connsiteX3" fmla="*/ 740 w 4637091"/>
                      <a:gd name="connsiteY3" fmla="*/ 56622 h 579863"/>
                      <a:gd name="connsiteX4" fmla="*/ 0 w 4637091"/>
                      <a:gd name="connsiteY4" fmla="*/ 0 h 579863"/>
                      <a:gd name="connsiteX0" fmla="*/ 0 w 4637091"/>
                      <a:gd name="connsiteY0" fmla="*/ 0 h 573338"/>
                      <a:gd name="connsiteX1" fmla="*/ 4632975 w 4637091"/>
                      <a:gd name="connsiteY1" fmla="*/ 16666 h 573338"/>
                      <a:gd name="connsiteX2" fmla="*/ 4636764 w 4637091"/>
                      <a:gd name="connsiteY2" fmla="*/ 55081 h 573338"/>
                      <a:gd name="connsiteX3" fmla="*/ 740 w 4637091"/>
                      <a:gd name="connsiteY3" fmla="*/ 56622 h 573338"/>
                      <a:gd name="connsiteX4" fmla="*/ 0 w 4637091"/>
                      <a:gd name="connsiteY4" fmla="*/ 0 h 573338"/>
                      <a:gd name="connsiteX0" fmla="*/ 0 w 4636969"/>
                      <a:gd name="connsiteY0" fmla="*/ 0 h 573338"/>
                      <a:gd name="connsiteX1" fmla="*/ 4632975 w 4636969"/>
                      <a:gd name="connsiteY1" fmla="*/ 16666 h 573338"/>
                      <a:gd name="connsiteX2" fmla="*/ 4636764 w 4636969"/>
                      <a:gd name="connsiteY2" fmla="*/ 55081 h 573338"/>
                      <a:gd name="connsiteX3" fmla="*/ 740 w 4636969"/>
                      <a:gd name="connsiteY3" fmla="*/ 56622 h 573338"/>
                      <a:gd name="connsiteX4" fmla="*/ 0 w 4636969"/>
                      <a:gd name="connsiteY4" fmla="*/ 0 h 573338"/>
                      <a:gd name="connsiteX0" fmla="*/ 0 w 4637499"/>
                      <a:gd name="connsiteY0" fmla="*/ 0 h 573338"/>
                      <a:gd name="connsiteX1" fmla="*/ 4632975 w 4637499"/>
                      <a:gd name="connsiteY1" fmla="*/ 16666 h 573338"/>
                      <a:gd name="connsiteX2" fmla="*/ 4636764 w 4637499"/>
                      <a:gd name="connsiteY2" fmla="*/ 55081 h 573338"/>
                      <a:gd name="connsiteX3" fmla="*/ 740 w 4637499"/>
                      <a:gd name="connsiteY3" fmla="*/ 56622 h 573338"/>
                      <a:gd name="connsiteX4" fmla="*/ 0 w 4637499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73338"/>
                      <a:gd name="connsiteX1" fmla="*/ 4632975 w 4638078"/>
                      <a:gd name="connsiteY1" fmla="*/ 16666 h 573338"/>
                      <a:gd name="connsiteX2" fmla="*/ 4636764 w 4638078"/>
                      <a:gd name="connsiteY2" fmla="*/ 55081 h 573338"/>
                      <a:gd name="connsiteX3" fmla="*/ 740 w 4638078"/>
                      <a:gd name="connsiteY3" fmla="*/ 56622 h 573338"/>
                      <a:gd name="connsiteX4" fmla="*/ 0 w 4638078"/>
                      <a:gd name="connsiteY4" fmla="*/ 0 h 573338"/>
                      <a:gd name="connsiteX0" fmla="*/ 0 w 4638078"/>
                      <a:gd name="connsiteY0" fmla="*/ 0 h 592100"/>
                      <a:gd name="connsiteX1" fmla="*/ 4632975 w 4638078"/>
                      <a:gd name="connsiteY1" fmla="*/ 16666 h 592100"/>
                      <a:gd name="connsiteX2" fmla="*/ 4636764 w 4638078"/>
                      <a:gd name="connsiteY2" fmla="*/ 55081 h 592100"/>
                      <a:gd name="connsiteX3" fmla="*/ 740 w 4638078"/>
                      <a:gd name="connsiteY3" fmla="*/ 56622 h 592100"/>
                      <a:gd name="connsiteX4" fmla="*/ 0 w 4638078"/>
                      <a:gd name="connsiteY4" fmla="*/ 0 h 592100"/>
                      <a:gd name="connsiteX0" fmla="*/ 0 w 4638078"/>
                      <a:gd name="connsiteY0" fmla="*/ 0 h 600078"/>
                      <a:gd name="connsiteX1" fmla="*/ 4632975 w 4638078"/>
                      <a:gd name="connsiteY1" fmla="*/ 16666 h 600078"/>
                      <a:gd name="connsiteX2" fmla="*/ 4636764 w 4638078"/>
                      <a:gd name="connsiteY2" fmla="*/ 55081 h 600078"/>
                      <a:gd name="connsiteX3" fmla="*/ 740 w 4638078"/>
                      <a:gd name="connsiteY3" fmla="*/ 56622 h 600078"/>
                      <a:gd name="connsiteX4" fmla="*/ 0 w 4638078"/>
                      <a:gd name="connsiteY4" fmla="*/ 0 h 600078"/>
                      <a:gd name="connsiteX0" fmla="*/ 0 w 4638078"/>
                      <a:gd name="connsiteY0" fmla="*/ 0 h 600078"/>
                      <a:gd name="connsiteX1" fmla="*/ 4632975 w 4638078"/>
                      <a:gd name="connsiteY1" fmla="*/ 16666 h 600078"/>
                      <a:gd name="connsiteX2" fmla="*/ 4636764 w 4638078"/>
                      <a:gd name="connsiteY2" fmla="*/ 55081 h 600078"/>
                      <a:gd name="connsiteX3" fmla="*/ 740 w 4638078"/>
                      <a:gd name="connsiteY3" fmla="*/ 56622 h 600078"/>
                      <a:gd name="connsiteX4" fmla="*/ 0 w 4638078"/>
                      <a:gd name="connsiteY4" fmla="*/ 0 h 600078"/>
                      <a:gd name="connsiteX0" fmla="*/ 0 w 4638078"/>
                      <a:gd name="connsiteY0" fmla="*/ 0 h 600078"/>
                      <a:gd name="connsiteX1" fmla="*/ 4632975 w 4638078"/>
                      <a:gd name="connsiteY1" fmla="*/ 16666 h 600078"/>
                      <a:gd name="connsiteX2" fmla="*/ 4636764 w 4638078"/>
                      <a:gd name="connsiteY2" fmla="*/ 55081 h 600078"/>
                      <a:gd name="connsiteX3" fmla="*/ 740 w 4638078"/>
                      <a:gd name="connsiteY3" fmla="*/ 56622 h 600078"/>
                      <a:gd name="connsiteX4" fmla="*/ 0 w 4638078"/>
                      <a:gd name="connsiteY4" fmla="*/ 0 h 600078"/>
                      <a:gd name="connsiteX0" fmla="*/ 0 w 4638078"/>
                      <a:gd name="connsiteY0" fmla="*/ 0 h 602197"/>
                      <a:gd name="connsiteX1" fmla="*/ 4632975 w 4638078"/>
                      <a:gd name="connsiteY1" fmla="*/ 16666 h 602197"/>
                      <a:gd name="connsiteX2" fmla="*/ 4636764 w 4638078"/>
                      <a:gd name="connsiteY2" fmla="*/ 55081 h 602197"/>
                      <a:gd name="connsiteX3" fmla="*/ 740 w 4638078"/>
                      <a:gd name="connsiteY3" fmla="*/ 56622 h 602197"/>
                      <a:gd name="connsiteX4" fmla="*/ 0 w 4638078"/>
                      <a:gd name="connsiteY4" fmla="*/ 0 h 602197"/>
                      <a:gd name="connsiteX0" fmla="*/ 0 w 4638078"/>
                      <a:gd name="connsiteY0" fmla="*/ 0 h 603259"/>
                      <a:gd name="connsiteX1" fmla="*/ 4632975 w 4638078"/>
                      <a:gd name="connsiteY1" fmla="*/ 16666 h 603259"/>
                      <a:gd name="connsiteX2" fmla="*/ 4636764 w 4638078"/>
                      <a:gd name="connsiteY2" fmla="*/ 55081 h 603259"/>
                      <a:gd name="connsiteX3" fmla="*/ 740 w 4638078"/>
                      <a:gd name="connsiteY3" fmla="*/ 56622 h 603259"/>
                      <a:gd name="connsiteX4" fmla="*/ 0 w 4638078"/>
                      <a:gd name="connsiteY4" fmla="*/ 0 h 603259"/>
                      <a:gd name="connsiteX0" fmla="*/ 0 w 4638078"/>
                      <a:gd name="connsiteY0" fmla="*/ 0 h 608589"/>
                      <a:gd name="connsiteX1" fmla="*/ 4632975 w 4638078"/>
                      <a:gd name="connsiteY1" fmla="*/ 16666 h 608589"/>
                      <a:gd name="connsiteX2" fmla="*/ 4636764 w 4638078"/>
                      <a:gd name="connsiteY2" fmla="*/ 55081 h 608589"/>
                      <a:gd name="connsiteX3" fmla="*/ 740 w 4638078"/>
                      <a:gd name="connsiteY3" fmla="*/ 56622 h 608589"/>
                      <a:gd name="connsiteX4" fmla="*/ 0 w 4638078"/>
                      <a:gd name="connsiteY4" fmla="*/ 0 h 608589"/>
                      <a:gd name="connsiteX0" fmla="*/ 0 w 4652953"/>
                      <a:gd name="connsiteY0" fmla="*/ 0 h 608589"/>
                      <a:gd name="connsiteX1" fmla="*/ 4632975 w 4652953"/>
                      <a:gd name="connsiteY1" fmla="*/ 16666 h 608589"/>
                      <a:gd name="connsiteX2" fmla="*/ 4636764 w 4652953"/>
                      <a:gd name="connsiteY2" fmla="*/ 55081 h 608589"/>
                      <a:gd name="connsiteX3" fmla="*/ 740 w 4652953"/>
                      <a:gd name="connsiteY3" fmla="*/ 56622 h 608589"/>
                      <a:gd name="connsiteX4" fmla="*/ 0 w 4652953"/>
                      <a:gd name="connsiteY4" fmla="*/ 0 h 608589"/>
                      <a:gd name="connsiteX0" fmla="*/ 0 w 4680052"/>
                      <a:gd name="connsiteY0" fmla="*/ 0 h 608589"/>
                      <a:gd name="connsiteX1" fmla="*/ 4632975 w 4680052"/>
                      <a:gd name="connsiteY1" fmla="*/ 16666 h 608589"/>
                      <a:gd name="connsiteX2" fmla="*/ 4636764 w 4680052"/>
                      <a:gd name="connsiteY2" fmla="*/ 55081 h 608589"/>
                      <a:gd name="connsiteX3" fmla="*/ 740 w 4680052"/>
                      <a:gd name="connsiteY3" fmla="*/ 56622 h 608589"/>
                      <a:gd name="connsiteX4" fmla="*/ 0 w 4680052"/>
                      <a:gd name="connsiteY4" fmla="*/ 0 h 608589"/>
                      <a:gd name="connsiteX0" fmla="*/ 0 w 4636764"/>
                      <a:gd name="connsiteY0" fmla="*/ 0 h 608589"/>
                      <a:gd name="connsiteX1" fmla="*/ 4632975 w 4636764"/>
                      <a:gd name="connsiteY1" fmla="*/ 16666 h 608589"/>
                      <a:gd name="connsiteX2" fmla="*/ 4636764 w 4636764"/>
                      <a:gd name="connsiteY2" fmla="*/ 55081 h 608589"/>
                      <a:gd name="connsiteX3" fmla="*/ 740 w 4636764"/>
                      <a:gd name="connsiteY3" fmla="*/ 56622 h 608589"/>
                      <a:gd name="connsiteX4" fmla="*/ 0 w 4636764"/>
                      <a:gd name="connsiteY4" fmla="*/ 0 h 608589"/>
                      <a:gd name="connsiteX0" fmla="*/ 0 w 4717992"/>
                      <a:gd name="connsiteY0" fmla="*/ 0 h 608589"/>
                      <a:gd name="connsiteX1" fmla="*/ 4632975 w 4717992"/>
                      <a:gd name="connsiteY1" fmla="*/ 16666 h 608589"/>
                      <a:gd name="connsiteX2" fmla="*/ 4636764 w 4717992"/>
                      <a:gd name="connsiteY2" fmla="*/ 55081 h 608589"/>
                      <a:gd name="connsiteX3" fmla="*/ 740 w 4717992"/>
                      <a:gd name="connsiteY3" fmla="*/ 56622 h 608589"/>
                      <a:gd name="connsiteX4" fmla="*/ 0 w 4717992"/>
                      <a:gd name="connsiteY4" fmla="*/ 0 h 608589"/>
                      <a:gd name="connsiteX0" fmla="*/ 0 w 4636764"/>
                      <a:gd name="connsiteY0" fmla="*/ 0 h 608589"/>
                      <a:gd name="connsiteX1" fmla="*/ 4632975 w 4636764"/>
                      <a:gd name="connsiteY1" fmla="*/ 16666 h 608589"/>
                      <a:gd name="connsiteX2" fmla="*/ 4636764 w 4636764"/>
                      <a:gd name="connsiteY2" fmla="*/ 55081 h 608589"/>
                      <a:gd name="connsiteX3" fmla="*/ 740 w 4636764"/>
                      <a:gd name="connsiteY3" fmla="*/ 56622 h 608589"/>
                      <a:gd name="connsiteX4" fmla="*/ 0 w 4636764"/>
                      <a:gd name="connsiteY4" fmla="*/ 0 h 608589"/>
                      <a:gd name="connsiteX0" fmla="*/ 0 w 4688581"/>
                      <a:gd name="connsiteY0" fmla="*/ 0 h 608589"/>
                      <a:gd name="connsiteX1" fmla="*/ 4632975 w 4688581"/>
                      <a:gd name="connsiteY1" fmla="*/ 16666 h 608589"/>
                      <a:gd name="connsiteX2" fmla="*/ 4636764 w 4688581"/>
                      <a:gd name="connsiteY2" fmla="*/ 55081 h 608589"/>
                      <a:gd name="connsiteX3" fmla="*/ 740 w 4688581"/>
                      <a:gd name="connsiteY3" fmla="*/ 56622 h 608589"/>
                      <a:gd name="connsiteX4" fmla="*/ 0 w 4688581"/>
                      <a:gd name="connsiteY4" fmla="*/ 0 h 608589"/>
                      <a:gd name="connsiteX0" fmla="*/ 0 w 4688581"/>
                      <a:gd name="connsiteY0" fmla="*/ 0 h 587091"/>
                      <a:gd name="connsiteX1" fmla="*/ 4632975 w 4688581"/>
                      <a:gd name="connsiteY1" fmla="*/ 16666 h 587091"/>
                      <a:gd name="connsiteX2" fmla="*/ 4636764 w 4688581"/>
                      <a:gd name="connsiteY2" fmla="*/ 55081 h 587091"/>
                      <a:gd name="connsiteX3" fmla="*/ 740 w 4688581"/>
                      <a:gd name="connsiteY3" fmla="*/ 56622 h 587091"/>
                      <a:gd name="connsiteX4" fmla="*/ 0 w 4688581"/>
                      <a:gd name="connsiteY4" fmla="*/ 0 h 587091"/>
                      <a:gd name="connsiteX0" fmla="*/ 0 w 4688581"/>
                      <a:gd name="connsiteY0" fmla="*/ 0 h 599337"/>
                      <a:gd name="connsiteX1" fmla="*/ 4632975 w 4688581"/>
                      <a:gd name="connsiteY1" fmla="*/ 16666 h 599337"/>
                      <a:gd name="connsiteX2" fmla="*/ 4636764 w 4688581"/>
                      <a:gd name="connsiteY2" fmla="*/ 55081 h 599337"/>
                      <a:gd name="connsiteX3" fmla="*/ 740 w 4688581"/>
                      <a:gd name="connsiteY3" fmla="*/ 56622 h 599337"/>
                      <a:gd name="connsiteX4" fmla="*/ 0 w 4688581"/>
                      <a:gd name="connsiteY4" fmla="*/ 0 h 599337"/>
                      <a:gd name="connsiteX0" fmla="*/ 0 w 4688581"/>
                      <a:gd name="connsiteY0" fmla="*/ 0 h 606528"/>
                      <a:gd name="connsiteX1" fmla="*/ 4632975 w 4688581"/>
                      <a:gd name="connsiteY1" fmla="*/ 16666 h 606528"/>
                      <a:gd name="connsiteX2" fmla="*/ 4636764 w 4688581"/>
                      <a:gd name="connsiteY2" fmla="*/ 55081 h 606528"/>
                      <a:gd name="connsiteX3" fmla="*/ 740 w 4688581"/>
                      <a:gd name="connsiteY3" fmla="*/ 56622 h 606528"/>
                      <a:gd name="connsiteX4" fmla="*/ 0 w 4688581"/>
                      <a:gd name="connsiteY4" fmla="*/ 0 h 606528"/>
                      <a:gd name="connsiteX0" fmla="*/ 0 w 4688581"/>
                      <a:gd name="connsiteY0" fmla="*/ 0 h 599337"/>
                      <a:gd name="connsiteX1" fmla="*/ 4632975 w 4688581"/>
                      <a:gd name="connsiteY1" fmla="*/ 16666 h 599337"/>
                      <a:gd name="connsiteX2" fmla="*/ 4636764 w 4688581"/>
                      <a:gd name="connsiteY2" fmla="*/ 55081 h 599337"/>
                      <a:gd name="connsiteX3" fmla="*/ 740 w 4688581"/>
                      <a:gd name="connsiteY3" fmla="*/ 56622 h 599337"/>
                      <a:gd name="connsiteX4" fmla="*/ 0 w 4688581"/>
                      <a:gd name="connsiteY4" fmla="*/ 0 h 599337"/>
                      <a:gd name="connsiteX0" fmla="*/ 0 w 4688581"/>
                      <a:gd name="connsiteY0" fmla="*/ 0 h 600362"/>
                      <a:gd name="connsiteX1" fmla="*/ 4632975 w 4688581"/>
                      <a:gd name="connsiteY1" fmla="*/ 16666 h 600362"/>
                      <a:gd name="connsiteX2" fmla="*/ 4636764 w 4688581"/>
                      <a:gd name="connsiteY2" fmla="*/ 55081 h 600362"/>
                      <a:gd name="connsiteX3" fmla="*/ 740 w 4688581"/>
                      <a:gd name="connsiteY3" fmla="*/ 56622 h 600362"/>
                      <a:gd name="connsiteX4" fmla="*/ 0 w 4688581"/>
                      <a:gd name="connsiteY4" fmla="*/ 0 h 600362"/>
                      <a:gd name="connsiteX0" fmla="*/ 0 w 4688581"/>
                      <a:gd name="connsiteY0" fmla="*/ 0 h 593200"/>
                      <a:gd name="connsiteX1" fmla="*/ 4632975 w 4688581"/>
                      <a:gd name="connsiteY1" fmla="*/ 16666 h 593200"/>
                      <a:gd name="connsiteX2" fmla="*/ 4636764 w 4688581"/>
                      <a:gd name="connsiteY2" fmla="*/ 55081 h 593200"/>
                      <a:gd name="connsiteX3" fmla="*/ 740 w 4688581"/>
                      <a:gd name="connsiteY3" fmla="*/ 56622 h 593200"/>
                      <a:gd name="connsiteX4" fmla="*/ 0 w 4688581"/>
                      <a:gd name="connsiteY4" fmla="*/ 0 h 593200"/>
                      <a:gd name="connsiteX0" fmla="*/ 0 w 4684672"/>
                      <a:gd name="connsiteY0" fmla="*/ 5181 h 598381"/>
                      <a:gd name="connsiteX1" fmla="*/ 4632975 w 4684672"/>
                      <a:gd name="connsiteY1" fmla="*/ 21847 h 598381"/>
                      <a:gd name="connsiteX2" fmla="*/ 4636764 w 4684672"/>
                      <a:gd name="connsiteY2" fmla="*/ 60262 h 598381"/>
                      <a:gd name="connsiteX3" fmla="*/ 740 w 4684672"/>
                      <a:gd name="connsiteY3" fmla="*/ 61803 h 598381"/>
                      <a:gd name="connsiteX4" fmla="*/ 0 w 4684672"/>
                      <a:gd name="connsiteY4" fmla="*/ 5181 h 598381"/>
                      <a:gd name="connsiteX0" fmla="*/ 0 w 4636764"/>
                      <a:gd name="connsiteY0" fmla="*/ 0 h 593200"/>
                      <a:gd name="connsiteX1" fmla="*/ 4632975 w 4636764"/>
                      <a:gd name="connsiteY1" fmla="*/ 16666 h 593200"/>
                      <a:gd name="connsiteX2" fmla="*/ 4636764 w 4636764"/>
                      <a:gd name="connsiteY2" fmla="*/ 55081 h 593200"/>
                      <a:gd name="connsiteX3" fmla="*/ 740 w 4636764"/>
                      <a:gd name="connsiteY3" fmla="*/ 56622 h 593200"/>
                      <a:gd name="connsiteX4" fmla="*/ 0 w 4636764"/>
                      <a:gd name="connsiteY4" fmla="*/ 0 h 593200"/>
                      <a:gd name="connsiteX0" fmla="*/ 0 w 4636768"/>
                      <a:gd name="connsiteY0" fmla="*/ 0 h 593200"/>
                      <a:gd name="connsiteX1" fmla="*/ 4632975 w 4636768"/>
                      <a:gd name="connsiteY1" fmla="*/ 16666 h 593200"/>
                      <a:gd name="connsiteX2" fmla="*/ 4636764 w 4636768"/>
                      <a:gd name="connsiteY2" fmla="*/ 55081 h 593200"/>
                      <a:gd name="connsiteX3" fmla="*/ 740 w 4636768"/>
                      <a:gd name="connsiteY3" fmla="*/ 56622 h 593200"/>
                      <a:gd name="connsiteX4" fmla="*/ 0 w 4636768"/>
                      <a:gd name="connsiteY4" fmla="*/ 0 h 593200"/>
                      <a:gd name="connsiteX0" fmla="*/ 0 w 4636764"/>
                      <a:gd name="connsiteY0" fmla="*/ 0 h 593200"/>
                      <a:gd name="connsiteX1" fmla="*/ 4632975 w 4636764"/>
                      <a:gd name="connsiteY1" fmla="*/ 16666 h 593200"/>
                      <a:gd name="connsiteX2" fmla="*/ 4636764 w 4636764"/>
                      <a:gd name="connsiteY2" fmla="*/ 55081 h 593200"/>
                      <a:gd name="connsiteX3" fmla="*/ 740 w 4636764"/>
                      <a:gd name="connsiteY3" fmla="*/ 56622 h 593200"/>
                      <a:gd name="connsiteX4" fmla="*/ 0 w 4636764"/>
                      <a:gd name="connsiteY4" fmla="*/ 0 h 593200"/>
                      <a:gd name="connsiteX0" fmla="*/ 0 w 4638370"/>
                      <a:gd name="connsiteY0" fmla="*/ 0 h 593200"/>
                      <a:gd name="connsiteX1" fmla="*/ 4632975 w 4638370"/>
                      <a:gd name="connsiteY1" fmla="*/ 16666 h 593200"/>
                      <a:gd name="connsiteX2" fmla="*/ 4636764 w 4638370"/>
                      <a:gd name="connsiteY2" fmla="*/ 55081 h 593200"/>
                      <a:gd name="connsiteX3" fmla="*/ 740 w 4638370"/>
                      <a:gd name="connsiteY3" fmla="*/ 56622 h 593200"/>
                      <a:gd name="connsiteX4" fmla="*/ 0 w 4638370"/>
                      <a:gd name="connsiteY4" fmla="*/ 0 h 593200"/>
                      <a:gd name="connsiteX0" fmla="*/ 0 w 4638370"/>
                      <a:gd name="connsiteY0" fmla="*/ 0 h 595467"/>
                      <a:gd name="connsiteX1" fmla="*/ 4632975 w 4638370"/>
                      <a:gd name="connsiteY1" fmla="*/ 16666 h 595467"/>
                      <a:gd name="connsiteX2" fmla="*/ 4636764 w 4638370"/>
                      <a:gd name="connsiteY2" fmla="*/ 55081 h 595467"/>
                      <a:gd name="connsiteX3" fmla="*/ 740 w 4638370"/>
                      <a:gd name="connsiteY3" fmla="*/ 56622 h 595467"/>
                      <a:gd name="connsiteX4" fmla="*/ 0 w 4638370"/>
                      <a:gd name="connsiteY4" fmla="*/ 0 h 595467"/>
                      <a:gd name="connsiteX0" fmla="*/ 0 w 4638370"/>
                      <a:gd name="connsiteY0" fmla="*/ 0 h 600017"/>
                      <a:gd name="connsiteX1" fmla="*/ 4632975 w 4638370"/>
                      <a:gd name="connsiteY1" fmla="*/ 16666 h 600017"/>
                      <a:gd name="connsiteX2" fmla="*/ 4636764 w 4638370"/>
                      <a:gd name="connsiteY2" fmla="*/ 55081 h 600017"/>
                      <a:gd name="connsiteX3" fmla="*/ 740 w 4638370"/>
                      <a:gd name="connsiteY3" fmla="*/ 56622 h 600017"/>
                      <a:gd name="connsiteX4" fmla="*/ 0 w 4638370"/>
                      <a:gd name="connsiteY4" fmla="*/ 0 h 600017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300"/>
                      <a:gd name="connsiteX1" fmla="*/ 4632975 w 4638370"/>
                      <a:gd name="connsiteY1" fmla="*/ 16666 h 602300"/>
                      <a:gd name="connsiteX2" fmla="*/ 4636764 w 4638370"/>
                      <a:gd name="connsiteY2" fmla="*/ 55081 h 602300"/>
                      <a:gd name="connsiteX3" fmla="*/ 740 w 4638370"/>
                      <a:gd name="connsiteY3" fmla="*/ 56622 h 602300"/>
                      <a:gd name="connsiteX4" fmla="*/ 0 w 4638370"/>
                      <a:gd name="connsiteY4" fmla="*/ 0 h 602300"/>
                      <a:gd name="connsiteX0" fmla="*/ 0 w 4638370"/>
                      <a:gd name="connsiteY0" fmla="*/ 0 h 602299"/>
                      <a:gd name="connsiteX1" fmla="*/ 4632975 w 4638370"/>
                      <a:gd name="connsiteY1" fmla="*/ 16666 h 602299"/>
                      <a:gd name="connsiteX2" fmla="*/ 4636764 w 4638370"/>
                      <a:gd name="connsiteY2" fmla="*/ 55081 h 602299"/>
                      <a:gd name="connsiteX3" fmla="*/ 740 w 4638370"/>
                      <a:gd name="connsiteY3" fmla="*/ 56622 h 602299"/>
                      <a:gd name="connsiteX4" fmla="*/ 0 w 4638370"/>
                      <a:gd name="connsiteY4" fmla="*/ 0 h 602299"/>
                      <a:gd name="connsiteX0" fmla="*/ 0 w 4641492"/>
                      <a:gd name="connsiteY0" fmla="*/ 1462 h 603761"/>
                      <a:gd name="connsiteX1" fmla="*/ 4639366 w 4641492"/>
                      <a:gd name="connsiteY1" fmla="*/ 0 h 603761"/>
                      <a:gd name="connsiteX2" fmla="*/ 4636764 w 4641492"/>
                      <a:gd name="connsiteY2" fmla="*/ 56543 h 603761"/>
                      <a:gd name="connsiteX3" fmla="*/ 740 w 4641492"/>
                      <a:gd name="connsiteY3" fmla="*/ 58084 h 603761"/>
                      <a:gd name="connsiteX4" fmla="*/ 0 w 4641492"/>
                      <a:gd name="connsiteY4" fmla="*/ 1462 h 603761"/>
                      <a:gd name="connsiteX0" fmla="*/ 0 w 4641492"/>
                      <a:gd name="connsiteY0" fmla="*/ 1462 h 603761"/>
                      <a:gd name="connsiteX1" fmla="*/ 4639366 w 4641492"/>
                      <a:gd name="connsiteY1" fmla="*/ 0 h 603761"/>
                      <a:gd name="connsiteX2" fmla="*/ 4636765 w 4641492"/>
                      <a:gd name="connsiteY2" fmla="*/ 56543 h 603761"/>
                      <a:gd name="connsiteX3" fmla="*/ 740 w 4641492"/>
                      <a:gd name="connsiteY3" fmla="*/ 58084 h 603761"/>
                      <a:gd name="connsiteX4" fmla="*/ 0 w 4641492"/>
                      <a:gd name="connsiteY4" fmla="*/ 1462 h 603761"/>
                      <a:gd name="connsiteX0" fmla="*/ 0 w 4641492"/>
                      <a:gd name="connsiteY0" fmla="*/ 1462 h 600265"/>
                      <a:gd name="connsiteX1" fmla="*/ 4639366 w 4641492"/>
                      <a:gd name="connsiteY1" fmla="*/ 0 h 600265"/>
                      <a:gd name="connsiteX2" fmla="*/ 4636765 w 4641492"/>
                      <a:gd name="connsiteY2" fmla="*/ 56543 h 600265"/>
                      <a:gd name="connsiteX3" fmla="*/ 740 w 4641492"/>
                      <a:gd name="connsiteY3" fmla="*/ 58084 h 600265"/>
                      <a:gd name="connsiteX4" fmla="*/ 0 w 4641492"/>
                      <a:gd name="connsiteY4" fmla="*/ 1462 h 600265"/>
                      <a:gd name="connsiteX0" fmla="*/ 0 w 4641492"/>
                      <a:gd name="connsiteY0" fmla="*/ 1462 h 597071"/>
                      <a:gd name="connsiteX1" fmla="*/ 4639366 w 4641492"/>
                      <a:gd name="connsiteY1" fmla="*/ 0 h 597071"/>
                      <a:gd name="connsiteX2" fmla="*/ 4636765 w 4641492"/>
                      <a:gd name="connsiteY2" fmla="*/ 56543 h 597071"/>
                      <a:gd name="connsiteX3" fmla="*/ 740 w 4641492"/>
                      <a:gd name="connsiteY3" fmla="*/ 58084 h 597071"/>
                      <a:gd name="connsiteX4" fmla="*/ 0 w 4641492"/>
                      <a:gd name="connsiteY4" fmla="*/ 1462 h 597071"/>
                      <a:gd name="connsiteX0" fmla="*/ 0 w 4641492"/>
                      <a:gd name="connsiteY0" fmla="*/ 1462 h 593470"/>
                      <a:gd name="connsiteX1" fmla="*/ 4639366 w 4641492"/>
                      <a:gd name="connsiteY1" fmla="*/ 0 h 593470"/>
                      <a:gd name="connsiteX2" fmla="*/ 4636765 w 4641492"/>
                      <a:gd name="connsiteY2" fmla="*/ 56543 h 593470"/>
                      <a:gd name="connsiteX3" fmla="*/ 740 w 4641492"/>
                      <a:gd name="connsiteY3" fmla="*/ 58084 h 593470"/>
                      <a:gd name="connsiteX4" fmla="*/ 0 w 4641492"/>
                      <a:gd name="connsiteY4" fmla="*/ 1462 h 593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1492" h="593470">
                        <a:moveTo>
                          <a:pt x="0" y="1462"/>
                        </a:moveTo>
                        <a:cubicBezTo>
                          <a:pt x="524132" y="705636"/>
                          <a:pt x="4054213" y="746869"/>
                          <a:pt x="4639366" y="0"/>
                        </a:cubicBezTo>
                        <a:cubicBezTo>
                          <a:pt x="4643892" y="78465"/>
                          <a:pt x="4640317" y="36824"/>
                          <a:pt x="4636765" y="56543"/>
                        </a:cubicBezTo>
                        <a:cubicBezTo>
                          <a:pt x="4026936" y="812997"/>
                          <a:pt x="483119" y="730230"/>
                          <a:pt x="740" y="58084"/>
                        </a:cubicBezTo>
                        <a:cubicBezTo>
                          <a:pt x="494" y="34701"/>
                          <a:pt x="246" y="24845"/>
                          <a:pt x="0" y="146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lumMod val="75000"/>
                        </a:srgbClr>
                      </a:gs>
                      <a:gs pos="100000">
                        <a:srgbClr val="FFFFFF">
                          <a:lumMod val="85000"/>
                        </a:srgbClr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  <a:latin typeface="Calibri" panose="020F0502020204030204"/>
                      <a:cs typeface="Lucida Sans Unicode" pitchFamily="34" charset="0"/>
                    </a:endParaRPr>
                  </a:p>
                </p:txBody>
              </p:sp>
            </p:grpSp>
          </p:grpSp>
        </p:grpSp>
        <p:pic>
          <p:nvPicPr>
            <p:cNvPr id="417" name="Picture 4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385" y="3543708"/>
              <a:ext cx="697297" cy="20918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049476" y="3584027"/>
            <a:ext cx="3711368" cy="2197588"/>
            <a:chOff x="5049476" y="3584027"/>
            <a:chExt cx="3711368" cy="2197588"/>
          </a:xfrm>
        </p:grpSpPr>
        <p:sp>
          <p:nvSpPr>
            <p:cNvPr id="413" name="Rectangle 43"/>
            <p:cNvSpPr/>
            <p:nvPr/>
          </p:nvSpPr>
          <p:spPr>
            <a:xfrm>
              <a:off x="6044731" y="4556291"/>
              <a:ext cx="1868963" cy="1059792"/>
            </a:xfrm>
            <a:custGeom>
              <a:avLst/>
              <a:gdLst>
                <a:gd name="connsiteX0" fmla="*/ 0 w 6109855"/>
                <a:gd name="connsiteY0" fmla="*/ 0 h 2036619"/>
                <a:gd name="connsiteX1" fmla="*/ 6109855 w 6109855"/>
                <a:gd name="connsiteY1" fmla="*/ 0 h 2036619"/>
                <a:gd name="connsiteX2" fmla="*/ 6109855 w 6109855"/>
                <a:gd name="connsiteY2" fmla="*/ 2036619 h 2036619"/>
                <a:gd name="connsiteX3" fmla="*/ 0 w 6109855"/>
                <a:gd name="connsiteY3" fmla="*/ 2036619 h 2036619"/>
                <a:gd name="connsiteX4" fmla="*/ 0 w 6109855"/>
                <a:gd name="connsiteY4" fmla="*/ 0 h 2036619"/>
                <a:gd name="connsiteX0" fmla="*/ 0 w 6109855"/>
                <a:gd name="connsiteY0" fmla="*/ 0 h 2036619"/>
                <a:gd name="connsiteX1" fmla="*/ 6109855 w 6109855"/>
                <a:gd name="connsiteY1" fmla="*/ 0 h 2036619"/>
                <a:gd name="connsiteX2" fmla="*/ 6109855 w 6109855"/>
                <a:gd name="connsiteY2" fmla="*/ 2036619 h 2036619"/>
                <a:gd name="connsiteX3" fmla="*/ 2047875 w 6109855"/>
                <a:gd name="connsiteY3" fmla="*/ 1217469 h 2036619"/>
                <a:gd name="connsiteX4" fmla="*/ 0 w 6109855"/>
                <a:gd name="connsiteY4" fmla="*/ 0 h 2036619"/>
                <a:gd name="connsiteX0" fmla="*/ 0 w 6109855"/>
                <a:gd name="connsiteY0" fmla="*/ 0 h 2036619"/>
                <a:gd name="connsiteX1" fmla="*/ 6109855 w 6109855"/>
                <a:gd name="connsiteY1" fmla="*/ 0 h 2036619"/>
                <a:gd name="connsiteX2" fmla="*/ 6109855 w 6109855"/>
                <a:gd name="connsiteY2" fmla="*/ 2036619 h 2036619"/>
                <a:gd name="connsiteX3" fmla="*/ 2047875 w 6109855"/>
                <a:gd name="connsiteY3" fmla="*/ 1217469 h 2036619"/>
                <a:gd name="connsiteX4" fmla="*/ 1183698 w 6109855"/>
                <a:gd name="connsiteY4" fmla="*/ 1109230 h 2036619"/>
                <a:gd name="connsiteX5" fmla="*/ 0 w 6109855"/>
                <a:gd name="connsiteY5" fmla="*/ 0 h 2036619"/>
                <a:gd name="connsiteX0" fmla="*/ 0 w 4976380"/>
                <a:gd name="connsiteY0" fmla="*/ 333375 h 2036619"/>
                <a:gd name="connsiteX1" fmla="*/ 4976380 w 4976380"/>
                <a:gd name="connsiteY1" fmla="*/ 0 h 2036619"/>
                <a:gd name="connsiteX2" fmla="*/ 4976380 w 4976380"/>
                <a:gd name="connsiteY2" fmla="*/ 2036619 h 2036619"/>
                <a:gd name="connsiteX3" fmla="*/ 914400 w 4976380"/>
                <a:gd name="connsiteY3" fmla="*/ 1217469 h 2036619"/>
                <a:gd name="connsiteX4" fmla="*/ 50223 w 4976380"/>
                <a:gd name="connsiteY4" fmla="*/ 1109230 h 2036619"/>
                <a:gd name="connsiteX5" fmla="*/ 0 w 4976380"/>
                <a:gd name="connsiteY5" fmla="*/ 333375 h 2036619"/>
                <a:gd name="connsiteX0" fmla="*/ 567617 w 5543997"/>
                <a:gd name="connsiteY0" fmla="*/ 333375 h 2036619"/>
                <a:gd name="connsiteX1" fmla="*/ 5543997 w 5543997"/>
                <a:gd name="connsiteY1" fmla="*/ 0 h 2036619"/>
                <a:gd name="connsiteX2" fmla="*/ 5543997 w 5543997"/>
                <a:gd name="connsiteY2" fmla="*/ 2036619 h 2036619"/>
                <a:gd name="connsiteX3" fmla="*/ 1482017 w 5543997"/>
                <a:gd name="connsiteY3" fmla="*/ 1217469 h 2036619"/>
                <a:gd name="connsiteX4" fmla="*/ 617840 w 5543997"/>
                <a:gd name="connsiteY4" fmla="*/ 1109230 h 2036619"/>
                <a:gd name="connsiteX5" fmla="*/ 567617 w 5543997"/>
                <a:gd name="connsiteY5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1823204 w 5885184"/>
                <a:gd name="connsiteY3" fmla="*/ 1217469 h 2036619"/>
                <a:gd name="connsiteX4" fmla="*/ 959027 w 5885184"/>
                <a:gd name="connsiteY4" fmla="*/ 1109230 h 2036619"/>
                <a:gd name="connsiteX5" fmla="*/ 908804 w 5885184"/>
                <a:gd name="connsiteY5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1823204 w 5885184"/>
                <a:gd name="connsiteY3" fmla="*/ 1217469 h 2036619"/>
                <a:gd name="connsiteX4" fmla="*/ 959027 w 5885184"/>
                <a:gd name="connsiteY4" fmla="*/ 1109230 h 2036619"/>
                <a:gd name="connsiteX5" fmla="*/ 908804 w 5885184"/>
                <a:gd name="connsiteY5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1823204 w 5885184"/>
                <a:gd name="connsiteY3" fmla="*/ 1217469 h 2036619"/>
                <a:gd name="connsiteX4" fmla="*/ 959027 w 5885184"/>
                <a:gd name="connsiteY4" fmla="*/ 1109230 h 2036619"/>
                <a:gd name="connsiteX5" fmla="*/ 908804 w 5885184"/>
                <a:gd name="connsiteY5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1823204 w 5885184"/>
                <a:gd name="connsiteY3" fmla="*/ 1217469 h 2036619"/>
                <a:gd name="connsiteX4" fmla="*/ 959027 w 5885184"/>
                <a:gd name="connsiteY4" fmla="*/ 1109230 h 2036619"/>
                <a:gd name="connsiteX5" fmla="*/ 908804 w 5885184"/>
                <a:gd name="connsiteY5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2320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4225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4225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4225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2036619"/>
                <a:gd name="connsiteX1" fmla="*/ 5885184 w 5885184"/>
                <a:gd name="connsiteY1" fmla="*/ 0 h 2036619"/>
                <a:gd name="connsiteX2" fmla="*/ 5885184 w 5885184"/>
                <a:gd name="connsiteY2" fmla="*/ 2036619 h 2036619"/>
                <a:gd name="connsiteX3" fmla="*/ 3902252 w 5885184"/>
                <a:gd name="connsiteY3" fmla="*/ 1118755 h 2036619"/>
                <a:gd name="connsiteX4" fmla="*/ 1842254 w 5885184"/>
                <a:gd name="connsiteY4" fmla="*/ 1217469 h 2036619"/>
                <a:gd name="connsiteX5" fmla="*/ 959027 w 5885184"/>
                <a:gd name="connsiteY5" fmla="*/ 1109230 h 2036619"/>
                <a:gd name="connsiteX6" fmla="*/ 908804 w 5885184"/>
                <a:gd name="connsiteY6" fmla="*/ 333375 h 2036619"/>
                <a:gd name="connsiteX0" fmla="*/ 908804 w 5885184"/>
                <a:gd name="connsiteY0" fmla="*/ 333375 h 1565002"/>
                <a:gd name="connsiteX1" fmla="*/ 5885184 w 5885184"/>
                <a:gd name="connsiteY1" fmla="*/ 0 h 1565002"/>
                <a:gd name="connsiteX2" fmla="*/ 4427859 w 5885184"/>
                <a:gd name="connsiteY2" fmla="*/ 350694 h 1565002"/>
                <a:gd name="connsiteX3" fmla="*/ 3902252 w 5885184"/>
                <a:gd name="connsiteY3" fmla="*/ 1118755 h 1565002"/>
                <a:gd name="connsiteX4" fmla="*/ 1842254 w 5885184"/>
                <a:gd name="connsiteY4" fmla="*/ 1217469 h 1565002"/>
                <a:gd name="connsiteX5" fmla="*/ 959027 w 5885184"/>
                <a:gd name="connsiteY5" fmla="*/ 1109230 h 1565002"/>
                <a:gd name="connsiteX6" fmla="*/ 908804 w 5885184"/>
                <a:gd name="connsiteY6" fmla="*/ 333375 h 1565002"/>
                <a:gd name="connsiteX0" fmla="*/ 908804 w 4427859"/>
                <a:gd name="connsiteY0" fmla="*/ 400050 h 1631677"/>
                <a:gd name="connsiteX1" fmla="*/ 3399159 w 4427859"/>
                <a:gd name="connsiteY1" fmla="*/ 0 h 1631677"/>
                <a:gd name="connsiteX2" fmla="*/ 4427859 w 4427859"/>
                <a:gd name="connsiteY2" fmla="*/ 417369 h 1631677"/>
                <a:gd name="connsiteX3" fmla="*/ 3902252 w 4427859"/>
                <a:gd name="connsiteY3" fmla="*/ 1185430 h 1631677"/>
                <a:gd name="connsiteX4" fmla="*/ 1842254 w 4427859"/>
                <a:gd name="connsiteY4" fmla="*/ 1284144 h 1631677"/>
                <a:gd name="connsiteX5" fmla="*/ 959027 w 4427859"/>
                <a:gd name="connsiteY5" fmla="*/ 1175905 h 1631677"/>
                <a:gd name="connsiteX6" fmla="*/ 908804 w 4427859"/>
                <a:gd name="connsiteY6" fmla="*/ 400050 h 1631677"/>
                <a:gd name="connsiteX0" fmla="*/ 908804 w 4427859"/>
                <a:gd name="connsiteY0" fmla="*/ 400050 h 1631677"/>
                <a:gd name="connsiteX1" fmla="*/ 1701978 w 4427859"/>
                <a:gd name="connsiteY1" fmla="*/ 137681 h 1631677"/>
                <a:gd name="connsiteX2" fmla="*/ 3399159 w 4427859"/>
                <a:gd name="connsiteY2" fmla="*/ 0 h 1631677"/>
                <a:gd name="connsiteX3" fmla="*/ 4427859 w 4427859"/>
                <a:gd name="connsiteY3" fmla="*/ 417369 h 1631677"/>
                <a:gd name="connsiteX4" fmla="*/ 3902252 w 4427859"/>
                <a:gd name="connsiteY4" fmla="*/ 1185430 h 1631677"/>
                <a:gd name="connsiteX5" fmla="*/ 1842254 w 4427859"/>
                <a:gd name="connsiteY5" fmla="*/ 1284144 h 1631677"/>
                <a:gd name="connsiteX6" fmla="*/ 959027 w 4427859"/>
                <a:gd name="connsiteY6" fmla="*/ 1175905 h 1631677"/>
                <a:gd name="connsiteX7" fmla="*/ 908804 w 4427859"/>
                <a:gd name="connsiteY7" fmla="*/ 400050 h 1631677"/>
                <a:gd name="connsiteX0" fmla="*/ 908804 w 4427859"/>
                <a:gd name="connsiteY0" fmla="*/ 400050 h 1631677"/>
                <a:gd name="connsiteX1" fmla="*/ 1701978 w 4427859"/>
                <a:gd name="connsiteY1" fmla="*/ 137681 h 1631677"/>
                <a:gd name="connsiteX2" fmla="*/ 3399159 w 4427859"/>
                <a:gd name="connsiteY2" fmla="*/ 0 h 1631677"/>
                <a:gd name="connsiteX3" fmla="*/ 4427859 w 4427859"/>
                <a:gd name="connsiteY3" fmla="*/ 417369 h 1631677"/>
                <a:gd name="connsiteX4" fmla="*/ 3902252 w 4427859"/>
                <a:gd name="connsiteY4" fmla="*/ 1185430 h 1631677"/>
                <a:gd name="connsiteX5" fmla="*/ 1842254 w 4427859"/>
                <a:gd name="connsiteY5" fmla="*/ 1284144 h 1631677"/>
                <a:gd name="connsiteX6" fmla="*/ 959027 w 4427859"/>
                <a:gd name="connsiteY6" fmla="*/ 1175905 h 1631677"/>
                <a:gd name="connsiteX7" fmla="*/ 908804 w 4427859"/>
                <a:gd name="connsiteY7" fmla="*/ 400050 h 1631677"/>
                <a:gd name="connsiteX0" fmla="*/ 908804 w 4427859"/>
                <a:gd name="connsiteY0" fmla="*/ 400050 h 1631677"/>
                <a:gd name="connsiteX1" fmla="*/ 1701978 w 4427859"/>
                <a:gd name="connsiteY1" fmla="*/ 137681 h 1631677"/>
                <a:gd name="connsiteX2" fmla="*/ 3399159 w 4427859"/>
                <a:gd name="connsiteY2" fmla="*/ 0 h 1631677"/>
                <a:gd name="connsiteX3" fmla="*/ 4427859 w 4427859"/>
                <a:gd name="connsiteY3" fmla="*/ 417369 h 1631677"/>
                <a:gd name="connsiteX4" fmla="*/ 3902252 w 4427859"/>
                <a:gd name="connsiteY4" fmla="*/ 1185430 h 1631677"/>
                <a:gd name="connsiteX5" fmla="*/ 1842254 w 4427859"/>
                <a:gd name="connsiteY5" fmla="*/ 1284144 h 1631677"/>
                <a:gd name="connsiteX6" fmla="*/ 959027 w 4427859"/>
                <a:gd name="connsiteY6" fmla="*/ 1175905 h 1631677"/>
                <a:gd name="connsiteX7" fmla="*/ 908804 w 4427859"/>
                <a:gd name="connsiteY7" fmla="*/ 400050 h 1631677"/>
                <a:gd name="connsiteX0" fmla="*/ 908804 w 4427859"/>
                <a:gd name="connsiteY0" fmla="*/ 400050 h 1631677"/>
                <a:gd name="connsiteX1" fmla="*/ 1701978 w 4427859"/>
                <a:gd name="connsiteY1" fmla="*/ 137681 h 1631677"/>
                <a:gd name="connsiteX2" fmla="*/ 3399159 w 4427859"/>
                <a:gd name="connsiteY2" fmla="*/ 0 h 1631677"/>
                <a:gd name="connsiteX3" fmla="*/ 4427859 w 4427859"/>
                <a:gd name="connsiteY3" fmla="*/ 417369 h 1631677"/>
                <a:gd name="connsiteX4" fmla="*/ 3902252 w 4427859"/>
                <a:gd name="connsiteY4" fmla="*/ 1185430 h 1631677"/>
                <a:gd name="connsiteX5" fmla="*/ 1842254 w 4427859"/>
                <a:gd name="connsiteY5" fmla="*/ 1284144 h 1631677"/>
                <a:gd name="connsiteX6" fmla="*/ 959027 w 4427859"/>
                <a:gd name="connsiteY6" fmla="*/ 1175905 h 1631677"/>
                <a:gd name="connsiteX7" fmla="*/ 908804 w 4427859"/>
                <a:gd name="connsiteY7" fmla="*/ 400050 h 1631677"/>
                <a:gd name="connsiteX0" fmla="*/ 908804 w 4716400"/>
                <a:gd name="connsiteY0" fmla="*/ 400050 h 1631677"/>
                <a:gd name="connsiteX1" fmla="*/ 1701978 w 4716400"/>
                <a:gd name="connsiteY1" fmla="*/ 137681 h 1631677"/>
                <a:gd name="connsiteX2" fmla="*/ 3399159 w 4716400"/>
                <a:gd name="connsiteY2" fmla="*/ 0 h 1631677"/>
                <a:gd name="connsiteX3" fmla="*/ 4427859 w 4716400"/>
                <a:gd name="connsiteY3" fmla="*/ 417369 h 1631677"/>
                <a:gd name="connsiteX4" fmla="*/ 3902252 w 4716400"/>
                <a:gd name="connsiteY4" fmla="*/ 1185430 h 1631677"/>
                <a:gd name="connsiteX5" fmla="*/ 1842254 w 4716400"/>
                <a:gd name="connsiteY5" fmla="*/ 1284144 h 1631677"/>
                <a:gd name="connsiteX6" fmla="*/ 959027 w 4716400"/>
                <a:gd name="connsiteY6" fmla="*/ 1175905 h 1631677"/>
                <a:gd name="connsiteX7" fmla="*/ 908804 w 4716400"/>
                <a:gd name="connsiteY7" fmla="*/ 400050 h 1631677"/>
                <a:gd name="connsiteX0" fmla="*/ 908804 w 5352372"/>
                <a:gd name="connsiteY0" fmla="*/ 400050 h 1631677"/>
                <a:gd name="connsiteX1" fmla="*/ 1701978 w 5352372"/>
                <a:gd name="connsiteY1" fmla="*/ 137681 h 1631677"/>
                <a:gd name="connsiteX2" fmla="*/ 3399159 w 5352372"/>
                <a:gd name="connsiteY2" fmla="*/ 0 h 1631677"/>
                <a:gd name="connsiteX3" fmla="*/ 4427859 w 5352372"/>
                <a:gd name="connsiteY3" fmla="*/ 417369 h 1631677"/>
                <a:gd name="connsiteX4" fmla="*/ 3902252 w 5352372"/>
                <a:gd name="connsiteY4" fmla="*/ 1185430 h 1631677"/>
                <a:gd name="connsiteX5" fmla="*/ 1842254 w 5352372"/>
                <a:gd name="connsiteY5" fmla="*/ 1284144 h 1631677"/>
                <a:gd name="connsiteX6" fmla="*/ 959027 w 5352372"/>
                <a:gd name="connsiteY6" fmla="*/ 1175905 h 1631677"/>
                <a:gd name="connsiteX7" fmla="*/ 908804 w 5352372"/>
                <a:gd name="connsiteY7" fmla="*/ 400050 h 1631677"/>
                <a:gd name="connsiteX0" fmla="*/ 908804 w 5135656"/>
                <a:gd name="connsiteY0" fmla="*/ 400050 h 1631677"/>
                <a:gd name="connsiteX1" fmla="*/ 1701978 w 5135656"/>
                <a:gd name="connsiteY1" fmla="*/ 137681 h 1631677"/>
                <a:gd name="connsiteX2" fmla="*/ 3399159 w 5135656"/>
                <a:gd name="connsiteY2" fmla="*/ 0 h 1631677"/>
                <a:gd name="connsiteX3" fmla="*/ 4427859 w 5135656"/>
                <a:gd name="connsiteY3" fmla="*/ 417369 h 1631677"/>
                <a:gd name="connsiteX4" fmla="*/ 3902252 w 5135656"/>
                <a:gd name="connsiteY4" fmla="*/ 1185430 h 1631677"/>
                <a:gd name="connsiteX5" fmla="*/ 1842254 w 5135656"/>
                <a:gd name="connsiteY5" fmla="*/ 1284144 h 1631677"/>
                <a:gd name="connsiteX6" fmla="*/ 959027 w 5135656"/>
                <a:gd name="connsiteY6" fmla="*/ 1175905 h 1631677"/>
                <a:gd name="connsiteX7" fmla="*/ 908804 w 5135656"/>
                <a:gd name="connsiteY7" fmla="*/ 400050 h 1631677"/>
                <a:gd name="connsiteX0" fmla="*/ 908804 w 5129481"/>
                <a:gd name="connsiteY0" fmla="*/ 400050 h 1662744"/>
                <a:gd name="connsiteX1" fmla="*/ 1701978 w 5129481"/>
                <a:gd name="connsiteY1" fmla="*/ 137681 h 1662744"/>
                <a:gd name="connsiteX2" fmla="*/ 3399159 w 5129481"/>
                <a:gd name="connsiteY2" fmla="*/ 0 h 1662744"/>
                <a:gd name="connsiteX3" fmla="*/ 4427859 w 5129481"/>
                <a:gd name="connsiteY3" fmla="*/ 417369 h 1662744"/>
                <a:gd name="connsiteX4" fmla="*/ 3883202 w 5129481"/>
                <a:gd name="connsiteY4" fmla="*/ 1242580 h 1662744"/>
                <a:gd name="connsiteX5" fmla="*/ 1842254 w 5129481"/>
                <a:gd name="connsiteY5" fmla="*/ 1284144 h 1662744"/>
                <a:gd name="connsiteX6" fmla="*/ 959027 w 5129481"/>
                <a:gd name="connsiteY6" fmla="*/ 1175905 h 1662744"/>
                <a:gd name="connsiteX7" fmla="*/ 908804 w 5129481"/>
                <a:gd name="connsiteY7" fmla="*/ 400050 h 1662744"/>
                <a:gd name="connsiteX0" fmla="*/ 908804 w 5129481"/>
                <a:gd name="connsiteY0" fmla="*/ 400050 h 1613752"/>
                <a:gd name="connsiteX1" fmla="*/ 1701978 w 5129481"/>
                <a:gd name="connsiteY1" fmla="*/ 137681 h 1613752"/>
                <a:gd name="connsiteX2" fmla="*/ 3399159 w 5129481"/>
                <a:gd name="connsiteY2" fmla="*/ 0 h 1613752"/>
                <a:gd name="connsiteX3" fmla="*/ 4427859 w 5129481"/>
                <a:gd name="connsiteY3" fmla="*/ 417369 h 1613752"/>
                <a:gd name="connsiteX4" fmla="*/ 3883202 w 5129481"/>
                <a:gd name="connsiteY4" fmla="*/ 1242580 h 1613752"/>
                <a:gd name="connsiteX5" fmla="*/ 1842254 w 5129481"/>
                <a:gd name="connsiteY5" fmla="*/ 1284144 h 1613752"/>
                <a:gd name="connsiteX6" fmla="*/ 959027 w 5129481"/>
                <a:gd name="connsiteY6" fmla="*/ 1175905 h 1613752"/>
                <a:gd name="connsiteX7" fmla="*/ 908804 w 5129481"/>
                <a:gd name="connsiteY7" fmla="*/ 400050 h 1613752"/>
                <a:gd name="connsiteX0" fmla="*/ 908804 w 5129481"/>
                <a:gd name="connsiteY0" fmla="*/ 400050 h 1604818"/>
                <a:gd name="connsiteX1" fmla="*/ 1701978 w 5129481"/>
                <a:gd name="connsiteY1" fmla="*/ 137681 h 1604818"/>
                <a:gd name="connsiteX2" fmla="*/ 3399159 w 5129481"/>
                <a:gd name="connsiteY2" fmla="*/ 0 h 1604818"/>
                <a:gd name="connsiteX3" fmla="*/ 4427859 w 5129481"/>
                <a:gd name="connsiteY3" fmla="*/ 417369 h 1604818"/>
                <a:gd name="connsiteX4" fmla="*/ 3883202 w 5129481"/>
                <a:gd name="connsiteY4" fmla="*/ 1242580 h 1604818"/>
                <a:gd name="connsiteX5" fmla="*/ 1842254 w 5129481"/>
                <a:gd name="connsiteY5" fmla="*/ 1265094 h 1604818"/>
                <a:gd name="connsiteX6" fmla="*/ 959027 w 5129481"/>
                <a:gd name="connsiteY6" fmla="*/ 1175905 h 1604818"/>
                <a:gd name="connsiteX7" fmla="*/ 908804 w 5129481"/>
                <a:gd name="connsiteY7" fmla="*/ 400050 h 1604818"/>
                <a:gd name="connsiteX0" fmla="*/ 908804 w 5129481"/>
                <a:gd name="connsiteY0" fmla="*/ 400050 h 1604818"/>
                <a:gd name="connsiteX1" fmla="*/ 1701978 w 5129481"/>
                <a:gd name="connsiteY1" fmla="*/ 137681 h 1604818"/>
                <a:gd name="connsiteX2" fmla="*/ 3399159 w 5129481"/>
                <a:gd name="connsiteY2" fmla="*/ 0 h 1604818"/>
                <a:gd name="connsiteX3" fmla="*/ 4427859 w 5129481"/>
                <a:gd name="connsiteY3" fmla="*/ 417369 h 1604818"/>
                <a:gd name="connsiteX4" fmla="*/ 3883202 w 5129481"/>
                <a:gd name="connsiteY4" fmla="*/ 1242580 h 1604818"/>
                <a:gd name="connsiteX5" fmla="*/ 1842254 w 5129481"/>
                <a:gd name="connsiteY5" fmla="*/ 1265094 h 1604818"/>
                <a:gd name="connsiteX6" fmla="*/ 959027 w 5129481"/>
                <a:gd name="connsiteY6" fmla="*/ 1175905 h 1604818"/>
                <a:gd name="connsiteX7" fmla="*/ 908804 w 5129481"/>
                <a:gd name="connsiteY7" fmla="*/ 400050 h 1604818"/>
                <a:gd name="connsiteX0" fmla="*/ 904356 w 5125033"/>
                <a:gd name="connsiteY0" fmla="*/ 400050 h 1604818"/>
                <a:gd name="connsiteX1" fmla="*/ 1697530 w 5125033"/>
                <a:gd name="connsiteY1" fmla="*/ 137681 h 1604818"/>
                <a:gd name="connsiteX2" fmla="*/ 3394711 w 5125033"/>
                <a:gd name="connsiteY2" fmla="*/ 0 h 1604818"/>
                <a:gd name="connsiteX3" fmla="*/ 4423411 w 5125033"/>
                <a:gd name="connsiteY3" fmla="*/ 417369 h 1604818"/>
                <a:gd name="connsiteX4" fmla="*/ 3878754 w 5125033"/>
                <a:gd name="connsiteY4" fmla="*/ 1242580 h 1604818"/>
                <a:gd name="connsiteX5" fmla="*/ 1837806 w 5125033"/>
                <a:gd name="connsiteY5" fmla="*/ 1265094 h 1604818"/>
                <a:gd name="connsiteX6" fmla="*/ 964104 w 5125033"/>
                <a:gd name="connsiteY6" fmla="*/ 1128280 h 1604818"/>
                <a:gd name="connsiteX7" fmla="*/ 904356 w 5125033"/>
                <a:gd name="connsiteY7" fmla="*/ 400050 h 1604818"/>
                <a:gd name="connsiteX0" fmla="*/ 900959 w 5121636"/>
                <a:gd name="connsiteY0" fmla="*/ 400050 h 1604818"/>
                <a:gd name="connsiteX1" fmla="*/ 1694133 w 5121636"/>
                <a:gd name="connsiteY1" fmla="*/ 137681 h 1604818"/>
                <a:gd name="connsiteX2" fmla="*/ 3391314 w 5121636"/>
                <a:gd name="connsiteY2" fmla="*/ 0 h 1604818"/>
                <a:gd name="connsiteX3" fmla="*/ 4420014 w 5121636"/>
                <a:gd name="connsiteY3" fmla="*/ 417369 h 1604818"/>
                <a:gd name="connsiteX4" fmla="*/ 3875357 w 5121636"/>
                <a:gd name="connsiteY4" fmla="*/ 1242580 h 1604818"/>
                <a:gd name="connsiteX5" fmla="*/ 1834409 w 5121636"/>
                <a:gd name="connsiteY5" fmla="*/ 1265094 h 1604818"/>
                <a:gd name="connsiteX6" fmla="*/ 960707 w 5121636"/>
                <a:gd name="connsiteY6" fmla="*/ 1128280 h 1604818"/>
                <a:gd name="connsiteX7" fmla="*/ 900959 w 5121636"/>
                <a:gd name="connsiteY7" fmla="*/ 400050 h 1604818"/>
                <a:gd name="connsiteX0" fmla="*/ 900959 w 5121636"/>
                <a:gd name="connsiteY0" fmla="*/ 400050 h 1600458"/>
                <a:gd name="connsiteX1" fmla="*/ 1694133 w 5121636"/>
                <a:gd name="connsiteY1" fmla="*/ 137681 h 1600458"/>
                <a:gd name="connsiteX2" fmla="*/ 3391314 w 5121636"/>
                <a:gd name="connsiteY2" fmla="*/ 0 h 1600458"/>
                <a:gd name="connsiteX3" fmla="*/ 4420014 w 5121636"/>
                <a:gd name="connsiteY3" fmla="*/ 417369 h 1600458"/>
                <a:gd name="connsiteX4" fmla="*/ 3875357 w 5121636"/>
                <a:gd name="connsiteY4" fmla="*/ 1242580 h 1600458"/>
                <a:gd name="connsiteX5" fmla="*/ 1834409 w 5121636"/>
                <a:gd name="connsiteY5" fmla="*/ 1255569 h 1600458"/>
                <a:gd name="connsiteX6" fmla="*/ 960707 w 5121636"/>
                <a:gd name="connsiteY6" fmla="*/ 1128280 h 1600458"/>
                <a:gd name="connsiteX7" fmla="*/ 900959 w 5121636"/>
                <a:gd name="connsiteY7" fmla="*/ 400050 h 1600458"/>
                <a:gd name="connsiteX0" fmla="*/ 900959 w 5121636"/>
                <a:gd name="connsiteY0" fmla="*/ 400050 h 1600458"/>
                <a:gd name="connsiteX1" fmla="*/ 1694133 w 5121636"/>
                <a:gd name="connsiteY1" fmla="*/ 137681 h 1600458"/>
                <a:gd name="connsiteX2" fmla="*/ 3391314 w 5121636"/>
                <a:gd name="connsiteY2" fmla="*/ 0 h 1600458"/>
                <a:gd name="connsiteX3" fmla="*/ 4420014 w 5121636"/>
                <a:gd name="connsiteY3" fmla="*/ 417369 h 1600458"/>
                <a:gd name="connsiteX4" fmla="*/ 3875357 w 5121636"/>
                <a:gd name="connsiteY4" fmla="*/ 1242580 h 1600458"/>
                <a:gd name="connsiteX5" fmla="*/ 1834409 w 5121636"/>
                <a:gd name="connsiteY5" fmla="*/ 1255569 h 1600458"/>
                <a:gd name="connsiteX6" fmla="*/ 960707 w 5121636"/>
                <a:gd name="connsiteY6" fmla="*/ 1128280 h 1600458"/>
                <a:gd name="connsiteX7" fmla="*/ 900959 w 5121636"/>
                <a:gd name="connsiteY7" fmla="*/ 400050 h 1600458"/>
                <a:gd name="connsiteX0" fmla="*/ 900959 w 5360549"/>
                <a:gd name="connsiteY0" fmla="*/ 400050 h 1600458"/>
                <a:gd name="connsiteX1" fmla="*/ 1694133 w 5360549"/>
                <a:gd name="connsiteY1" fmla="*/ 137681 h 1600458"/>
                <a:gd name="connsiteX2" fmla="*/ 3391314 w 5360549"/>
                <a:gd name="connsiteY2" fmla="*/ 0 h 1600458"/>
                <a:gd name="connsiteX3" fmla="*/ 4420014 w 5360549"/>
                <a:gd name="connsiteY3" fmla="*/ 417369 h 1600458"/>
                <a:gd name="connsiteX4" fmla="*/ 3875357 w 5360549"/>
                <a:gd name="connsiteY4" fmla="*/ 1242580 h 1600458"/>
                <a:gd name="connsiteX5" fmla="*/ 1834409 w 5360549"/>
                <a:gd name="connsiteY5" fmla="*/ 1255569 h 1600458"/>
                <a:gd name="connsiteX6" fmla="*/ 960707 w 5360549"/>
                <a:gd name="connsiteY6" fmla="*/ 1128280 h 1600458"/>
                <a:gd name="connsiteX7" fmla="*/ 900959 w 5360549"/>
                <a:gd name="connsiteY7" fmla="*/ 400050 h 1600458"/>
                <a:gd name="connsiteX0" fmla="*/ 900959 w 5352145"/>
                <a:gd name="connsiteY0" fmla="*/ 400050 h 1600458"/>
                <a:gd name="connsiteX1" fmla="*/ 1694133 w 5352145"/>
                <a:gd name="connsiteY1" fmla="*/ 137681 h 1600458"/>
                <a:gd name="connsiteX2" fmla="*/ 3391314 w 5352145"/>
                <a:gd name="connsiteY2" fmla="*/ 0 h 1600458"/>
                <a:gd name="connsiteX3" fmla="*/ 4420014 w 5352145"/>
                <a:gd name="connsiteY3" fmla="*/ 417369 h 1600458"/>
                <a:gd name="connsiteX4" fmla="*/ 3875357 w 5352145"/>
                <a:gd name="connsiteY4" fmla="*/ 1242580 h 1600458"/>
                <a:gd name="connsiteX5" fmla="*/ 1834409 w 5352145"/>
                <a:gd name="connsiteY5" fmla="*/ 1255569 h 1600458"/>
                <a:gd name="connsiteX6" fmla="*/ 960707 w 5352145"/>
                <a:gd name="connsiteY6" fmla="*/ 1128280 h 1600458"/>
                <a:gd name="connsiteX7" fmla="*/ 900959 w 5352145"/>
                <a:gd name="connsiteY7" fmla="*/ 400050 h 1600458"/>
                <a:gd name="connsiteX0" fmla="*/ 900959 w 5359492"/>
                <a:gd name="connsiteY0" fmla="*/ 400050 h 1600458"/>
                <a:gd name="connsiteX1" fmla="*/ 1694133 w 5359492"/>
                <a:gd name="connsiteY1" fmla="*/ 137681 h 1600458"/>
                <a:gd name="connsiteX2" fmla="*/ 3391314 w 5359492"/>
                <a:gd name="connsiteY2" fmla="*/ 0 h 1600458"/>
                <a:gd name="connsiteX3" fmla="*/ 4420014 w 5359492"/>
                <a:gd name="connsiteY3" fmla="*/ 417369 h 1600458"/>
                <a:gd name="connsiteX4" fmla="*/ 3875357 w 5359492"/>
                <a:gd name="connsiteY4" fmla="*/ 1242580 h 1600458"/>
                <a:gd name="connsiteX5" fmla="*/ 1834409 w 5359492"/>
                <a:gd name="connsiteY5" fmla="*/ 1255569 h 1600458"/>
                <a:gd name="connsiteX6" fmla="*/ 960707 w 5359492"/>
                <a:gd name="connsiteY6" fmla="*/ 1128280 h 1600458"/>
                <a:gd name="connsiteX7" fmla="*/ 900959 w 5359492"/>
                <a:gd name="connsiteY7" fmla="*/ 400050 h 1600458"/>
                <a:gd name="connsiteX0" fmla="*/ 900959 w 5321732"/>
                <a:gd name="connsiteY0" fmla="*/ 400050 h 1600458"/>
                <a:gd name="connsiteX1" fmla="*/ 1694133 w 5321732"/>
                <a:gd name="connsiteY1" fmla="*/ 137681 h 1600458"/>
                <a:gd name="connsiteX2" fmla="*/ 3391314 w 5321732"/>
                <a:gd name="connsiteY2" fmla="*/ 0 h 1600458"/>
                <a:gd name="connsiteX3" fmla="*/ 4420014 w 5321732"/>
                <a:gd name="connsiteY3" fmla="*/ 417369 h 1600458"/>
                <a:gd name="connsiteX4" fmla="*/ 3875357 w 5321732"/>
                <a:gd name="connsiteY4" fmla="*/ 1242580 h 1600458"/>
                <a:gd name="connsiteX5" fmla="*/ 1834409 w 5321732"/>
                <a:gd name="connsiteY5" fmla="*/ 1255569 h 1600458"/>
                <a:gd name="connsiteX6" fmla="*/ 960707 w 5321732"/>
                <a:gd name="connsiteY6" fmla="*/ 1128280 h 1600458"/>
                <a:gd name="connsiteX7" fmla="*/ 900959 w 5321732"/>
                <a:gd name="connsiteY7" fmla="*/ 400050 h 1600458"/>
                <a:gd name="connsiteX0" fmla="*/ 900959 w 5321732"/>
                <a:gd name="connsiteY0" fmla="*/ 400050 h 1600458"/>
                <a:gd name="connsiteX1" fmla="*/ 1694133 w 5321732"/>
                <a:gd name="connsiteY1" fmla="*/ 137681 h 1600458"/>
                <a:gd name="connsiteX2" fmla="*/ 3391314 w 5321732"/>
                <a:gd name="connsiteY2" fmla="*/ 0 h 1600458"/>
                <a:gd name="connsiteX3" fmla="*/ 4420014 w 5321732"/>
                <a:gd name="connsiteY3" fmla="*/ 417369 h 1600458"/>
                <a:gd name="connsiteX4" fmla="*/ 3875357 w 5321732"/>
                <a:gd name="connsiteY4" fmla="*/ 1242580 h 1600458"/>
                <a:gd name="connsiteX5" fmla="*/ 1834409 w 5321732"/>
                <a:gd name="connsiteY5" fmla="*/ 1255569 h 1600458"/>
                <a:gd name="connsiteX6" fmla="*/ 960707 w 5321732"/>
                <a:gd name="connsiteY6" fmla="*/ 1128280 h 1600458"/>
                <a:gd name="connsiteX7" fmla="*/ 900959 w 5321732"/>
                <a:gd name="connsiteY7" fmla="*/ 400050 h 1600458"/>
                <a:gd name="connsiteX0" fmla="*/ 900959 w 5321732"/>
                <a:gd name="connsiteY0" fmla="*/ 400050 h 1600458"/>
                <a:gd name="connsiteX1" fmla="*/ 1694133 w 5321732"/>
                <a:gd name="connsiteY1" fmla="*/ 137681 h 1600458"/>
                <a:gd name="connsiteX2" fmla="*/ 3391314 w 5321732"/>
                <a:gd name="connsiteY2" fmla="*/ 0 h 1600458"/>
                <a:gd name="connsiteX3" fmla="*/ 4420014 w 5321732"/>
                <a:gd name="connsiteY3" fmla="*/ 417369 h 1600458"/>
                <a:gd name="connsiteX4" fmla="*/ 3875357 w 5321732"/>
                <a:gd name="connsiteY4" fmla="*/ 1242580 h 1600458"/>
                <a:gd name="connsiteX5" fmla="*/ 1834409 w 5321732"/>
                <a:gd name="connsiteY5" fmla="*/ 1255569 h 1600458"/>
                <a:gd name="connsiteX6" fmla="*/ 960707 w 5321732"/>
                <a:gd name="connsiteY6" fmla="*/ 1128280 h 1600458"/>
                <a:gd name="connsiteX7" fmla="*/ 900959 w 5321732"/>
                <a:gd name="connsiteY7" fmla="*/ 400050 h 1600458"/>
                <a:gd name="connsiteX0" fmla="*/ 900959 w 5321732"/>
                <a:gd name="connsiteY0" fmla="*/ 400050 h 1600458"/>
                <a:gd name="connsiteX1" fmla="*/ 1694133 w 5321732"/>
                <a:gd name="connsiteY1" fmla="*/ 137681 h 1600458"/>
                <a:gd name="connsiteX2" fmla="*/ 3391314 w 5321732"/>
                <a:gd name="connsiteY2" fmla="*/ 0 h 1600458"/>
                <a:gd name="connsiteX3" fmla="*/ 4420014 w 5321732"/>
                <a:gd name="connsiteY3" fmla="*/ 417369 h 1600458"/>
                <a:gd name="connsiteX4" fmla="*/ 3875357 w 5321732"/>
                <a:gd name="connsiteY4" fmla="*/ 1242580 h 1600458"/>
                <a:gd name="connsiteX5" fmla="*/ 1834409 w 5321732"/>
                <a:gd name="connsiteY5" fmla="*/ 1255569 h 1600458"/>
                <a:gd name="connsiteX6" fmla="*/ 960707 w 5321732"/>
                <a:gd name="connsiteY6" fmla="*/ 1128280 h 1600458"/>
                <a:gd name="connsiteX7" fmla="*/ 900959 w 5321732"/>
                <a:gd name="connsiteY7" fmla="*/ 400050 h 1600458"/>
                <a:gd name="connsiteX0" fmla="*/ 900959 w 5321732"/>
                <a:gd name="connsiteY0" fmla="*/ 486150 h 1686558"/>
                <a:gd name="connsiteX1" fmla="*/ 1694133 w 5321732"/>
                <a:gd name="connsiteY1" fmla="*/ 223781 h 1686558"/>
                <a:gd name="connsiteX2" fmla="*/ 3391314 w 5321732"/>
                <a:gd name="connsiteY2" fmla="*/ 86100 h 1686558"/>
                <a:gd name="connsiteX3" fmla="*/ 4420014 w 5321732"/>
                <a:gd name="connsiteY3" fmla="*/ 503469 h 1686558"/>
                <a:gd name="connsiteX4" fmla="*/ 3875357 w 5321732"/>
                <a:gd name="connsiteY4" fmla="*/ 1328680 h 1686558"/>
                <a:gd name="connsiteX5" fmla="*/ 1834409 w 5321732"/>
                <a:gd name="connsiteY5" fmla="*/ 1341669 h 1686558"/>
                <a:gd name="connsiteX6" fmla="*/ 960707 w 5321732"/>
                <a:gd name="connsiteY6" fmla="*/ 1214380 h 1686558"/>
                <a:gd name="connsiteX7" fmla="*/ 900959 w 5321732"/>
                <a:gd name="connsiteY7" fmla="*/ 486150 h 1686558"/>
                <a:gd name="connsiteX0" fmla="*/ 900959 w 5321732"/>
                <a:gd name="connsiteY0" fmla="*/ 486150 h 1686558"/>
                <a:gd name="connsiteX1" fmla="*/ 1694133 w 5321732"/>
                <a:gd name="connsiteY1" fmla="*/ 223781 h 1686558"/>
                <a:gd name="connsiteX2" fmla="*/ 3391314 w 5321732"/>
                <a:gd name="connsiteY2" fmla="*/ 86100 h 1686558"/>
                <a:gd name="connsiteX3" fmla="*/ 4420014 w 5321732"/>
                <a:gd name="connsiteY3" fmla="*/ 503469 h 1686558"/>
                <a:gd name="connsiteX4" fmla="*/ 3875357 w 5321732"/>
                <a:gd name="connsiteY4" fmla="*/ 1328680 h 1686558"/>
                <a:gd name="connsiteX5" fmla="*/ 1834409 w 5321732"/>
                <a:gd name="connsiteY5" fmla="*/ 1341669 h 1686558"/>
                <a:gd name="connsiteX6" fmla="*/ 960707 w 5321732"/>
                <a:gd name="connsiteY6" fmla="*/ 1214380 h 1686558"/>
                <a:gd name="connsiteX7" fmla="*/ 900959 w 5321732"/>
                <a:gd name="connsiteY7" fmla="*/ 486150 h 1686558"/>
                <a:gd name="connsiteX0" fmla="*/ 900959 w 5321732"/>
                <a:gd name="connsiteY0" fmla="*/ 509304 h 1709712"/>
                <a:gd name="connsiteX1" fmla="*/ 1694133 w 5321732"/>
                <a:gd name="connsiteY1" fmla="*/ 246935 h 1709712"/>
                <a:gd name="connsiteX2" fmla="*/ 3106501 w 5321732"/>
                <a:gd name="connsiteY2" fmla="*/ 49294 h 1709712"/>
                <a:gd name="connsiteX3" fmla="*/ 4420014 w 5321732"/>
                <a:gd name="connsiteY3" fmla="*/ 526623 h 1709712"/>
                <a:gd name="connsiteX4" fmla="*/ 3875357 w 5321732"/>
                <a:gd name="connsiteY4" fmla="*/ 1351834 h 1709712"/>
                <a:gd name="connsiteX5" fmla="*/ 1834409 w 5321732"/>
                <a:gd name="connsiteY5" fmla="*/ 1364823 h 1709712"/>
                <a:gd name="connsiteX6" fmla="*/ 960707 w 5321732"/>
                <a:gd name="connsiteY6" fmla="*/ 1237534 h 1709712"/>
                <a:gd name="connsiteX7" fmla="*/ 900959 w 5321732"/>
                <a:gd name="connsiteY7" fmla="*/ 509304 h 1709712"/>
                <a:gd name="connsiteX0" fmla="*/ 900959 w 5321732"/>
                <a:gd name="connsiteY0" fmla="*/ 626282 h 1826690"/>
                <a:gd name="connsiteX1" fmla="*/ 1694133 w 5321732"/>
                <a:gd name="connsiteY1" fmla="*/ 363913 h 1826690"/>
                <a:gd name="connsiteX2" fmla="*/ 3106501 w 5321732"/>
                <a:gd name="connsiteY2" fmla="*/ 166272 h 1826690"/>
                <a:gd name="connsiteX3" fmla="*/ 4420014 w 5321732"/>
                <a:gd name="connsiteY3" fmla="*/ 643601 h 1826690"/>
                <a:gd name="connsiteX4" fmla="*/ 3875357 w 5321732"/>
                <a:gd name="connsiteY4" fmla="*/ 1468812 h 1826690"/>
                <a:gd name="connsiteX5" fmla="*/ 1834409 w 5321732"/>
                <a:gd name="connsiteY5" fmla="*/ 1481801 h 1826690"/>
                <a:gd name="connsiteX6" fmla="*/ 960707 w 5321732"/>
                <a:gd name="connsiteY6" fmla="*/ 1354512 h 1826690"/>
                <a:gd name="connsiteX7" fmla="*/ 900959 w 5321732"/>
                <a:gd name="connsiteY7" fmla="*/ 626282 h 1826690"/>
                <a:gd name="connsiteX0" fmla="*/ 900959 w 5321732"/>
                <a:gd name="connsiteY0" fmla="*/ 626282 h 1826690"/>
                <a:gd name="connsiteX1" fmla="*/ 1694133 w 5321732"/>
                <a:gd name="connsiteY1" fmla="*/ 363913 h 1826690"/>
                <a:gd name="connsiteX2" fmla="*/ 3106501 w 5321732"/>
                <a:gd name="connsiteY2" fmla="*/ 166272 h 1826690"/>
                <a:gd name="connsiteX3" fmla="*/ 4420014 w 5321732"/>
                <a:gd name="connsiteY3" fmla="*/ 643601 h 1826690"/>
                <a:gd name="connsiteX4" fmla="*/ 3875357 w 5321732"/>
                <a:gd name="connsiteY4" fmla="*/ 1468812 h 1826690"/>
                <a:gd name="connsiteX5" fmla="*/ 1834409 w 5321732"/>
                <a:gd name="connsiteY5" fmla="*/ 1481801 h 1826690"/>
                <a:gd name="connsiteX6" fmla="*/ 960707 w 5321732"/>
                <a:gd name="connsiteY6" fmla="*/ 1354512 h 1826690"/>
                <a:gd name="connsiteX7" fmla="*/ 900959 w 5321732"/>
                <a:gd name="connsiteY7" fmla="*/ 626282 h 1826690"/>
                <a:gd name="connsiteX0" fmla="*/ 900959 w 5315132"/>
                <a:gd name="connsiteY0" fmla="*/ 626282 h 1826690"/>
                <a:gd name="connsiteX1" fmla="*/ 1694133 w 5315132"/>
                <a:gd name="connsiteY1" fmla="*/ 363913 h 1826690"/>
                <a:gd name="connsiteX2" fmla="*/ 3106501 w 5315132"/>
                <a:gd name="connsiteY2" fmla="*/ 166272 h 1826690"/>
                <a:gd name="connsiteX3" fmla="*/ 4420014 w 5315132"/>
                <a:gd name="connsiteY3" fmla="*/ 643601 h 1826690"/>
                <a:gd name="connsiteX4" fmla="*/ 3875357 w 5315132"/>
                <a:gd name="connsiteY4" fmla="*/ 1468812 h 1826690"/>
                <a:gd name="connsiteX5" fmla="*/ 1834409 w 5315132"/>
                <a:gd name="connsiteY5" fmla="*/ 1481801 h 1826690"/>
                <a:gd name="connsiteX6" fmla="*/ 960707 w 5315132"/>
                <a:gd name="connsiteY6" fmla="*/ 1354512 h 1826690"/>
                <a:gd name="connsiteX7" fmla="*/ 900959 w 5315132"/>
                <a:gd name="connsiteY7" fmla="*/ 626282 h 1826690"/>
                <a:gd name="connsiteX0" fmla="*/ 900959 w 5341537"/>
                <a:gd name="connsiteY0" fmla="*/ 626282 h 1826690"/>
                <a:gd name="connsiteX1" fmla="*/ 1694133 w 5341537"/>
                <a:gd name="connsiteY1" fmla="*/ 363913 h 1826690"/>
                <a:gd name="connsiteX2" fmla="*/ 3106501 w 5341537"/>
                <a:gd name="connsiteY2" fmla="*/ 166272 h 1826690"/>
                <a:gd name="connsiteX3" fmla="*/ 4420014 w 5341537"/>
                <a:gd name="connsiteY3" fmla="*/ 643601 h 1826690"/>
                <a:gd name="connsiteX4" fmla="*/ 3875357 w 5341537"/>
                <a:gd name="connsiteY4" fmla="*/ 1468812 h 1826690"/>
                <a:gd name="connsiteX5" fmla="*/ 1834409 w 5341537"/>
                <a:gd name="connsiteY5" fmla="*/ 1481801 h 1826690"/>
                <a:gd name="connsiteX6" fmla="*/ 960707 w 5341537"/>
                <a:gd name="connsiteY6" fmla="*/ 1354512 h 1826690"/>
                <a:gd name="connsiteX7" fmla="*/ 900959 w 5341537"/>
                <a:gd name="connsiteY7" fmla="*/ 626282 h 1826690"/>
                <a:gd name="connsiteX0" fmla="*/ 900959 w 5354745"/>
                <a:gd name="connsiteY0" fmla="*/ 626282 h 1826690"/>
                <a:gd name="connsiteX1" fmla="*/ 1694133 w 5354745"/>
                <a:gd name="connsiteY1" fmla="*/ 363913 h 1826690"/>
                <a:gd name="connsiteX2" fmla="*/ 3106501 w 5354745"/>
                <a:gd name="connsiteY2" fmla="*/ 166272 h 1826690"/>
                <a:gd name="connsiteX3" fmla="*/ 4420014 w 5354745"/>
                <a:gd name="connsiteY3" fmla="*/ 643601 h 1826690"/>
                <a:gd name="connsiteX4" fmla="*/ 3875357 w 5354745"/>
                <a:gd name="connsiteY4" fmla="*/ 1468812 h 1826690"/>
                <a:gd name="connsiteX5" fmla="*/ 1834409 w 5354745"/>
                <a:gd name="connsiteY5" fmla="*/ 1481801 h 1826690"/>
                <a:gd name="connsiteX6" fmla="*/ 960707 w 5354745"/>
                <a:gd name="connsiteY6" fmla="*/ 1354512 h 1826690"/>
                <a:gd name="connsiteX7" fmla="*/ 900959 w 5354745"/>
                <a:gd name="connsiteY7" fmla="*/ 626282 h 182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745" h="1826690">
                  <a:moveTo>
                    <a:pt x="900959" y="626282"/>
                  </a:moveTo>
                  <a:cubicBezTo>
                    <a:pt x="955800" y="570576"/>
                    <a:pt x="1277342" y="164942"/>
                    <a:pt x="1694133" y="363913"/>
                  </a:cubicBezTo>
                  <a:cubicBezTo>
                    <a:pt x="1859810" y="-72506"/>
                    <a:pt x="2630715" y="-87637"/>
                    <a:pt x="3106501" y="166272"/>
                  </a:cubicBezTo>
                  <a:cubicBezTo>
                    <a:pt x="3469856" y="80542"/>
                    <a:pt x="4219989" y="218728"/>
                    <a:pt x="4420014" y="643601"/>
                  </a:cubicBezTo>
                  <a:cubicBezTo>
                    <a:pt x="6246988" y="871410"/>
                    <a:pt x="5028459" y="1990667"/>
                    <a:pt x="3875357" y="1468812"/>
                  </a:cubicBezTo>
                  <a:cubicBezTo>
                    <a:pt x="3544291" y="2006542"/>
                    <a:pt x="2022600" y="1877521"/>
                    <a:pt x="1834409" y="1481801"/>
                  </a:cubicBezTo>
                  <a:cubicBezTo>
                    <a:pt x="1489200" y="1540971"/>
                    <a:pt x="1143991" y="1533467"/>
                    <a:pt x="960707" y="1354512"/>
                  </a:cubicBezTo>
                  <a:cubicBezTo>
                    <a:pt x="-218084" y="1572144"/>
                    <a:pt x="-396750" y="722975"/>
                    <a:pt x="900959" y="6262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perspectiveRelaxedModerately"/>
              <a:lightRig rig="balanced" dir="t"/>
            </a:scene3d>
            <a:sp3d extrusionH="120650" prstMaterial="powder">
              <a:bevelT w="508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cs typeface="Lucida Sans Unicode" pitchFamily="34" charset="0"/>
              </a:endParaRPr>
            </a:p>
          </p:txBody>
        </p:sp>
        <p:pic>
          <p:nvPicPr>
            <p:cNvPr id="410" name="Picture 40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104" y="5201919"/>
              <a:ext cx="579696" cy="579696"/>
            </a:xfrm>
            <a:prstGeom prst="rect">
              <a:avLst/>
            </a:prstGeom>
          </p:spPr>
        </p:pic>
        <p:pic>
          <p:nvPicPr>
            <p:cNvPr id="411" name="Picture 41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995" y="4467851"/>
              <a:ext cx="941849" cy="941849"/>
            </a:xfrm>
            <a:prstGeom prst="rect">
              <a:avLst/>
            </a:prstGeom>
          </p:spPr>
        </p:pic>
        <p:sp>
          <p:nvSpPr>
            <p:cNvPr id="412" name="TextBox 411"/>
            <p:cNvSpPr txBox="1"/>
            <p:nvPr/>
          </p:nvSpPr>
          <p:spPr>
            <a:xfrm>
              <a:off x="5984543" y="4897571"/>
              <a:ext cx="1959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PUBLIC CLOUD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Connectors</a:t>
              </a:r>
              <a:endParaRPr lang="en-US" sz="12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440" name="Straight Arrow Connector 439"/>
            <p:cNvCxnSpPr/>
            <p:nvPr/>
          </p:nvCxnSpPr>
          <p:spPr>
            <a:xfrm>
              <a:off x="5049476" y="3584027"/>
              <a:ext cx="1255071" cy="1295981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361129" y="314503"/>
            <a:ext cx="2667192" cy="2260239"/>
            <a:chOff x="6361129" y="314503"/>
            <a:chExt cx="2667192" cy="2260239"/>
          </a:xfrm>
        </p:grpSpPr>
        <p:grpSp>
          <p:nvGrpSpPr>
            <p:cNvPr id="19" name="Group 18"/>
            <p:cNvGrpSpPr/>
            <p:nvPr/>
          </p:nvGrpSpPr>
          <p:grpSpPr>
            <a:xfrm>
              <a:off x="6361129" y="314503"/>
              <a:ext cx="2311483" cy="1233263"/>
              <a:chOff x="6361129" y="314503"/>
              <a:chExt cx="2311483" cy="1233263"/>
            </a:xfrm>
          </p:grpSpPr>
          <p:sp>
            <p:nvSpPr>
              <p:cNvPr id="474" name="Rectangle 43"/>
              <p:cNvSpPr/>
              <p:nvPr/>
            </p:nvSpPr>
            <p:spPr>
              <a:xfrm>
                <a:off x="6361129" y="314503"/>
                <a:ext cx="2278185" cy="1233263"/>
              </a:xfrm>
              <a:custGeom>
                <a:avLst/>
                <a:gdLst>
                  <a:gd name="connsiteX0" fmla="*/ 0 w 6109855"/>
                  <a:gd name="connsiteY0" fmla="*/ 0 h 2036619"/>
                  <a:gd name="connsiteX1" fmla="*/ 6109855 w 6109855"/>
                  <a:gd name="connsiteY1" fmla="*/ 0 h 2036619"/>
                  <a:gd name="connsiteX2" fmla="*/ 6109855 w 6109855"/>
                  <a:gd name="connsiteY2" fmla="*/ 2036619 h 2036619"/>
                  <a:gd name="connsiteX3" fmla="*/ 0 w 6109855"/>
                  <a:gd name="connsiteY3" fmla="*/ 2036619 h 2036619"/>
                  <a:gd name="connsiteX4" fmla="*/ 0 w 6109855"/>
                  <a:gd name="connsiteY4" fmla="*/ 0 h 2036619"/>
                  <a:gd name="connsiteX0" fmla="*/ 0 w 6109855"/>
                  <a:gd name="connsiteY0" fmla="*/ 0 h 2036619"/>
                  <a:gd name="connsiteX1" fmla="*/ 6109855 w 6109855"/>
                  <a:gd name="connsiteY1" fmla="*/ 0 h 2036619"/>
                  <a:gd name="connsiteX2" fmla="*/ 6109855 w 6109855"/>
                  <a:gd name="connsiteY2" fmla="*/ 2036619 h 2036619"/>
                  <a:gd name="connsiteX3" fmla="*/ 2047875 w 6109855"/>
                  <a:gd name="connsiteY3" fmla="*/ 1217469 h 2036619"/>
                  <a:gd name="connsiteX4" fmla="*/ 0 w 6109855"/>
                  <a:gd name="connsiteY4" fmla="*/ 0 h 2036619"/>
                  <a:gd name="connsiteX0" fmla="*/ 0 w 6109855"/>
                  <a:gd name="connsiteY0" fmla="*/ 0 h 2036619"/>
                  <a:gd name="connsiteX1" fmla="*/ 6109855 w 6109855"/>
                  <a:gd name="connsiteY1" fmla="*/ 0 h 2036619"/>
                  <a:gd name="connsiteX2" fmla="*/ 6109855 w 6109855"/>
                  <a:gd name="connsiteY2" fmla="*/ 2036619 h 2036619"/>
                  <a:gd name="connsiteX3" fmla="*/ 2047875 w 6109855"/>
                  <a:gd name="connsiteY3" fmla="*/ 1217469 h 2036619"/>
                  <a:gd name="connsiteX4" fmla="*/ 1183698 w 6109855"/>
                  <a:gd name="connsiteY4" fmla="*/ 1109230 h 2036619"/>
                  <a:gd name="connsiteX5" fmla="*/ 0 w 6109855"/>
                  <a:gd name="connsiteY5" fmla="*/ 0 h 2036619"/>
                  <a:gd name="connsiteX0" fmla="*/ 0 w 4976380"/>
                  <a:gd name="connsiteY0" fmla="*/ 333375 h 2036619"/>
                  <a:gd name="connsiteX1" fmla="*/ 4976380 w 4976380"/>
                  <a:gd name="connsiteY1" fmla="*/ 0 h 2036619"/>
                  <a:gd name="connsiteX2" fmla="*/ 4976380 w 4976380"/>
                  <a:gd name="connsiteY2" fmla="*/ 2036619 h 2036619"/>
                  <a:gd name="connsiteX3" fmla="*/ 914400 w 4976380"/>
                  <a:gd name="connsiteY3" fmla="*/ 1217469 h 2036619"/>
                  <a:gd name="connsiteX4" fmla="*/ 50223 w 4976380"/>
                  <a:gd name="connsiteY4" fmla="*/ 1109230 h 2036619"/>
                  <a:gd name="connsiteX5" fmla="*/ 0 w 4976380"/>
                  <a:gd name="connsiteY5" fmla="*/ 333375 h 2036619"/>
                  <a:gd name="connsiteX0" fmla="*/ 567617 w 5543997"/>
                  <a:gd name="connsiteY0" fmla="*/ 333375 h 2036619"/>
                  <a:gd name="connsiteX1" fmla="*/ 5543997 w 5543997"/>
                  <a:gd name="connsiteY1" fmla="*/ 0 h 2036619"/>
                  <a:gd name="connsiteX2" fmla="*/ 5543997 w 5543997"/>
                  <a:gd name="connsiteY2" fmla="*/ 2036619 h 2036619"/>
                  <a:gd name="connsiteX3" fmla="*/ 1482017 w 5543997"/>
                  <a:gd name="connsiteY3" fmla="*/ 1217469 h 2036619"/>
                  <a:gd name="connsiteX4" fmla="*/ 617840 w 5543997"/>
                  <a:gd name="connsiteY4" fmla="*/ 1109230 h 2036619"/>
                  <a:gd name="connsiteX5" fmla="*/ 567617 w 5543997"/>
                  <a:gd name="connsiteY5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1823204 w 5885184"/>
                  <a:gd name="connsiteY3" fmla="*/ 1217469 h 2036619"/>
                  <a:gd name="connsiteX4" fmla="*/ 959027 w 5885184"/>
                  <a:gd name="connsiteY4" fmla="*/ 1109230 h 2036619"/>
                  <a:gd name="connsiteX5" fmla="*/ 908804 w 5885184"/>
                  <a:gd name="connsiteY5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1823204 w 5885184"/>
                  <a:gd name="connsiteY3" fmla="*/ 1217469 h 2036619"/>
                  <a:gd name="connsiteX4" fmla="*/ 959027 w 5885184"/>
                  <a:gd name="connsiteY4" fmla="*/ 1109230 h 2036619"/>
                  <a:gd name="connsiteX5" fmla="*/ 908804 w 5885184"/>
                  <a:gd name="connsiteY5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1823204 w 5885184"/>
                  <a:gd name="connsiteY3" fmla="*/ 1217469 h 2036619"/>
                  <a:gd name="connsiteX4" fmla="*/ 959027 w 5885184"/>
                  <a:gd name="connsiteY4" fmla="*/ 1109230 h 2036619"/>
                  <a:gd name="connsiteX5" fmla="*/ 908804 w 5885184"/>
                  <a:gd name="connsiteY5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1823204 w 5885184"/>
                  <a:gd name="connsiteY3" fmla="*/ 1217469 h 2036619"/>
                  <a:gd name="connsiteX4" fmla="*/ 959027 w 5885184"/>
                  <a:gd name="connsiteY4" fmla="*/ 1109230 h 2036619"/>
                  <a:gd name="connsiteX5" fmla="*/ 908804 w 5885184"/>
                  <a:gd name="connsiteY5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2320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4225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4225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4225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2036619"/>
                  <a:gd name="connsiteX1" fmla="*/ 5885184 w 5885184"/>
                  <a:gd name="connsiteY1" fmla="*/ 0 h 2036619"/>
                  <a:gd name="connsiteX2" fmla="*/ 5885184 w 5885184"/>
                  <a:gd name="connsiteY2" fmla="*/ 2036619 h 2036619"/>
                  <a:gd name="connsiteX3" fmla="*/ 3902252 w 5885184"/>
                  <a:gd name="connsiteY3" fmla="*/ 1118755 h 2036619"/>
                  <a:gd name="connsiteX4" fmla="*/ 1842254 w 5885184"/>
                  <a:gd name="connsiteY4" fmla="*/ 1217469 h 2036619"/>
                  <a:gd name="connsiteX5" fmla="*/ 959027 w 5885184"/>
                  <a:gd name="connsiteY5" fmla="*/ 1109230 h 2036619"/>
                  <a:gd name="connsiteX6" fmla="*/ 908804 w 5885184"/>
                  <a:gd name="connsiteY6" fmla="*/ 333375 h 2036619"/>
                  <a:gd name="connsiteX0" fmla="*/ 908804 w 5885184"/>
                  <a:gd name="connsiteY0" fmla="*/ 333375 h 1565002"/>
                  <a:gd name="connsiteX1" fmla="*/ 5885184 w 5885184"/>
                  <a:gd name="connsiteY1" fmla="*/ 0 h 1565002"/>
                  <a:gd name="connsiteX2" fmla="*/ 4427859 w 5885184"/>
                  <a:gd name="connsiteY2" fmla="*/ 350694 h 1565002"/>
                  <a:gd name="connsiteX3" fmla="*/ 3902252 w 5885184"/>
                  <a:gd name="connsiteY3" fmla="*/ 1118755 h 1565002"/>
                  <a:gd name="connsiteX4" fmla="*/ 1842254 w 5885184"/>
                  <a:gd name="connsiteY4" fmla="*/ 1217469 h 1565002"/>
                  <a:gd name="connsiteX5" fmla="*/ 959027 w 5885184"/>
                  <a:gd name="connsiteY5" fmla="*/ 1109230 h 1565002"/>
                  <a:gd name="connsiteX6" fmla="*/ 908804 w 5885184"/>
                  <a:gd name="connsiteY6" fmla="*/ 333375 h 1565002"/>
                  <a:gd name="connsiteX0" fmla="*/ 908804 w 4427859"/>
                  <a:gd name="connsiteY0" fmla="*/ 400050 h 1631677"/>
                  <a:gd name="connsiteX1" fmla="*/ 3399159 w 4427859"/>
                  <a:gd name="connsiteY1" fmla="*/ 0 h 1631677"/>
                  <a:gd name="connsiteX2" fmla="*/ 4427859 w 4427859"/>
                  <a:gd name="connsiteY2" fmla="*/ 417369 h 1631677"/>
                  <a:gd name="connsiteX3" fmla="*/ 3902252 w 4427859"/>
                  <a:gd name="connsiteY3" fmla="*/ 1185430 h 1631677"/>
                  <a:gd name="connsiteX4" fmla="*/ 1842254 w 4427859"/>
                  <a:gd name="connsiteY4" fmla="*/ 1284144 h 1631677"/>
                  <a:gd name="connsiteX5" fmla="*/ 959027 w 4427859"/>
                  <a:gd name="connsiteY5" fmla="*/ 1175905 h 1631677"/>
                  <a:gd name="connsiteX6" fmla="*/ 908804 w 4427859"/>
                  <a:gd name="connsiteY6" fmla="*/ 400050 h 1631677"/>
                  <a:gd name="connsiteX0" fmla="*/ 908804 w 4427859"/>
                  <a:gd name="connsiteY0" fmla="*/ 400050 h 1631677"/>
                  <a:gd name="connsiteX1" fmla="*/ 1701978 w 4427859"/>
                  <a:gd name="connsiteY1" fmla="*/ 137681 h 1631677"/>
                  <a:gd name="connsiteX2" fmla="*/ 3399159 w 4427859"/>
                  <a:gd name="connsiteY2" fmla="*/ 0 h 1631677"/>
                  <a:gd name="connsiteX3" fmla="*/ 4427859 w 4427859"/>
                  <a:gd name="connsiteY3" fmla="*/ 417369 h 1631677"/>
                  <a:gd name="connsiteX4" fmla="*/ 3902252 w 4427859"/>
                  <a:gd name="connsiteY4" fmla="*/ 1185430 h 1631677"/>
                  <a:gd name="connsiteX5" fmla="*/ 1842254 w 4427859"/>
                  <a:gd name="connsiteY5" fmla="*/ 1284144 h 1631677"/>
                  <a:gd name="connsiteX6" fmla="*/ 959027 w 4427859"/>
                  <a:gd name="connsiteY6" fmla="*/ 1175905 h 1631677"/>
                  <a:gd name="connsiteX7" fmla="*/ 908804 w 4427859"/>
                  <a:gd name="connsiteY7" fmla="*/ 400050 h 1631677"/>
                  <a:gd name="connsiteX0" fmla="*/ 908804 w 4427859"/>
                  <a:gd name="connsiteY0" fmla="*/ 400050 h 1631677"/>
                  <a:gd name="connsiteX1" fmla="*/ 1701978 w 4427859"/>
                  <a:gd name="connsiteY1" fmla="*/ 137681 h 1631677"/>
                  <a:gd name="connsiteX2" fmla="*/ 3399159 w 4427859"/>
                  <a:gd name="connsiteY2" fmla="*/ 0 h 1631677"/>
                  <a:gd name="connsiteX3" fmla="*/ 4427859 w 4427859"/>
                  <a:gd name="connsiteY3" fmla="*/ 417369 h 1631677"/>
                  <a:gd name="connsiteX4" fmla="*/ 3902252 w 4427859"/>
                  <a:gd name="connsiteY4" fmla="*/ 1185430 h 1631677"/>
                  <a:gd name="connsiteX5" fmla="*/ 1842254 w 4427859"/>
                  <a:gd name="connsiteY5" fmla="*/ 1284144 h 1631677"/>
                  <a:gd name="connsiteX6" fmla="*/ 959027 w 4427859"/>
                  <a:gd name="connsiteY6" fmla="*/ 1175905 h 1631677"/>
                  <a:gd name="connsiteX7" fmla="*/ 908804 w 4427859"/>
                  <a:gd name="connsiteY7" fmla="*/ 400050 h 1631677"/>
                  <a:gd name="connsiteX0" fmla="*/ 908804 w 4427859"/>
                  <a:gd name="connsiteY0" fmla="*/ 400050 h 1631677"/>
                  <a:gd name="connsiteX1" fmla="*/ 1701978 w 4427859"/>
                  <a:gd name="connsiteY1" fmla="*/ 137681 h 1631677"/>
                  <a:gd name="connsiteX2" fmla="*/ 3399159 w 4427859"/>
                  <a:gd name="connsiteY2" fmla="*/ 0 h 1631677"/>
                  <a:gd name="connsiteX3" fmla="*/ 4427859 w 4427859"/>
                  <a:gd name="connsiteY3" fmla="*/ 417369 h 1631677"/>
                  <a:gd name="connsiteX4" fmla="*/ 3902252 w 4427859"/>
                  <a:gd name="connsiteY4" fmla="*/ 1185430 h 1631677"/>
                  <a:gd name="connsiteX5" fmla="*/ 1842254 w 4427859"/>
                  <a:gd name="connsiteY5" fmla="*/ 1284144 h 1631677"/>
                  <a:gd name="connsiteX6" fmla="*/ 959027 w 4427859"/>
                  <a:gd name="connsiteY6" fmla="*/ 1175905 h 1631677"/>
                  <a:gd name="connsiteX7" fmla="*/ 908804 w 4427859"/>
                  <a:gd name="connsiteY7" fmla="*/ 400050 h 1631677"/>
                  <a:gd name="connsiteX0" fmla="*/ 908804 w 4427859"/>
                  <a:gd name="connsiteY0" fmla="*/ 400050 h 1631677"/>
                  <a:gd name="connsiteX1" fmla="*/ 1701978 w 4427859"/>
                  <a:gd name="connsiteY1" fmla="*/ 137681 h 1631677"/>
                  <a:gd name="connsiteX2" fmla="*/ 3399159 w 4427859"/>
                  <a:gd name="connsiteY2" fmla="*/ 0 h 1631677"/>
                  <a:gd name="connsiteX3" fmla="*/ 4427859 w 4427859"/>
                  <a:gd name="connsiteY3" fmla="*/ 417369 h 1631677"/>
                  <a:gd name="connsiteX4" fmla="*/ 3902252 w 4427859"/>
                  <a:gd name="connsiteY4" fmla="*/ 1185430 h 1631677"/>
                  <a:gd name="connsiteX5" fmla="*/ 1842254 w 4427859"/>
                  <a:gd name="connsiteY5" fmla="*/ 1284144 h 1631677"/>
                  <a:gd name="connsiteX6" fmla="*/ 959027 w 4427859"/>
                  <a:gd name="connsiteY6" fmla="*/ 1175905 h 1631677"/>
                  <a:gd name="connsiteX7" fmla="*/ 908804 w 4427859"/>
                  <a:gd name="connsiteY7" fmla="*/ 400050 h 1631677"/>
                  <a:gd name="connsiteX0" fmla="*/ 908804 w 4716400"/>
                  <a:gd name="connsiteY0" fmla="*/ 400050 h 1631677"/>
                  <a:gd name="connsiteX1" fmla="*/ 1701978 w 4716400"/>
                  <a:gd name="connsiteY1" fmla="*/ 137681 h 1631677"/>
                  <a:gd name="connsiteX2" fmla="*/ 3399159 w 4716400"/>
                  <a:gd name="connsiteY2" fmla="*/ 0 h 1631677"/>
                  <a:gd name="connsiteX3" fmla="*/ 4427859 w 4716400"/>
                  <a:gd name="connsiteY3" fmla="*/ 417369 h 1631677"/>
                  <a:gd name="connsiteX4" fmla="*/ 3902252 w 4716400"/>
                  <a:gd name="connsiteY4" fmla="*/ 1185430 h 1631677"/>
                  <a:gd name="connsiteX5" fmla="*/ 1842254 w 4716400"/>
                  <a:gd name="connsiteY5" fmla="*/ 1284144 h 1631677"/>
                  <a:gd name="connsiteX6" fmla="*/ 959027 w 4716400"/>
                  <a:gd name="connsiteY6" fmla="*/ 1175905 h 1631677"/>
                  <a:gd name="connsiteX7" fmla="*/ 908804 w 4716400"/>
                  <a:gd name="connsiteY7" fmla="*/ 400050 h 1631677"/>
                  <a:gd name="connsiteX0" fmla="*/ 908804 w 5352372"/>
                  <a:gd name="connsiteY0" fmla="*/ 400050 h 1631677"/>
                  <a:gd name="connsiteX1" fmla="*/ 1701978 w 5352372"/>
                  <a:gd name="connsiteY1" fmla="*/ 137681 h 1631677"/>
                  <a:gd name="connsiteX2" fmla="*/ 3399159 w 5352372"/>
                  <a:gd name="connsiteY2" fmla="*/ 0 h 1631677"/>
                  <a:gd name="connsiteX3" fmla="*/ 4427859 w 5352372"/>
                  <a:gd name="connsiteY3" fmla="*/ 417369 h 1631677"/>
                  <a:gd name="connsiteX4" fmla="*/ 3902252 w 5352372"/>
                  <a:gd name="connsiteY4" fmla="*/ 1185430 h 1631677"/>
                  <a:gd name="connsiteX5" fmla="*/ 1842254 w 5352372"/>
                  <a:gd name="connsiteY5" fmla="*/ 1284144 h 1631677"/>
                  <a:gd name="connsiteX6" fmla="*/ 959027 w 5352372"/>
                  <a:gd name="connsiteY6" fmla="*/ 1175905 h 1631677"/>
                  <a:gd name="connsiteX7" fmla="*/ 908804 w 5352372"/>
                  <a:gd name="connsiteY7" fmla="*/ 400050 h 1631677"/>
                  <a:gd name="connsiteX0" fmla="*/ 908804 w 5135656"/>
                  <a:gd name="connsiteY0" fmla="*/ 400050 h 1631677"/>
                  <a:gd name="connsiteX1" fmla="*/ 1701978 w 5135656"/>
                  <a:gd name="connsiteY1" fmla="*/ 137681 h 1631677"/>
                  <a:gd name="connsiteX2" fmla="*/ 3399159 w 5135656"/>
                  <a:gd name="connsiteY2" fmla="*/ 0 h 1631677"/>
                  <a:gd name="connsiteX3" fmla="*/ 4427859 w 5135656"/>
                  <a:gd name="connsiteY3" fmla="*/ 417369 h 1631677"/>
                  <a:gd name="connsiteX4" fmla="*/ 3902252 w 5135656"/>
                  <a:gd name="connsiteY4" fmla="*/ 1185430 h 1631677"/>
                  <a:gd name="connsiteX5" fmla="*/ 1842254 w 5135656"/>
                  <a:gd name="connsiteY5" fmla="*/ 1284144 h 1631677"/>
                  <a:gd name="connsiteX6" fmla="*/ 959027 w 5135656"/>
                  <a:gd name="connsiteY6" fmla="*/ 1175905 h 1631677"/>
                  <a:gd name="connsiteX7" fmla="*/ 908804 w 5135656"/>
                  <a:gd name="connsiteY7" fmla="*/ 400050 h 1631677"/>
                  <a:gd name="connsiteX0" fmla="*/ 908804 w 5129481"/>
                  <a:gd name="connsiteY0" fmla="*/ 400050 h 1662744"/>
                  <a:gd name="connsiteX1" fmla="*/ 1701978 w 5129481"/>
                  <a:gd name="connsiteY1" fmla="*/ 137681 h 1662744"/>
                  <a:gd name="connsiteX2" fmla="*/ 3399159 w 5129481"/>
                  <a:gd name="connsiteY2" fmla="*/ 0 h 1662744"/>
                  <a:gd name="connsiteX3" fmla="*/ 4427859 w 5129481"/>
                  <a:gd name="connsiteY3" fmla="*/ 417369 h 1662744"/>
                  <a:gd name="connsiteX4" fmla="*/ 3883202 w 5129481"/>
                  <a:gd name="connsiteY4" fmla="*/ 1242580 h 1662744"/>
                  <a:gd name="connsiteX5" fmla="*/ 1842254 w 5129481"/>
                  <a:gd name="connsiteY5" fmla="*/ 1284144 h 1662744"/>
                  <a:gd name="connsiteX6" fmla="*/ 959027 w 5129481"/>
                  <a:gd name="connsiteY6" fmla="*/ 1175905 h 1662744"/>
                  <a:gd name="connsiteX7" fmla="*/ 908804 w 5129481"/>
                  <a:gd name="connsiteY7" fmla="*/ 400050 h 1662744"/>
                  <a:gd name="connsiteX0" fmla="*/ 908804 w 5129481"/>
                  <a:gd name="connsiteY0" fmla="*/ 400050 h 1613752"/>
                  <a:gd name="connsiteX1" fmla="*/ 1701978 w 5129481"/>
                  <a:gd name="connsiteY1" fmla="*/ 137681 h 1613752"/>
                  <a:gd name="connsiteX2" fmla="*/ 3399159 w 5129481"/>
                  <a:gd name="connsiteY2" fmla="*/ 0 h 1613752"/>
                  <a:gd name="connsiteX3" fmla="*/ 4427859 w 5129481"/>
                  <a:gd name="connsiteY3" fmla="*/ 417369 h 1613752"/>
                  <a:gd name="connsiteX4" fmla="*/ 3883202 w 5129481"/>
                  <a:gd name="connsiteY4" fmla="*/ 1242580 h 1613752"/>
                  <a:gd name="connsiteX5" fmla="*/ 1842254 w 5129481"/>
                  <a:gd name="connsiteY5" fmla="*/ 1284144 h 1613752"/>
                  <a:gd name="connsiteX6" fmla="*/ 959027 w 5129481"/>
                  <a:gd name="connsiteY6" fmla="*/ 1175905 h 1613752"/>
                  <a:gd name="connsiteX7" fmla="*/ 908804 w 5129481"/>
                  <a:gd name="connsiteY7" fmla="*/ 400050 h 1613752"/>
                  <a:gd name="connsiteX0" fmla="*/ 908804 w 5129481"/>
                  <a:gd name="connsiteY0" fmla="*/ 400050 h 1604818"/>
                  <a:gd name="connsiteX1" fmla="*/ 1701978 w 5129481"/>
                  <a:gd name="connsiteY1" fmla="*/ 137681 h 1604818"/>
                  <a:gd name="connsiteX2" fmla="*/ 3399159 w 5129481"/>
                  <a:gd name="connsiteY2" fmla="*/ 0 h 1604818"/>
                  <a:gd name="connsiteX3" fmla="*/ 4427859 w 5129481"/>
                  <a:gd name="connsiteY3" fmla="*/ 417369 h 1604818"/>
                  <a:gd name="connsiteX4" fmla="*/ 3883202 w 5129481"/>
                  <a:gd name="connsiteY4" fmla="*/ 1242580 h 1604818"/>
                  <a:gd name="connsiteX5" fmla="*/ 1842254 w 5129481"/>
                  <a:gd name="connsiteY5" fmla="*/ 1265094 h 1604818"/>
                  <a:gd name="connsiteX6" fmla="*/ 959027 w 5129481"/>
                  <a:gd name="connsiteY6" fmla="*/ 1175905 h 1604818"/>
                  <a:gd name="connsiteX7" fmla="*/ 908804 w 5129481"/>
                  <a:gd name="connsiteY7" fmla="*/ 400050 h 1604818"/>
                  <a:gd name="connsiteX0" fmla="*/ 908804 w 5129481"/>
                  <a:gd name="connsiteY0" fmla="*/ 400050 h 1604818"/>
                  <a:gd name="connsiteX1" fmla="*/ 1701978 w 5129481"/>
                  <a:gd name="connsiteY1" fmla="*/ 137681 h 1604818"/>
                  <a:gd name="connsiteX2" fmla="*/ 3399159 w 5129481"/>
                  <a:gd name="connsiteY2" fmla="*/ 0 h 1604818"/>
                  <a:gd name="connsiteX3" fmla="*/ 4427859 w 5129481"/>
                  <a:gd name="connsiteY3" fmla="*/ 417369 h 1604818"/>
                  <a:gd name="connsiteX4" fmla="*/ 3883202 w 5129481"/>
                  <a:gd name="connsiteY4" fmla="*/ 1242580 h 1604818"/>
                  <a:gd name="connsiteX5" fmla="*/ 1842254 w 5129481"/>
                  <a:gd name="connsiteY5" fmla="*/ 1265094 h 1604818"/>
                  <a:gd name="connsiteX6" fmla="*/ 959027 w 5129481"/>
                  <a:gd name="connsiteY6" fmla="*/ 1175905 h 1604818"/>
                  <a:gd name="connsiteX7" fmla="*/ 908804 w 5129481"/>
                  <a:gd name="connsiteY7" fmla="*/ 400050 h 1604818"/>
                  <a:gd name="connsiteX0" fmla="*/ 904356 w 5125033"/>
                  <a:gd name="connsiteY0" fmla="*/ 400050 h 1604818"/>
                  <a:gd name="connsiteX1" fmla="*/ 1697530 w 5125033"/>
                  <a:gd name="connsiteY1" fmla="*/ 137681 h 1604818"/>
                  <a:gd name="connsiteX2" fmla="*/ 3394711 w 5125033"/>
                  <a:gd name="connsiteY2" fmla="*/ 0 h 1604818"/>
                  <a:gd name="connsiteX3" fmla="*/ 4423411 w 5125033"/>
                  <a:gd name="connsiteY3" fmla="*/ 417369 h 1604818"/>
                  <a:gd name="connsiteX4" fmla="*/ 3878754 w 5125033"/>
                  <a:gd name="connsiteY4" fmla="*/ 1242580 h 1604818"/>
                  <a:gd name="connsiteX5" fmla="*/ 1837806 w 5125033"/>
                  <a:gd name="connsiteY5" fmla="*/ 1265094 h 1604818"/>
                  <a:gd name="connsiteX6" fmla="*/ 964104 w 5125033"/>
                  <a:gd name="connsiteY6" fmla="*/ 1128280 h 1604818"/>
                  <a:gd name="connsiteX7" fmla="*/ 904356 w 5125033"/>
                  <a:gd name="connsiteY7" fmla="*/ 400050 h 1604818"/>
                  <a:gd name="connsiteX0" fmla="*/ 900959 w 5121636"/>
                  <a:gd name="connsiteY0" fmla="*/ 400050 h 1604818"/>
                  <a:gd name="connsiteX1" fmla="*/ 1694133 w 5121636"/>
                  <a:gd name="connsiteY1" fmla="*/ 137681 h 1604818"/>
                  <a:gd name="connsiteX2" fmla="*/ 3391314 w 5121636"/>
                  <a:gd name="connsiteY2" fmla="*/ 0 h 1604818"/>
                  <a:gd name="connsiteX3" fmla="*/ 4420014 w 5121636"/>
                  <a:gd name="connsiteY3" fmla="*/ 417369 h 1604818"/>
                  <a:gd name="connsiteX4" fmla="*/ 3875357 w 5121636"/>
                  <a:gd name="connsiteY4" fmla="*/ 1242580 h 1604818"/>
                  <a:gd name="connsiteX5" fmla="*/ 1834409 w 5121636"/>
                  <a:gd name="connsiteY5" fmla="*/ 1265094 h 1604818"/>
                  <a:gd name="connsiteX6" fmla="*/ 960707 w 5121636"/>
                  <a:gd name="connsiteY6" fmla="*/ 1128280 h 1604818"/>
                  <a:gd name="connsiteX7" fmla="*/ 900959 w 5121636"/>
                  <a:gd name="connsiteY7" fmla="*/ 400050 h 1604818"/>
                  <a:gd name="connsiteX0" fmla="*/ 900959 w 5121636"/>
                  <a:gd name="connsiteY0" fmla="*/ 400050 h 1600458"/>
                  <a:gd name="connsiteX1" fmla="*/ 1694133 w 5121636"/>
                  <a:gd name="connsiteY1" fmla="*/ 137681 h 1600458"/>
                  <a:gd name="connsiteX2" fmla="*/ 3391314 w 5121636"/>
                  <a:gd name="connsiteY2" fmla="*/ 0 h 1600458"/>
                  <a:gd name="connsiteX3" fmla="*/ 4420014 w 5121636"/>
                  <a:gd name="connsiteY3" fmla="*/ 417369 h 1600458"/>
                  <a:gd name="connsiteX4" fmla="*/ 3875357 w 5121636"/>
                  <a:gd name="connsiteY4" fmla="*/ 1242580 h 1600458"/>
                  <a:gd name="connsiteX5" fmla="*/ 1834409 w 5121636"/>
                  <a:gd name="connsiteY5" fmla="*/ 1255569 h 1600458"/>
                  <a:gd name="connsiteX6" fmla="*/ 960707 w 5121636"/>
                  <a:gd name="connsiteY6" fmla="*/ 1128280 h 1600458"/>
                  <a:gd name="connsiteX7" fmla="*/ 900959 w 5121636"/>
                  <a:gd name="connsiteY7" fmla="*/ 400050 h 1600458"/>
                  <a:gd name="connsiteX0" fmla="*/ 900959 w 5121636"/>
                  <a:gd name="connsiteY0" fmla="*/ 400050 h 1600458"/>
                  <a:gd name="connsiteX1" fmla="*/ 1694133 w 5121636"/>
                  <a:gd name="connsiteY1" fmla="*/ 137681 h 1600458"/>
                  <a:gd name="connsiteX2" fmla="*/ 3391314 w 5121636"/>
                  <a:gd name="connsiteY2" fmla="*/ 0 h 1600458"/>
                  <a:gd name="connsiteX3" fmla="*/ 4420014 w 5121636"/>
                  <a:gd name="connsiteY3" fmla="*/ 417369 h 1600458"/>
                  <a:gd name="connsiteX4" fmla="*/ 3875357 w 5121636"/>
                  <a:gd name="connsiteY4" fmla="*/ 1242580 h 1600458"/>
                  <a:gd name="connsiteX5" fmla="*/ 1834409 w 5121636"/>
                  <a:gd name="connsiteY5" fmla="*/ 1255569 h 1600458"/>
                  <a:gd name="connsiteX6" fmla="*/ 960707 w 5121636"/>
                  <a:gd name="connsiteY6" fmla="*/ 1128280 h 1600458"/>
                  <a:gd name="connsiteX7" fmla="*/ 900959 w 5121636"/>
                  <a:gd name="connsiteY7" fmla="*/ 400050 h 1600458"/>
                  <a:gd name="connsiteX0" fmla="*/ 900959 w 5360549"/>
                  <a:gd name="connsiteY0" fmla="*/ 400050 h 1600458"/>
                  <a:gd name="connsiteX1" fmla="*/ 1694133 w 5360549"/>
                  <a:gd name="connsiteY1" fmla="*/ 137681 h 1600458"/>
                  <a:gd name="connsiteX2" fmla="*/ 3391314 w 5360549"/>
                  <a:gd name="connsiteY2" fmla="*/ 0 h 1600458"/>
                  <a:gd name="connsiteX3" fmla="*/ 4420014 w 5360549"/>
                  <a:gd name="connsiteY3" fmla="*/ 417369 h 1600458"/>
                  <a:gd name="connsiteX4" fmla="*/ 3875357 w 5360549"/>
                  <a:gd name="connsiteY4" fmla="*/ 1242580 h 1600458"/>
                  <a:gd name="connsiteX5" fmla="*/ 1834409 w 5360549"/>
                  <a:gd name="connsiteY5" fmla="*/ 1255569 h 1600458"/>
                  <a:gd name="connsiteX6" fmla="*/ 960707 w 5360549"/>
                  <a:gd name="connsiteY6" fmla="*/ 1128280 h 1600458"/>
                  <a:gd name="connsiteX7" fmla="*/ 900959 w 5360549"/>
                  <a:gd name="connsiteY7" fmla="*/ 400050 h 1600458"/>
                  <a:gd name="connsiteX0" fmla="*/ 900959 w 5352145"/>
                  <a:gd name="connsiteY0" fmla="*/ 400050 h 1600458"/>
                  <a:gd name="connsiteX1" fmla="*/ 1694133 w 5352145"/>
                  <a:gd name="connsiteY1" fmla="*/ 137681 h 1600458"/>
                  <a:gd name="connsiteX2" fmla="*/ 3391314 w 5352145"/>
                  <a:gd name="connsiteY2" fmla="*/ 0 h 1600458"/>
                  <a:gd name="connsiteX3" fmla="*/ 4420014 w 5352145"/>
                  <a:gd name="connsiteY3" fmla="*/ 417369 h 1600458"/>
                  <a:gd name="connsiteX4" fmla="*/ 3875357 w 5352145"/>
                  <a:gd name="connsiteY4" fmla="*/ 1242580 h 1600458"/>
                  <a:gd name="connsiteX5" fmla="*/ 1834409 w 5352145"/>
                  <a:gd name="connsiteY5" fmla="*/ 1255569 h 1600458"/>
                  <a:gd name="connsiteX6" fmla="*/ 960707 w 5352145"/>
                  <a:gd name="connsiteY6" fmla="*/ 1128280 h 1600458"/>
                  <a:gd name="connsiteX7" fmla="*/ 900959 w 5352145"/>
                  <a:gd name="connsiteY7" fmla="*/ 400050 h 1600458"/>
                  <a:gd name="connsiteX0" fmla="*/ 900959 w 5359492"/>
                  <a:gd name="connsiteY0" fmla="*/ 400050 h 1600458"/>
                  <a:gd name="connsiteX1" fmla="*/ 1694133 w 5359492"/>
                  <a:gd name="connsiteY1" fmla="*/ 137681 h 1600458"/>
                  <a:gd name="connsiteX2" fmla="*/ 3391314 w 5359492"/>
                  <a:gd name="connsiteY2" fmla="*/ 0 h 1600458"/>
                  <a:gd name="connsiteX3" fmla="*/ 4420014 w 5359492"/>
                  <a:gd name="connsiteY3" fmla="*/ 417369 h 1600458"/>
                  <a:gd name="connsiteX4" fmla="*/ 3875357 w 5359492"/>
                  <a:gd name="connsiteY4" fmla="*/ 1242580 h 1600458"/>
                  <a:gd name="connsiteX5" fmla="*/ 1834409 w 5359492"/>
                  <a:gd name="connsiteY5" fmla="*/ 1255569 h 1600458"/>
                  <a:gd name="connsiteX6" fmla="*/ 960707 w 5359492"/>
                  <a:gd name="connsiteY6" fmla="*/ 1128280 h 1600458"/>
                  <a:gd name="connsiteX7" fmla="*/ 900959 w 5359492"/>
                  <a:gd name="connsiteY7" fmla="*/ 400050 h 1600458"/>
                  <a:gd name="connsiteX0" fmla="*/ 900959 w 5321732"/>
                  <a:gd name="connsiteY0" fmla="*/ 400050 h 1600458"/>
                  <a:gd name="connsiteX1" fmla="*/ 1694133 w 5321732"/>
                  <a:gd name="connsiteY1" fmla="*/ 137681 h 1600458"/>
                  <a:gd name="connsiteX2" fmla="*/ 3391314 w 5321732"/>
                  <a:gd name="connsiteY2" fmla="*/ 0 h 1600458"/>
                  <a:gd name="connsiteX3" fmla="*/ 4420014 w 5321732"/>
                  <a:gd name="connsiteY3" fmla="*/ 417369 h 1600458"/>
                  <a:gd name="connsiteX4" fmla="*/ 3875357 w 5321732"/>
                  <a:gd name="connsiteY4" fmla="*/ 1242580 h 1600458"/>
                  <a:gd name="connsiteX5" fmla="*/ 1834409 w 5321732"/>
                  <a:gd name="connsiteY5" fmla="*/ 1255569 h 1600458"/>
                  <a:gd name="connsiteX6" fmla="*/ 960707 w 5321732"/>
                  <a:gd name="connsiteY6" fmla="*/ 1128280 h 1600458"/>
                  <a:gd name="connsiteX7" fmla="*/ 900959 w 5321732"/>
                  <a:gd name="connsiteY7" fmla="*/ 400050 h 1600458"/>
                  <a:gd name="connsiteX0" fmla="*/ 900959 w 5321732"/>
                  <a:gd name="connsiteY0" fmla="*/ 400050 h 1600458"/>
                  <a:gd name="connsiteX1" fmla="*/ 1694133 w 5321732"/>
                  <a:gd name="connsiteY1" fmla="*/ 137681 h 1600458"/>
                  <a:gd name="connsiteX2" fmla="*/ 3391314 w 5321732"/>
                  <a:gd name="connsiteY2" fmla="*/ 0 h 1600458"/>
                  <a:gd name="connsiteX3" fmla="*/ 4420014 w 5321732"/>
                  <a:gd name="connsiteY3" fmla="*/ 417369 h 1600458"/>
                  <a:gd name="connsiteX4" fmla="*/ 3875357 w 5321732"/>
                  <a:gd name="connsiteY4" fmla="*/ 1242580 h 1600458"/>
                  <a:gd name="connsiteX5" fmla="*/ 1834409 w 5321732"/>
                  <a:gd name="connsiteY5" fmla="*/ 1255569 h 1600458"/>
                  <a:gd name="connsiteX6" fmla="*/ 960707 w 5321732"/>
                  <a:gd name="connsiteY6" fmla="*/ 1128280 h 1600458"/>
                  <a:gd name="connsiteX7" fmla="*/ 900959 w 5321732"/>
                  <a:gd name="connsiteY7" fmla="*/ 400050 h 1600458"/>
                  <a:gd name="connsiteX0" fmla="*/ 900959 w 5321732"/>
                  <a:gd name="connsiteY0" fmla="*/ 400050 h 1600458"/>
                  <a:gd name="connsiteX1" fmla="*/ 1694133 w 5321732"/>
                  <a:gd name="connsiteY1" fmla="*/ 137681 h 1600458"/>
                  <a:gd name="connsiteX2" fmla="*/ 3391314 w 5321732"/>
                  <a:gd name="connsiteY2" fmla="*/ 0 h 1600458"/>
                  <a:gd name="connsiteX3" fmla="*/ 4420014 w 5321732"/>
                  <a:gd name="connsiteY3" fmla="*/ 417369 h 1600458"/>
                  <a:gd name="connsiteX4" fmla="*/ 3875357 w 5321732"/>
                  <a:gd name="connsiteY4" fmla="*/ 1242580 h 1600458"/>
                  <a:gd name="connsiteX5" fmla="*/ 1834409 w 5321732"/>
                  <a:gd name="connsiteY5" fmla="*/ 1255569 h 1600458"/>
                  <a:gd name="connsiteX6" fmla="*/ 960707 w 5321732"/>
                  <a:gd name="connsiteY6" fmla="*/ 1128280 h 1600458"/>
                  <a:gd name="connsiteX7" fmla="*/ 900959 w 5321732"/>
                  <a:gd name="connsiteY7" fmla="*/ 400050 h 1600458"/>
                  <a:gd name="connsiteX0" fmla="*/ 900959 w 5321732"/>
                  <a:gd name="connsiteY0" fmla="*/ 400050 h 1600458"/>
                  <a:gd name="connsiteX1" fmla="*/ 1694133 w 5321732"/>
                  <a:gd name="connsiteY1" fmla="*/ 137681 h 1600458"/>
                  <a:gd name="connsiteX2" fmla="*/ 3391314 w 5321732"/>
                  <a:gd name="connsiteY2" fmla="*/ 0 h 1600458"/>
                  <a:gd name="connsiteX3" fmla="*/ 4420014 w 5321732"/>
                  <a:gd name="connsiteY3" fmla="*/ 417369 h 1600458"/>
                  <a:gd name="connsiteX4" fmla="*/ 3875357 w 5321732"/>
                  <a:gd name="connsiteY4" fmla="*/ 1242580 h 1600458"/>
                  <a:gd name="connsiteX5" fmla="*/ 1834409 w 5321732"/>
                  <a:gd name="connsiteY5" fmla="*/ 1255569 h 1600458"/>
                  <a:gd name="connsiteX6" fmla="*/ 960707 w 5321732"/>
                  <a:gd name="connsiteY6" fmla="*/ 1128280 h 1600458"/>
                  <a:gd name="connsiteX7" fmla="*/ 900959 w 5321732"/>
                  <a:gd name="connsiteY7" fmla="*/ 400050 h 1600458"/>
                  <a:gd name="connsiteX0" fmla="*/ 900959 w 5321732"/>
                  <a:gd name="connsiteY0" fmla="*/ 486150 h 1686558"/>
                  <a:gd name="connsiteX1" fmla="*/ 1694133 w 5321732"/>
                  <a:gd name="connsiteY1" fmla="*/ 223781 h 1686558"/>
                  <a:gd name="connsiteX2" fmla="*/ 3391314 w 5321732"/>
                  <a:gd name="connsiteY2" fmla="*/ 86100 h 1686558"/>
                  <a:gd name="connsiteX3" fmla="*/ 4420014 w 5321732"/>
                  <a:gd name="connsiteY3" fmla="*/ 503469 h 1686558"/>
                  <a:gd name="connsiteX4" fmla="*/ 3875357 w 5321732"/>
                  <a:gd name="connsiteY4" fmla="*/ 1328680 h 1686558"/>
                  <a:gd name="connsiteX5" fmla="*/ 1834409 w 5321732"/>
                  <a:gd name="connsiteY5" fmla="*/ 1341669 h 1686558"/>
                  <a:gd name="connsiteX6" fmla="*/ 960707 w 5321732"/>
                  <a:gd name="connsiteY6" fmla="*/ 1214380 h 1686558"/>
                  <a:gd name="connsiteX7" fmla="*/ 900959 w 5321732"/>
                  <a:gd name="connsiteY7" fmla="*/ 486150 h 1686558"/>
                  <a:gd name="connsiteX0" fmla="*/ 900959 w 5321732"/>
                  <a:gd name="connsiteY0" fmla="*/ 486150 h 1686558"/>
                  <a:gd name="connsiteX1" fmla="*/ 1694133 w 5321732"/>
                  <a:gd name="connsiteY1" fmla="*/ 223781 h 1686558"/>
                  <a:gd name="connsiteX2" fmla="*/ 3391314 w 5321732"/>
                  <a:gd name="connsiteY2" fmla="*/ 86100 h 1686558"/>
                  <a:gd name="connsiteX3" fmla="*/ 4420014 w 5321732"/>
                  <a:gd name="connsiteY3" fmla="*/ 503469 h 1686558"/>
                  <a:gd name="connsiteX4" fmla="*/ 3875357 w 5321732"/>
                  <a:gd name="connsiteY4" fmla="*/ 1328680 h 1686558"/>
                  <a:gd name="connsiteX5" fmla="*/ 1834409 w 5321732"/>
                  <a:gd name="connsiteY5" fmla="*/ 1341669 h 1686558"/>
                  <a:gd name="connsiteX6" fmla="*/ 960707 w 5321732"/>
                  <a:gd name="connsiteY6" fmla="*/ 1214380 h 1686558"/>
                  <a:gd name="connsiteX7" fmla="*/ 900959 w 5321732"/>
                  <a:gd name="connsiteY7" fmla="*/ 486150 h 1686558"/>
                  <a:gd name="connsiteX0" fmla="*/ 900959 w 5321732"/>
                  <a:gd name="connsiteY0" fmla="*/ 509304 h 1709712"/>
                  <a:gd name="connsiteX1" fmla="*/ 1694133 w 5321732"/>
                  <a:gd name="connsiteY1" fmla="*/ 246935 h 1709712"/>
                  <a:gd name="connsiteX2" fmla="*/ 3106501 w 5321732"/>
                  <a:gd name="connsiteY2" fmla="*/ 49294 h 1709712"/>
                  <a:gd name="connsiteX3" fmla="*/ 4420014 w 5321732"/>
                  <a:gd name="connsiteY3" fmla="*/ 526623 h 1709712"/>
                  <a:gd name="connsiteX4" fmla="*/ 3875357 w 5321732"/>
                  <a:gd name="connsiteY4" fmla="*/ 1351834 h 1709712"/>
                  <a:gd name="connsiteX5" fmla="*/ 1834409 w 5321732"/>
                  <a:gd name="connsiteY5" fmla="*/ 1364823 h 1709712"/>
                  <a:gd name="connsiteX6" fmla="*/ 960707 w 5321732"/>
                  <a:gd name="connsiteY6" fmla="*/ 1237534 h 1709712"/>
                  <a:gd name="connsiteX7" fmla="*/ 900959 w 5321732"/>
                  <a:gd name="connsiteY7" fmla="*/ 509304 h 1709712"/>
                  <a:gd name="connsiteX0" fmla="*/ 900959 w 5321732"/>
                  <a:gd name="connsiteY0" fmla="*/ 626282 h 1826690"/>
                  <a:gd name="connsiteX1" fmla="*/ 1694133 w 5321732"/>
                  <a:gd name="connsiteY1" fmla="*/ 363913 h 1826690"/>
                  <a:gd name="connsiteX2" fmla="*/ 3106501 w 5321732"/>
                  <a:gd name="connsiteY2" fmla="*/ 166272 h 1826690"/>
                  <a:gd name="connsiteX3" fmla="*/ 4420014 w 5321732"/>
                  <a:gd name="connsiteY3" fmla="*/ 643601 h 1826690"/>
                  <a:gd name="connsiteX4" fmla="*/ 3875357 w 5321732"/>
                  <a:gd name="connsiteY4" fmla="*/ 1468812 h 1826690"/>
                  <a:gd name="connsiteX5" fmla="*/ 1834409 w 5321732"/>
                  <a:gd name="connsiteY5" fmla="*/ 1481801 h 1826690"/>
                  <a:gd name="connsiteX6" fmla="*/ 960707 w 5321732"/>
                  <a:gd name="connsiteY6" fmla="*/ 1354512 h 1826690"/>
                  <a:gd name="connsiteX7" fmla="*/ 900959 w 5321732"/>
                  <a:gd name="connsiteY7" fmla="*/ 626282 h 1826690"/>
                  <a:gd name="connsiteX0" fmla="*/ 900959 w 5321732"/>
                  <a:gd name="connsiteY0" fmla="*/ 626282 h 1826690"/>
                  <a:gd name="connsiteX1" fmla="*/ 1694133 w 5321732"/>
                  <a:gd name="connsiteY1" fmla="*/ 363913 h 1826690"/>
                  <a:gd name="connsiteX2" fmla="*/ 3106501 w 5321732"/>
                  <a:gd name="connsiteY2" fmla="*/ 166272 h 1826690"/>
                  <a:gd name="connsiteX3" fmla="*/ 4420014 w 5321732"/>
                  <a:gd name="connsiteY3" fmla="*/ 643601 h 1826690"/>
                  <a:gd name="connsiteX4" fmla="*/ 3875357 w 5321732"/>
                  <a:gd name="connsiteY4" fmla="*/ 1468812 h 1826690"/>
                  <a:gd name="connsiteX5" fmla="*/ 1834409 w 5321732"/>
                  <a:gd name="connsiteY5" fmla="*/ 1481801 h 1826690"/>
                  <a:gd name="connsiteX6" fmla="*/ 960707 w 5321732"/>
                  <a:gd name="connsiteY6" fmla="*/ 1354512 h 1826690"/>
                  <a:gd name="connsiteX7" fmla="*/ 900959 w 5321732"/>
                  <a:gd name="connsiteY7" fmla="*/ 626282 h 1826690"/>
                  <a:gd name="connsiteX0" fmla="*/ 900959 w 5315132"/>
                  <a:gd name="connsiteY0" fmla="*/ 626282 h 1826690"/>
                  <a:gd name="connsiteX1" fmla="*/ 1694133 w 5315132"/>
                  <a:gd name="connsiteY1" fmla="*/ 363913 h 1826690"/>
                  <a:gd name="connsiteX2" fmla="*/ 3106501 w 5315132"/>
                  <a:gd name="connsiteY2" fmla="*/ 166272 h 1826690"/>
                  <a:gd name="connsiteX3" fmla="*/ 4420014 w 5315132"/>
                  <a:gd name="connsiteY3" fmla="*/ 643601 h 1826690"/>
                  <a:gd name="connsiteX4" fmla="*/ 3875357 w 5315132"/>
                  <a:gd name="connsiteY4" fmla="*/ 1468812 h 1826690"/>
                  <a:gd name="connsiteX5" fmla="*/ 1834409 w 5315132"/>
                  <a:gd name="connsiteY5" fmla="*/ 1481801 h 1826690"/>
                  <a:gd name="connsiteX6" fmla="*/ 960707 w 5315132"/>
                  <a:gd name="connsiteY6" fmla="*/ 1354512 h 1826690"/>
                  <a:gd name="connsiteX7" fmla="*/ 900959 w 5315132"/>
                  <a:gd name="connsiteY7" fmla="*/ 626282 h 1826690"/>
                  <a:gd name="connsiteX0" fmla="*/ 900959 w 5341537"/>
                  <a:gd name="connsiteY0" fmla="*/ 626282 h 1826690"/>
                  <a:gd name="connsiteX1" fmla="*/ 1694133 w 5341537"/>
                  <a:gd name="connsiteY1" fmla="*/ 363913 h 1826690"/>
                  <a:gd name="connsiteX2" fmla="*/ 3106501 w 5341537"/>
                  <a:gd name="connsiteY2" fmla="*/ 166272 h 1826690"/>
                  <a:gd name="connsiteX3" fmla="*/ 4420014 w 5341537"/>
                  <a:gd name="connsiteY3" fmla="*/ 643601 h 1826690"/>
                  <a:gd name="connsiteX4" fmla="*/ 3875357 w 5341537"/>
                  <a:gd name="connsiteY4" fmla="*/ 1468812 h 1826690"/>
                  <a:gd name="connsiteX5" fmla="*/ 1834409 w 5341537"/>
                  <a:gd name="connsiteY5" fmla="*/ 1481801 h 1826690"/>
                  <a:gd name="connsiteX6" fmla="*/ 960707 w 5341537"/>
                  <a:gd name="connsiteY6" fmla="*/ 1354512 h 1826690"/>
                  <a:gd name="connsiteX7" fmla="*/ 900959 w 5341537"/>
                  <a:gd name="connsiteY7" fmla="*/ 626282 h 1826690"/>
                  <a:gd name="connsiteX0" fmla="*/ 900959 w 5354745"/>
                  <a:gd name="connsiteY0" fmla="*/ 626282 h 1826690"/>
                  <a:gd name="connsiteX1" fmla="*/ 1694133 w 5354745"/>
                  <a:gd name="connsiteY1" fmla="*/ 363913 h 1826690"/>
                  <a:gd name="connsiteX2" fmla="*/ 3106501 w 5354745"/>
                  <a:gd name="connsiteY2" fmla="*/ 166272 h 1826690"/>
                  <a:gd name="connsiteX3" fmla="*/ 4420014 w 5354745"/>
                  <a:gd name="connsiteY3" fmla="*/ 643601 h 1826690"/>
                  <a:gd name="connsiteX4" fmla="*/ 3875357 w 5354745"/>
                  <a:gd name="connsiteY4" fmla="*/ 1468812 h 1826690"/>
                  <a:gd name="connsiteX5" fmla="*/ 1834409 w 5354745"/>
                  <a:gd name="connsiteY5" fmla="*/ 1481801 h 1826690"/>
                  <a:gd name="connsiteX6" fmla="*/ 960707 w 5354745"/>
                  <a:gd name="connsiteY6" fmla="*/ 1354512 h 1826690"/>
                  <a:gd name="connsiteX7" fmla="*/ 900959 w 5354745"/>
                  <a:gd name="connsiteY7" fmla="*/ 626282 h 182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54745" h="1826690">
                    <a:moveTo>
                      <a:pt x="900959" y="626282"/>
                    </a:moveTo>
                    <a:cubicBezTo>
                      <a:pt x="955800" y="570576"/>
                      <a:pt x="1277342" y="164942"/>
                      <a:pt x="1694133" y="363913"/>
                    </a:cubicBezTo>
                    <a:cubicBezTo>
                      <a:pt x="1859810" y="-72506"/>
                      <a:pt x="2630715" y="-87637"/>
                      <a:pt x="3106501" y="166272"/>
                    </a:cubicBezTo>
                    <a:cubicBezTo>
                      <a:pt x="3469856" y="80542"/>
                      <a:pt x="4219989" y="218728"/>
                      <a:pt x="4420014" y="643601"/>
                    </a:cubicBezTo>
                    <a:cubicBezTo>
                      <a:pt x="6246988" y="871410"/>
                      <a:pt x="5028459" y="1990667"/>
                      <a:pt x="3875357" y="1468812"/>
                    </a:cubicBezTo>
                    <a:cubicBezTo>
                      <a:pt x="3544291" y="2006542"/>
                      <a:pt x="2022600" y="1877521"/>
                      <a:pt x="1834409" y="1481801"/>
                    </a:cubicBezTo>
                    <a:cubicBezTo>
                      <a:pt x="1489200" y="1540971"/>
                      <a:pt x="1143991" y="1533467"/>
                      <a:pt x="960707" y="1354512"/>
                    </a:cubicBezTo>
                    <a:cubicBezTo>
                      <a:pt x="-218084" y="1572144"/>
                      <a:pt x="-396750" y="722975"/>
                      <a:pt x="900959" y="62628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/>
              <a:scene3d>
                <a:camera prst="perspectiveRelaxedModerately"/>
                <a:lightRig rig="balanced" dir="t"/>
              </a:scene3d>
              <a:sp3d extrusionH="120650" prstMaterial="powder">
                <a:bevelT w="508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  <a:cs typeface="Lucida Sans Unicode" pitchFamily="34" charset="0"/>
                </a:endParaRPr>
              </a:p>
            </p:txBody>
          </p:sp>
          <p:pic>
            <p:nvPicPr>
              <p:cNvPr id="470" name="Picture 46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2829" y="703878"/>
                <a:ext cx="1063220" cy="384013"/>
              </a:xfrm>
              <a:prstGeom prst="rect">
                <a:avLst/>
              </a:prstGeom>
            </p:spPr>
          </p:pic>
          <p:pic>
            <p:nvPicPr>
              <p:cNvPr id="471" name="Picture 470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4789" y="1127278"/>
                <a:ext cx="629546" cy="138492"/>
              </a:xfrm>
              <a:prstGeom prst="rect">
                <a:avLst/>
              </a:prstGeom>
            </p:spPr>
          </p:pic>
          <p:sp>
            <p:nvSpPr>
              <p:cNvPr id="439" name="TextBox 438"/>
              <p:cNvSpPr txBox="1"/>
              <p:nvPr/>
            </p:nvSpPr>
            <p:spPr>
              <a:xfrm>
                <a:off x="7967291" y="880918"/>
                <a:ext cx="7053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</a:t>
                </a:r>
                <a:r>
                  <a:rPr lang="en-US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Suite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903653" y="2180041"/>
              <a:ext cx="1120669" cy="39470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8030104" y="1463068"/>
              <a:ext cx="289847" cy="568871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358376" y="1474333"/>
              <a:ext cx="669945" cy="595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3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45" y="14664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Roboto"/>
              </a:rPr>
              <a:t>Exablox NAS Appliance</a:t>
            </a:r>
            <a:r>
              <a:rPr lang="en-US" sz="2800" b="1" dirty="0" smtClean="0">
                <a:solidFill>
                  <a:schemeClr val="accent1"/>
                </a:solidFill>
                <a:latin typeface="Roboto"/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  <a:latin typeface="Roboto"/>
              </a:rPr>
            </a:br>
            <a:endParaRPr lang="en-US" sz="2200" b="1" dirty="0">
              <a:solidFill>
                <a:schemeClr val="accent1"/>
              </a:solidFill>
              <a:latin typeface="Roboto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8184"/>
            <a:ext cx="9144000" cy="857250"/>
          </a:xfrm>
          <a:prstGeom prst="rect">
            <a:avLst/>
          </a:prstGeom>
        </p:spPr>
      </p:pic>
      <p:sp>
        <p:nvSpPr>
          <p:cNvPr id="10" name="Shape 692"/>
          <p:cNvSpPr/>
          <p:nvPr/>
        </p:nvSpPr>
        <p:spPr>
          <a:xfrm>
            <a:off x="2454534" y="1705062"/>
            <a:ext cx="4245541" cy="393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0">
            <a:solidFill>
              <a:srgbClr val="424242">
                <a:alpha val="64000"/>
              </a:srgbClr>
            </a:solidFill>
            <a:miter lim="400000"/>
          </a:ln>
          <a:effectLst>
            <a:outerShdw blurRad="254000" dist="254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 sz="1800"/>
            </a:pPr>
            <a:endParaRPr/>
          </a:p>
        </p:txBody>
      </p:sp>
      <p:pic>
        <p:nvPicPr>
          <p:cNvPr id="1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5675" y="2742579"/>
            <a:ext cx="3576053" cy="707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859" y="2772995"/>
            <a:ext cx="3576053" cy="707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5675" y="3828091"/>
            <a:ext cx="3576053" cy="707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692" y="3819926"/>
            <a:ext cx="3576053" cy="707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059" y="4756442"/>
            <a:ext cx="3576053" cy="707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8093" y="4760884"/>
            <a:ext cx="3576053" cy="707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9309" y="1734179"/>
            <a:ext cx="3576053" cy="70729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703"/>
          <p:cNvSpPr/>
          <p:nvPr/>
        </p:nvSpPr>
        <p:spPr>
          <a:xfrm>
            <a:off x="5479229" y="1790701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495A8"/>
              </a:gs>
              <a:gs pos="100000">
                <a:srgbClr val="A0DFF0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704"/>
          <p:cNvSpPr/>
          <p:nvPr/>
        </p:nvSpPr>
        <p:spPr>
          <a:xfrm>
            <a:off x="5643853" y="1790701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52B11"/>
              </a:gs>
              <a:gs pos="100000">
                <a:srgbClr val="F8D3C8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705"/>
          <p:cNvSpPr/>
          <p:nvPr/>
        </p:nvSpPr>
        <p:spPr>
          <a:xfrm>
            <a:off x="4872037" y="1790701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AA0A"/>
              </a:gs>
              <a:gs pos="100000">
                <a:srgbClr val="FDF4D8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706"/>
          <p:cNvSpPr/>
          <p:nvPr/>
        </p:nvSpPr>
        <p:spPr>
          <a:xfrm>
            <a:off x="5643853" y="218938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A7110"/>
              </a:gs>
              <a:gs pos="100000">
                <a:srgbClr val="C9F7C4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707"/>
          <p:cNvSpPr/>
          <p:nvPr/>
        </p:nvSpPr>
        <p:spPr>
          <a:xfrm>
            <a:off x="3774633" y="2000846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FF"/>
              </a:gs>
              <a:gs pos="100000">
                <a:srgbClr val="24B9F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708"/>
          <p:cNvSpPr/>
          <p:nvPr/>
        </p:nvSpPr>
        <p:spPr>
          <a:xfrm>
            <a:off x="4572201" y="218938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B29A8"/>
              </a:gs>
              <a:gs pos="100000">
                <a:srgbClr val="C19DE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709"/>
          <p:cNvSpPr/>
          <p:nvPr/>
        </p:nvSpPr>
        <p:spPr>
          <a:xfrm>
            <a:off x="4736825" y="218938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E4A0D"/>
              </a:gs>
              <a:gs pos="100000">
                <a:srgbClr val="E27514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710"/>
          <p:cNvSpPr/>
          <p:nvPr/>
        </p:nvSpPr>
        <p:spPr>
          <a:xfrm>
            <a:off x="4901449" y="218938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B1A9B"/>
              </a:gs>
              <a:gs pos="100000">
                <a:srgbClr val="8959F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 711"/>
          <p:cNvSpPr/>
          <p:nvPr/>
        </p:nvSpPr>
        <p:spPr>
          <a:xfrm>
            <a:off x="5314605" y="1790701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30036"/>
              </a:gs>
              <a:gs pos="100000">
                <a:srgbClr val="E94D8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712"/>
          <p:cNvSpPr/>
          <p:nvPr/>
        </p:nvSpPr>
        <p:spPr>
          <a:xfrm>
            <a:off x="5310161" y="2000846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3976A"/>
              </a:gs>
              <a:gs pos="100000">
                <a:srgbClr val="CDEFA8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 713"/>
          <p:cNvSpPr/>
          <p:nvPr/>
        </p:nvSpPr>
        <p:spPr>
          <a:xfrm>
            <a:off x="3011292" y="180590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495A8"/>
              </a:gs>
              <a:gs pos="100000">
                <a:srgbClr val="A0DFF0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 714"/>
          <p:cNvSpPr/>
          <p:nvPr/>
        </p:nvSpPr>
        <p:spPr>
          <a:xfrm>
            <a:off x="4707413" y="1790701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52B11"/>
              </a:gs>
              <a:gs pos="100000">
                <a:srgbClr val="F8D3C8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 715"/>
          <p:cNvSpPr/>
          <p:nvPr/>
        </p:nvSpPr>
        <p:spPr>
          <a:xfrm>
            <a:off x="3340540" y="180590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AA0A"/>
              </a:gs>
              <a:gs pos="100000">
                <a:srgbClr val="FDF4D8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 716"/>
          <p:cNvSpPr/>
          <p:nvPr/>
        </p:nvSpPr>
        <p:spPr>
          <a:xfrm>
            <a:off x="3510755" y="180590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A7110"/>
              </a:gs>
              <a:gs pos="100000">
                <a:srgbClr val="C9F7C4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 717"/>
          <p:cNvSpPr/>
          <p:nvPr/>
        </p:nvSpPr>
        <p:spPr>
          <a:xfrm>
            <a:off x="3004689" y="2000846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FF"/>
              </a:gs>
              <a:gs pos="100000">
                <a:srgbClr val="24B9F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718"/>
          <p:cNvSpPr/>
          <p:nvPr/>
        </p:nvSpPr>
        <p:spPr>
          <a:xfrm>
            <a:off x="3939258" y="2000846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B29A8"/>
              </a:gs>
              <a:gs pos="100000">
                <a:srgbClr val="C19DE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 719"/>
          <p:cNvSpPr/>
          <p:nvPr/>
        </p:nvSpPr>
        <p:spPr>
          <a:xfrm>
            <a:off x="5474785" y="2000846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E4A0D"/>
              </a:gs>
              <a:gs pos="100000">
                <a:srgbClr val="E27514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 720"/>
          <p:cNvSpPr/>
          <p:nvPr/>
        </p:nvSpPr>
        <p:spPr>
          <a:xfrm>
            <a:off x="5648297" y="1988146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B1A9B"/>
              </a:gs>
              <a:gs pos="100000">
                <a:srgbClr val="8959F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721"/>
          <p:cNvSpPr/>
          <p:nvPr/>
        </p:nvSpPr>
        <p:spPr>
          <a:xfrm>
            <a:off x="4542788" y="1790701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30036"/>
              </a:gs>
              <a:gs pos="100000">
                <a:srgbClr val="E94D8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722"/>
          <p:cNvSpPr/>
          <p:nvPr/>
        </p:nvSpPr>
        <p:spPr>
          <a:xfrm>
            <a:off x="5066073" y="218938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3976A"/>
              </a:gs>
              <a:gs pos="100000">
                <a:srgbClr val="CDEFA8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723"/>
          <p:cNvSpPr/>
          <p:nvPr/>
        </p:nvSpPr>
        <p:spPr>
          <a:xfrm>
            <a:off x="3946079" y="180590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495A8"/>
              </a:gs>
              <a:gs pos="100000">
                <a:srgbClr val="A0DFF0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724"/>
          <p:cNvSpPr/>
          <p:nvPr/>
        </p:nvSpPr>
        <p:spPr>
          <a:xfrm>
            <a:off x="3175916" y="180590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52B11"/>
              </a:gs>
              <a:gs pos="100000">
                <a:srgbClr val="F8D3C8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725"/>
          <p:cNvSpPr/>
          <p:nvPr/>
        </p:nvSpPr>
        <p:spPr>
          <a:xfrm>
            <a:off x="4110703" y="180590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AA0A"/>
              </a:gs>
              <a:gs pos="100000">
                <a:srgbClr val="FDF4D8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726"/>
          <p:cNvSpPr/>
          <p:nvPr/>
        </p:nvSpPr>
        <p:spPr>
          <a:xfrm>
            <a:off x="4285077" y="180590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A7110"/>
              </a:gs>
              <a:gs pos="100000">
                <a:srgbClr val="C9F7C4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727"/>
          <p:cNvSpPr/>
          <p:nvPr/>
        </p:nvSpPr>
        <p:spPr>
          <a:xfrm>
            <a:off x="5308247" y="218938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FF"/>
              </a:gs>
              <a:gs pos="100000">
                <a:srgbClr val="24B9F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728"/>
          <p:cNvSpPr/>
          <p:nvPr/>
        </p:nvSpPr>
        <p:spPr>
          <a:xfrm>
            <a:off x="3169313" y="2000846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B29A8"/>
              </a:gs>
              <a:gs pos="100000">
                <a:srgbClr val="C19DE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729"/>
          <p:cNvSpPr/>
          <p:nvPr/>
        </p:nvSpPr>
        <p:spPr>
          <a:xfrm>
            <a:off x="3343687" y="2000846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E4A0D"/>
              </a:gs>
              <a:gs pos="100000">
                <a:srgbClr val="E27514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730"/>
          <p:cNvSpPr/>
          <p:nvPr/>
        </p:nvSpPr>
        <p:spPr>
          <a:xfrm>
            <a:off x="4108695" y="2000846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B1A9B"/>
              </a:gs>
              <a:gs pos="100000">
                <a:srgbClr val="8959F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731"/>
          <p:cNvSpPr/>
          <p:nvPr/>
        </p:nvSpPr>
        <p:spPr>
          <a:xfrm>
            <a:off x="3781455" y="180590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30036"/>
              </a:gs>
              <a:gs pos="100000">
                <a:srgbClr val="E94D8F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 732"/>
          <p:cNvSpPr/>
          <p:nvPr/>
        </p:nvSpPr>
        <p:spPr>
          <a:xfrm>
            <a:off x="5472871" y="2189389"/>
            <a:ext cx="164625" cy="1702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3976A"/>
              </a:gs>
              <a:gs pos="100000">
                <a:srgbClr val="CDEFA8"/>
              </a:gs>
            </a:gsLst>
            <a:lin ang="16200000"/>
          </a:gradFill>
          <a:ln>
            <a:solidFill>
              <a:srgbClr val="2A2B2A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734"/>
          <p:cNvSpPr/>
          <p:nvPr/>
        </p:nvSpPr>
        <p:spPr>
          <a:xfrm>
            <a:off x="2007261" y="1181715"/>
            <a:ext cx="5050456" cy="406136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algn="ctr">
              <a:defRPr sz="2500">
                <a:solidFill>
                  <a:srgbClr val="2A2B2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2A2B2A"/>
                </a:solidFill>
              </a:rPr>
              <a:t>\\OneBlox\Public\Backup</a:t>
            </a:r>
          </a:p>
        </p:txBody>
      </p:sp>
      <p:sp>
        <p:nvSpPr>
          <p:cNvPr id="50" name="Shape 733"/>
          <p:cNvSpPr txBox="1">
            <a:spLocks/>
          </p:cNvSpPr>
          <p:nvPr/>
        </p:nvSpPr>
        <p:spPr>
          <a:xfrm>
            <a:off x="336107" y="5750668"/>
            <a:ext cx="8486776" cy="8657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9" indent="-342899">
              <a:defRPr sz="1800">
                <a:solidFill>
                  <a:srgbClr val="000000"/>
                </a:solidFill>
              </a:defRPr>
            </a:pPr>
            <a:r>
              <a:rPr lang="en-US" sz="1900" dirty="0" smtClean="0">
                <a:solidFill>
                  <a:srgbClr val="222222"/>
                </a:solidFill>
              </a:rPr>
              <a:t>On the fly drive and node expansion</a:t>
            </a:r>
          </a:p>
          <a:p>
            <a:pPr marL="342899" indent="-342899">
              <a:defRPr sz="1800">
                <a:solidFill>
                  <a:srgbClr val="000000"/>
                </a:solidFill>
              </a:defRPr>
            </a:pPr>
            <a:r>
              <a:rPr lang="en-US" sz="1900" dirty="0" smtClean="0">
                <a:solidFill>
                  <a:srgbClr val="222222"/>
                </a:solidFill>
              </a:rPr>
              <a:t>Up to 7 nodes in a ring (21 soon); 224TB Useable (over 1PB soon) </a:t>
            </a:r>
            <a:endParaRPr lang="en-US" sz="1900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36476 0.148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7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7037E-7 L -0.00712 0.1458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729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1997 0.438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21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93 L 0.23038 0.363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181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07 L -0.03907 0.330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164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301 L 0.18819 0.467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324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116 L 0.31563 0.176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8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023 L -0.1467 0.208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104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23 L -0.08541 0.4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2483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85 L 0.18281 0.302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150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4 L -0.50746 0.334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6" y="1652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92 L 0.39601 0.40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203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62 L -0.2618 0.15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743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092 L -0.13334 0.4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219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232 L 0.16441 0.304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1532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23 L -0.20451 0.272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361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31719 0.114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5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28976 0.442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2222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23 L 0.25052 0.2724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116 L -0.2132 0.0939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4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023 L -0.25712 0.442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221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78 L 0.09861 0.114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588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23 L -0.35365 0.304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523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0.14635 0.3333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1669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347 L -0.06459 0.381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45" y="14664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Roboto"/>
              </a:rPr>
              <a:t>Exablox NAS Appliance</a:t>
            </a:r>
            <a:r>
              <a:rPr lang="en-US" sz="2800" b="1" dirty="0" smtClean="0">
                <a:solidFill>
                  <a:schemeClr val="accent1"/>
                </a:solidFill>
                <a:latin typeface="Roboto"/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  <a:latin typeface="Roboto"/>
              </a:rPr>
            </a:br>
            <a:r>
              <a:rPr lang="en-US" sz="2200" b="1" dirty="0" smtClean="0">
                <a:solidFill>
                  <a:schemeClr val="accent1"/>
                </a:solidFill>
                <a:latin typeface="Roboto"/>
              </a:rPr>
              <a:t>How Does Object-based storage Help?</a:t>
            </a:r>
            <a:endParaRPr lang="en-US" sz="2200" b="1" dirty="0">
              <a:solidFill>
                <a:schemeClr val="accent1"/>
              </a:solidFill>
              <a:latin typeface="Roboto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1946" y="3035817"/>
            <a:ext cx="3720428" cy="127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0545" y="3567561"/>
            <a:ext cx="61160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Roboto"/>
              </a:rPr>
              <a:t>No more RAID groups to buy at a premium/drive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Roboto"/>
              </a:rPr>
              <a:t>No more procurement involvement for additional capacity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Roboto"/>
              </a:rPr>
              <a:t>No more RAID groups to manage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Roboto"/>
              </a:rPr>
              <a:t>No more RAID rebuilds to wait-out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15" y="1903287"/>
            <a:ext cx="2658498" cy="14887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8184"/>
            <a:ext cx="914400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28" y="1847277"/>
            <a:ext cx="4119387" cy="1544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7125" y="3534145"/>
            <a:ext cx="535274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Roboto"/>
              </a:rPr>
              <a:t>3 copies to protect </a:t>
            </a:r>
            <a:r>
              <a:rPr lang="en-US" dirty="0" smtClean="0">
                <a:latin typeface="Roboto"/>
              </a:rPr>
              <a:t>Data </a:t>
            </a:r>
            <a:r>
              <a:rPr lang="en-US" dirty="0">
                <a:latin typeface="Roboto"/>
              </a:rPr>
              <a:t>vs Disks (bit rot)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Roboto"/>
              </a:rPr>
              <a:t>Cost efficient Drives to ease ROI of three copies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Roboto"/>
              </a:rPr>
              <a:t>Pooled Resources to ease Management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Roboto"/>
              </a:rPr>
              <a:t>Namespace grows on-the-fly to ease management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57125" y="3567561"/>
            <a:ext cx="589135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Roboto"/>
              </a:rPr>
              <a:t>Data redistributes on-the-fly to ease management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Roboto"/>
              </a:rPr>
              <a:t>Drive rebuilds of actual data only to ease overhead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Roboto"/>
              </a:rPr>
              <a:t>Compression – Deduplication – Encryption – Snapshots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Roboto"/>
              </a:rPr>
              <a:t>HDD and AFA versions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2208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7494" y="594695"/>
            <a:ext cx="6549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What do I mean by:   </a:t>
            </a:r>
            <a:r>
              <a:rPr lang="en-US" sz="4800" b="1" dirty="0" smtClean="0">
                <a:solidFill>
                  <a:schemeClr val="bg1"/>
                </a:solidFill>
              </a:rPr>
              <a:t>Outcome-Based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Disaster Recovery &amp; Business Continuance</a:t>
            </a:r>
          </a:p>
        </p:txBody>
      </p:sp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9" y="5007938"/>
            <a:ext cx="2517774" cy="16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216" y="4550311"/>
            <a:ext cx="2412682" cy="2192370"/>
          </a:xfrm>
          <a:prstGeom prst="rect">
            <a:avLst/>
          </a:prstGeom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83" y="4951290"/>
            <a:ext cx="1791391" cy="179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75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51" y="0"/>
            <a:ext cx="4251779" cy="59238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30" y="0"/>
            <a:ext cx="4892221" cy="6858000"/>
          </a:xfrm>
          <a:prstGeom prst="rect">
            <a:avLst/>
          </a:prstGeom>
          <a:solidFill>
            <a:srgbClr val="232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653" y="301734"/>
            <a:ext cx="7886700" cy="1590936"/>
          </a:xfr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800" b="1" dirty="0" smtClean="0">
                <a:solidFill>
                  <a:srgbClr val="004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CHANGES</a:t>
            </a:r>
            <a:endParaRPr lang="en-US" sz="9600" b="1" dirty="0">
              <a:solidFill>
                <a:srgbClr val="0044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4988829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159" y="2097197"/>
            <a:ext cx="426284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" panose="0200000000000000000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Roboto" panose="02000000000000000000"/>
              </a:rPr>
              <a:t>ore </a:t>
            </a:r>
            <a:r>
              <a:rPr lang="en-US" sz="2800" dirty="0">
                <a:solidFill>
                  <a:schemeClr val="bg1"/>
                </a:solidFill>
                <a:latin typeface="Roboto" panose="02000000000000000000"/>
              </a:rPr>
              <a:t>file-based mobile devices with critical </a:t>
            </a:r>
            <a:r>
              <a:rPr lang="en-US" sz="2800" dirty="0" smtClean="0">
                <a:solidFill>
                  <a:schemeClr val="bg1"/>
                </a:solidFill>
                <a:latin typeface="Roboto" panose="02000000000000000000"/>
              </a:rPr>
              <a:t>information</a:t>
            </a:r>
            <a:endParaRPr lang="en-US" sz="2800" dirty="0">
              <a:solidFill>
                <a:schemeClr val="bg1"/>
              </a:solidFill>
              <a:latin typeface="Roboto" panose="0200000000000000000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Roboto" panose="02000000000000000000"/>
              </a:rPr>
              <a:t>More SaaS </a:t>
            </a:r>
            <a:r>
              <a:rPr lang="en-US" sz="2800" dirty="0">
                <a:solidFill>
                  <a:schemeClr val="bg1"/>
                </a:solidFill>
                <a:latin typeface="Roboto" panose="02000000000000000000"/>
              </a:rPr>
              <a:t>applications to streamline business </a:t>
            </a:r>
            <a:r>
              <a:rPr lang="en-US" sz="2800" dirty="0" smtClean="0">
                <a:solidFill>
                  <a:schemeClr val="bg1"/>
                </a:solidFill>
                <a:latin typeface="Roboto" panose="02000000000000000000"/>
              </a:rPr>
              <a:t>operations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Roboto" panose="02000000000000000000"/>
              </a:rPr>
              <a:t>The ever-changing Security landscape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Roboto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6362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288" y="0"/>
            <a:ext cx="4251779" cy="59238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1466" y="0"/>
            <a:ext cx="4946754" cy="6858000"/>
          </a:xfrm>
          <a:prstGeom prst="rect">
            <a:avLst/>
          </a:prstGeom>
          <a:solidFill>
            <a:srgbClr val="232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1653" y="2194404"/>
            <a:ext cx="3823400" cy="3108543"/>
          </a:xfrm>
          <a:prstGeom prst="rect">
            <a:avLst/>
          </a:prstGeom>
          <a:solidFill>
            <a:srgbClr val="23281E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" panose="02000000000000000000"/>
              </a:rPr>
              <a:t>Darwin:</a:t>
            </a:r>
            <a:r>
              <a:rPr lang="en-US" sz="2800" dirty="0" smtClean="0">
                <a:solidFill>
                  <a:schemeClr val="bg1"/>
                </a:solidFill>
                <a:latin typeface="Roboto" panose="02000000000000000000"/>
              </a:rPr>
              <a:t> Size, Strength, Intelligence, does not matter</a:t>
            </a:r>
          </a:p>
          <a:p>
            <a:endParaRPr lang="en-US" sz="2800" dirty="0" smtClean="0">
              <a:solidFill>
                <a:schemeClr val="bg1"/>
              </a:solidFill>
              <a:latin typeface="Roboto" panose="02000000000000000000"/>
            </a:endParaRPr>
          </a:p>
          <a:p>
            <a:endParaRPr lang="en-US" sz="2800" dirty="0">
              <a:solidFill>
                <a:schemeClr val="bg1"/>
              </a:solidFill>
              <a:latin typeface="Roboto" panose="0200000000000000000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Roboto" panose="02000000000000000000"/>
              </a:rPr>
              <a:t>Ability to Adapt to Change</a:t>
            </a:r>
            <a:endParaRPr lang="en-US" sz="2800" dirty="0">
              <a:solidFill>
                <a:srgbClr val="FF0000"/>
              </a:solidFill>
              <a:latin typeface="Roboto" panose="0200000000000000000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8399" y="4988004"/>
            <a:ext cx="9144000" cy="186999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1000"/>
                </a:schemeClr>
              </a:gs>
              <a:gs pos="100000">
                <a:schemeClr val="tx1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>
              <a:solidFill>
                <a:schemeClr val="bg1"/>
              </a:solidFill>
              <a:cs typeface="Lucida Sans Unicode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321" y="6326268"/>
            <a:ext cx="1999785" cy="34712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653" y="301734"/>
            <a:ext cx="7886700" cy="1590936"/>
          </a:xfr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800" b="1" dirty="0" smtClean="0">
                <a:solidFill>
                  <a:srgbClr val="004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CHANGES</a:t>
            </a:r>
            <a:endParaRPr lang="en-US" sz="9600" b="1" dirty="0">
              <a:solidFill>
                <a:srgbClr val="0044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15035</TotalTime>
  <Words>933</Words>
  <Application>Microsoft Office PowerPoint</Application>
  <PresentationFormat>On-screen Show (4:3)</PresentationFormat>
  <Paragraphs>168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Calibri Light</vt:lpstr>
      <vt:lpstr>Lucida Sans Unicode</vt:lpstr>
      <vt:lpstr>Open Sans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Exablox NAS Appliance </vt:lpstr>
      <vt:lpstr>Exablox NAS Appliance How Does Object-based storage Help?</vt:lpstr>
      <vt:lpstr>PowerPoint Presentation</vt:lpstr>
      <vt:lpstr>CHANGES</vt:lpstr>
      <vt:lpstr>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McDonnell</dc:creator>
  <cp:lastModifiedBy>Eric Hentschel</cp:lastModifiedBy>
  <cp:revision>400</cp:revision>
  <cp:lastPrinted>2017-02-27T21:16:12Z</cp:lastPrinted>
  <dcterms:created xsi:type="dcterms:W3CDTF">2017-01-30T19:33:07Z</dcterms:created>
  <dcterms:modified xsi:type="dcterms:W3CDTF">2017-09-01T11:53:02Z</dcterms:modified>
</cp:coreProperties>
</file>