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notesMasterIdLst>
    <p:notesMasterId r:id="rId21"/>
  </p:notesMasterIdLst>
  <p:sldIdLst>
    <p:sldId id="256" r:id="rId6"/>
    <p:sldId id="257" r:id="rId7"/>
    <p:sldId id="267" r:id="rId8"/>
    <p:sldId id="271" r:id="rId9"/>
    <p:sldId id="269" r:id="rId10"/>
    <p:sldId id="287" r:id="rId11"/>
    <p:sldId id="286" r:id="rId12"/>
    <p:sldId id="289" r:id="rId13"/>
    <p:sldId id="279" r:id="rId14"/>
    <p:sldId id="278" r:id="rId15"/>
    <p:sldId id="283" r:id="rId16"/>
    <p:sldId id="288" r:id="rId17"/>
    <p:sldId id="273" r:id="rId18"/>
    <p:sldId id="266" r:id="rId19"/>
    <p:sldId id="26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985" autoAdjust="0"/>
    <p:restoredTop sz="86350" autoAdjust="0"/>
  </p:normalViewPr>
  <p:slideViewPr>
    <p:cSldViewPr>
      <p:cViewPr varScale="1">
        <p:scale>
          <a:sx n="62" d="100"/>
          <a:sy n="62" d="100"/>
        </p:scale>
        <p:origin x="22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64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7.xml"/><Relationship Id="rId1" Type="http://schemas.openxmlformats.org/officeDocument/2006/relationships/slide" Target="slides/slide6.xml"/><Relationship Id="rId4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6CB74-5A9A-4261-A920-D793846D1113}" type="datetimeFigureOut">
              <a:rPr lang="en-US" smtClean="0"/>
              <a:t>9/27/16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870D6-9E3C-48B1-B855-9E2186789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19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70D6-9E3C-48B1-B855-9E21867893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6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PowerShell from various</a:t>
            </a:r>
            <a:r>
              <a:rPr lang="en-US" baseline="0" dirty="0"/>
              <a:t> ways. Talk about versions…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70D6-9E3C-48B1-B855-9E21867893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08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the ISE and work with the script</a:t>
            </a:r>
            <a:r>
              <a:rPr lang="en-US" baseline="0" dirty="0"/>
              <a:t>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70D6-9E3C-48B1-B855-9E21867893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73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70D6-9E3C-48B1-B855-9E21867893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56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E31937D-C370-4180-B0EE-1672E0FAD18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/>
              <a:t>PowerShell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the Command Line and Beyond</a:t>
            </a:r>
          </a:p>
          <a:p>
            <a:endParaRPr lang="en-US" dirty="0"/>
          </a:p>
          <a:p>
            <a:r>
              <a:rPr lang="en-US" dirty="0"/>
              <a:t>Jeremy Sublett</a:t>
            </a:r>
          </a:p>
          <a:p>
            <a:r>
              <a:rPr lang="en-US" dirty="0"/>
              <a:t>Composable Systems, LLC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8" t="8805" r="5936"/>
          <a:stretch/>
        </p:blipFill>
        <p:spPr bwMode="auto">
          <a:xfrm>
            <a:off x="6065934" y="1066800"/>
            <a:ext cx="1843088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5484451"/>
            <a:ext cx="3222150" cy="830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59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365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229600" cy="4876800"/>
          </a:xfrm>
        </p:spPr>
        <p:txBody>
          <a:bodyPr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Install Windows Azure Active Directory Module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Connect with your Office 365 credentials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282244" y="5884702"/>
            <a:ext cx="1449323" cy="481144"/>
            <a:chOff x="7282244" y="5884702"/>
            <a:chExt cx="1449323" cy="481144"/>
          </a:xfrm>
        </p:grpSpPr>
        <p:sp>
          <p:nvSpPr>
            <p:cNvPr id="6" name="Chevron 5"/>
            <p:cNvSpPr/>
            <p:nvPr/>
          </p:nvSpPr>
          <p:spPr>
            <a:xfrm>
              <a:off x="8246554" y="5884703"/>
              <a:ext cx="485013" cy="481143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7282244" y="5884702"/>
              <a:ext cx="881443" cy="4811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Demo</a:t>
              </a: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646" y="2590800"/>
            <a:ext cx="4039327" cy="173350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72297" y="4250341"/>
            <a:ext cx="7214224" cy="2101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Connect-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MsolService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Get-MsolUser | Select-Object 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Title, 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IsLicensed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Get-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MsolCompanyInformation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Get-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MsolRole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Get-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MsolAccountSku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716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SQL Queries</a:t>
            </a:r>
          </a:p>
          <a:p>
            <a:r>
              <a:rPr lang="en-US" dirty="0"/>
              <a:t>DML</a:t>
            </a:r>
          </a:p>
          <a:p>
            <a:r>
              <a:rPr lang="en-US" dirty="0"/>
              <a:t>Server Management</a:t>
            </a:r>
          </a:p>
          <a:p>
            <a:r>
              <a:rPr lang="en-US" dirty="0"/>
              <a:t>SQLPS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Invoke-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Sqlcmd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800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SharePoint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19100" y="1752600"/>
            <a:ext cx="8305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>
                <a:solidFill>
                  <a:srgbClr val="006400"/>
                </a:solidFill>
                <a:latin typeface="Lucida Console" panose="020B0609040504020204" pitchFamily="49" charset="0"/>
              </a:rPr>
              <a:t>#adding a new site collection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siteColl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New-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SPSite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-URL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B0000"/>
                </a:solidFill>
                <a:latin typeface="Lucida Console" panose="020B0609040504020204" pitchFamily="49" charset="0"/>
              </a:rPr>
              <a:t>"http://csdev/sites/demo1"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</a:t>
            </a:r>
            <a:r>
              <a:rPr lang="en-US" sz="140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OwnerAlias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A2BE2"/>
                </a:solidFill>
                <a:latin typeface="Lucida Console" panose="020B0609040504020204" pitchFamily="49" charset="0"/>
              </a:rPr>
              <a:t>JSE6410\Jeremy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-Template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B0000"/>
                </a:solidFill>
                <a:latin typeface="Lucida Console" panose="020B0609040504020204" pitchFamily="49" charset="0"/>
              </a:rPr>
              <a:t>"STS#1"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-Name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B0000"/>
                </a:solidFill>
                <a:latin typeface="Lucida Console" panose="020B0609040504020204" pitchFamily="49" charset="0"/>
              </a:rPr>
              <a:t>"Demo 1"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6400"/>
                </a:solidFill>
                <a:latin typeface="Lucida Console" panose="020B0609040504020204" pitchFamily="49" charset="0"/>
              </a:rPr>
              <a:t>#creating a document library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$csv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Import-Csv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A2BE2"/>
                </a:solidFill>
                <a:latin typeface="Lucida Console" panose="020B0609040504020204" pitchFamily="49" charset="0"/>
              </a:rPr>
              <a:t>c:\PowerShellDemo\symbols.csv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$csv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|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foreach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{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Get-Quote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Symbol }</a:t>
            </a: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6400"/>
                </a:solidFill>
                <a:latin typeface="Lucida Console" panose="020B0609040504020204" pitchFamily="49" charset="0"/>
              </a:rPr>
              <a:t>#creating a bunch of doc libraries - based on data in SQL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$vendors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Invoke-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Sqlcmd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-Database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8A2BE2"/>
                </a:solidFill>
                <a:latin typeface="Lucida Console" panose="020B0609040504020204" pitchFamily="49" charset="0"/>
              </a:rPr>
              <a:t>AdventureWorks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-Query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B0000"/>
                </a:solidFill>
                <a:latin typeface="Lucida Console" panose="020B0609040504020204" pitchFamily="49" charset="0"/>
              </a:rPr>
              <a:t>"Select top 10 * from </a:t>
            </a:r>
            <a:r>
              <a:rPr lang="en-US" sz="1400" dirty="0" err="1">
                <a:solidFill>
                  <a:srgbClr val="8B0000"/>
                </a:solidFill>
                <a:latin typeface="Lucida Console" panose="020B0609040504020204" pitchFamily="49" charset="0"/>
              </a:rPr>
              <a:t>Purchasing.Vendor</a:t>
            </a:r>
            <a:r>
              <a:rPr lang="en-US" sz="1400" dirty="0">
                <a:solidFill>
                  <a:srgbClr val="8B0000"/>
                </a:solidFill>
                <a:latin typeface="Lucida Console" panose="020B0609040504020204" pitchFamily="49" charset="0"/>
              </a:rPr>
              <a:t>"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$vendors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|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foreach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{ 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siteColl</a:t>
            </a:r>
            <a:r>
              <a:rPr lang="en-US" sz="14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RootWeb</a:t>
            </a:r>
            <a:r>
              <a:rPr lang="en-US" sz="14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Lists</a:t>
            </a:r>
            <a:r>
              <a:rPr lang="en-US" sz="14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Add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(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AccountNumber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,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AccountNumber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,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listTemplate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) }</a:t>
            </a: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6400"/>
                </a:solidFill>
                <a:latin typeface="Lucida Console" panose="020B0609040504020204" pitchFamily="49" charset="0"/>
              </a:rPr>
              <a:t>#cleanup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siteColl</a:t>
            </a:r>
            <a:r>
              <a:rPr lang="en-US" sz="14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Dispose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()</a:t>
            </a: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6400"/>
                </a:solidFill>
                <a:latin typeface="Lucida Console" panose="020B0609040504020204" pitchFamily="49" charset="0"/>
              </a:rPr>
              <a:t>#removing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Remove-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SPSite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-Identity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B0000"/>
                </a:solidFill>
                <a:latin typeface="Lucida Console" panose="020B0609040504020204" pitchFamily="49" charset="0"/>
              </a:rPr>
              <a:t>"http://csdev/sites/demo1"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-Confirm: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$false </a:t>
            </a:r>
          </a:p>
        </p:txBody>
      </p:sp>
    </p:spTree>
    <p:extLst>
      <p:ext uri="{BB962C8B-B14F-4D97-AF65-F5344CB8AC3E}">
        <p14:creationId xmlns:p14="http://schemas.microsoft.com/office/powerpoint/2010/main" val="386354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Web, REST APIs and JSON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lvl="1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Interacting</a:t>
            </a:r>
            <a:r>
              <a:rPr lang="en-US" sz="2800" baseline="0" dirty="0">
                <a:solidFill>
                  <a:prstClr val="black"/>
                </a:solidFill>
                <a:latin typeface="Calibri" panose="020F0502020204030204" pitchFamily="34" charset="0"/>
              </a:rPr>
              <a:t> with web content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 algn="ctr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Invoke-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WebRequest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-Method Get -Uri http://microsoft.com</a:t>
            </a:r>
          </a:p>
          <a:p>
            <a:pPr marL="274320" lvl="1" indent="0" algn="ctr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800" baseline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502920" lvl="1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baseline="0" dirty="0">
                <a:solidFill>
                  <a:prstClr val="black"/>
                </a:solidFill>
                <a:latin typeface="Calibri" panose="020F0502020204030204" pitchFamily="34" charset="0"/>
              </a:rPr>
              <a:t>APIs:</a:t>
            </a: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sz="2800" baseline="0" dirty="0">
                <a:solidFill>
                  <a:prstClr val="black"/>
                </a:solidFill>
                <a:latin typeface="Calibri" panose="020F0502020204030204" pitchFamily="34" charset="0"/>
              </a:rPr>
              <a:t>Posting, Getting and Handling JSON data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2920" lvl="1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Invoke-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WebRequest</a:t>
            </a: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 vs.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Invoke-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RestMethod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 algn="ctr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Invoke-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RestMethod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-Method Get -Uri 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api_endpoint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274320" lvl="1" indent="0" algn="ctr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 algn="ctr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 algn="ctr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ConvertFrom-Json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 algn="ctr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ConvertTo-Json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 algn="ctr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800" baseline="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888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</a:t>
            </a:r>
            <a:r>
              <a:rPr lang="en-US" baseline="0" dirty="0"/>
              <a:t>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Get-Command</a:t>
            </a:r>
          </a:p>
          <a:p>
            <a:pPr marL="0" indent="0">
              <a:buNone/>
            </a:pP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Get-Help</a:t>
            </a:r>
          </a:p>
          <a:p>
            <a:pPr marL="0" indent="0">
              <a:buNone/>
            </a:pP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Get-Member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Select-Object</a:t>
            </a:r>
          </a:p>
          <a:p>
            <a:pPr marL="0" indent="0">
              <a:buNone/>
            </a:pPr>
            <a:r>
              <a:rPr lang="en-US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Foreach</a:t>
            </a: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-Object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Foreach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or %)</a:t>
            </a:r>
          </a:p>
          <a:p>
            <a:pPr marL="0" indent="0">
              <a:buNone/>
            </a:pP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Where-Object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(Where or ?)</a:t>
            </a:r>
          </a:p>
          <a:p>
            <a:pPr marL="0" indent="0">
              <a:buNone/>
            </a:pP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Write-Host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Export-CSV</a:t>
            </a:r>
          </a:p>
          <a:p>
            <a:pPr marL="0" indent="0">
              <a:buNone/>
            </a:pP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Out-Grid</a:t>
            </a:r>
          </a:p>
        </p:txBody>
      </p:sp>
    </p:spTree>
    <p:extLst>
      <p:ext uri="{BB962C8B-B14F-4D97-AF65-F5344CB8AC3E}">
        <p14:creationId xmlns:p14="http://schemas.microsoft.com/office/powerpoint/2010/main" val="2748709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Jeremy</a:t>
            </a:r>
            <a:r>
              <a:rPr lang="en-US" baseline="0" dirty="0"/>
              <a:t> Sublett</a:t>
            </a:r>
          </a:p>
          <a:p>
            <a:pPr marL="0" indent="0">
              <a:buNone/>
            </a:pPr>
            <a:r>
              <a:rPr lang="en-US" baseline="0" dirty="0"/>
              <a:t>jsublett@composablesystems.com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326" y="3733800"/>
            <a:ext cx="5579348" cy="143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66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Basics</a:t>
            </a:r>
          </a:p>
          <a:p>
            <a:pPr lvl="1"/>
            <a:r>
              <a:rPr lang="en-US" dirty="0"/>
              <a:t>Syntax, Terminology, Variables,</a:t>
            </a:r>
            <a:r>
              <a:rPr lang="en-US" baseline="0" dirty="0"/>
              <a:t> Environment Variables</a:t>
            </a:r>
            <a:endParaRPr lang="en-US" dirty="0"/>
          </a:p>
          <a:p>
            <a:r>
              <a:rPr lang="en-US" dirty="0"/>
              <a:t>Advanced Basics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en-US" dirty="0"/>
              <a:t>Filtering, Functions, WMI, Event Log, Workflow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en-US" dirty="0"/>
              <a:t>Packages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en-US" dirty="0"/>
              <a:t>Scheduling scripts</a:t>
            </a:r>
          </a:p>
          <a:p>
            <a:r>
              <a:rPr lang="en-US" dirty="0"/>
              <a:t>Interacting with Office365</a:t>
            </a:r>
          </a:p>
          <a:p>
            <a:r>
              <a:rPr lang="en-US" dirty="0"/>
              <a:t>Accessing SQL Data</a:t>
            </a:r>
          </a:p>
          <a:p>
            <a:r>
              <a:rPr lang="en-US" dirty="0"/>
              <a:t>Working with</a:t>
            </a:r>
            <a:r>
              <a:rPr lang="en-US" baseline="0" dirty="0"/>
              <a:t> REST APIs and JSON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75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PowerShell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Accessing PowerShell…</a:t>
            </a:r>
          </a:p>
          <a:p>
            <a:pPr lvl="1"/>
            <a:r>
              <a:rPr lang="en-US" baseline="0" dirty="0"/>
              <a:t>Start menu</a:t>
            </a:r>
          </a:p>
          <a:p>
            <a:pPr lvl="1"/>
            <a:r>
              <a:rPr lang="en-US" baseline="0" dirty="0" err="1"/>
              <a:t>Cmd</a:t>
            </a:r>
            <a:endParaRPr lang="en-US" baseline="0" dirty="0"/>
          </a:p>
          <a:p>
            <a:pPr lvl="1"/>
            <a:r>
              <a:rPr lang="en-US" baseline="0" dirty="0"/>
              <a:t>Application-specific PowerShell loaders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282244" y="5884702"/>
            <a:ext cx="1449323" cy="481144"/>
            <a:chOff x="7282244" y="5884702"/>
            <a:chExt cx="1449323" cy="481144"/>
          </a:xfrm>
        </p:grpSpPr>
        <p:sp>
          <p:nvSpPr>
            <p:cNvPr id="7" name="Chevron 6"/>
            <p:cNvSpPr/>
            <p:nvPr/>
          </p:nvSpPr>
          <p:spPr>
            <a:xfrm>
              <a:off x="8246554" y="5884703"/>
              <a:ext cx="485013" cy="481143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Flowchart: Process 7"/>
            <p:cNvSpPr/>
            <p:nvPr/>
          </p:nvSpPr>
          <p:spPr>
            <a:xfrm>
              <a:off x="7282244" y="5884702"/>
              <a:ext cx="881443" cy="4811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Demo</a:t>
              </a: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3733800"/>
            <a:ext cx="4071938" cy="240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568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Getting around the environment</a:t>
            </a:r>
          </a:p>
          <a:p>
            <a:r>
              <a:rPr lang="en-US" dirty="0"/>
              <a:t>Piping</a:t>
            </a:r>
          </a:p>
          <a:p>
            <a:r>
              <a:rPr lang="en-US" dirty="0"/>
              <a:t>Variables</a:t>
            </a:r>
          </a:p>
          <a:p>
            <a:r>
              <a:rPr lang="en-US" dirty="0"/>
              <a:t>Filtering</a:t>
            </a:r>
          </a:p>
          <a:p>
            <a:r>
              <a:rPr lang="en-US" dirty="0"/>
              <a:t>Environment Variables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282244" y="5884702"/>
            <a:ext cx="1449323" cy="481144"/>
            <a:chOff x="7282244" y="5884702"/>
            <a:chExt cx="1449323" cy="481144"/>
          </a:xfrm>
        </p:grpSpPr>
        <p:sp>
          <p:nvSpPr>
            <p:cNvPr id="5" name="Chevron 4"/>
            <p:cNvSpPr/>
            <p:nvPr/>
          </p:nvSpPr>
          <p:spPr>
            <a:xfrm>
              <a:off x="8246554" y="5884703"/>
              <a:ext cx="485013" cy="481143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7282244" y="5884702"/>
              <a:ext cx="881443" cy="4811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Demo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951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aseline="0" dirty="0"/>
              <a:t>Advanced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  <a:p>
            <a:r>
              <a:rPr lang="en-US" dirty="0"/>
              <a:t>Looping</a:t>
            </a:r>
          </a:p>
          <a:p>
            <a:r>
              <a:rPr lang="en-US" dirty="0"/>
              <a:t>WMI</a:t>
            </a:r>
          </a:p>
          <a:p>
            <a:r>
              <a:rPr lang="en-US" dirty="0"/>
              <a:t>Event Log</a:t>
            </a:r>
          </a:p>
          <a:p>
            <a:r>
              <a:rPr lang="en-US" dirty="0"/>
              <a:t>Packages with </a:t>
            </a:r>
            <a:r>
              <a:rPr lang="en-US" dirty="0" err="1"/>
              <a:t>OneGet</a:t>
            </a:r>
            <a:endParaRPr lang="en-US" dirty="0"/>
          </a:p>
          <a:p>
            <a:r>
              <a:rPr lang="en-US" dirty="0"/>
              <a:t>Modules</a:t>
            </a:r>
          </a:p>
        </p:txBody>
      </p:sp>
      <p:pic>
        <p:nvPicPr>
          <p:cNvPr id="3074" name="Picture 2" descr="http://aimwaloop.com/pluginfile.php/2/course/section/9/frontpage-circle-graphic-full-54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80369"/>
            <a:ext cx="2753487" cy="252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72" name="Group 3071"/>
          <p:cNvGrpSpPr/>
          <p:nvPr/>
        </p:nvGrpSpPr>
        <p:grpSpPr>
          <a:xfrm>
            <a:off x="7282244" y="5884702"/>
            <a:ext cx="1449323" cy="481144"/>
            <a:chOff x="7282244" y="5884702"/>
            <a:chExt cx="1449323" cy="481144"/>
          </a:xfrm>
        </p:grpSpPr>
        <p:sp>
          <p:nvSpPr>
            <p:cNvPr id="30" name="Chevron 29"/>
            <p:cNvSpPr/>
            <p:nvPr/>
          </p:nvSpPr>
          <p:spPr>
            <a:xfrm>
              <a:off x="8246554" y="5884703"/>
              <a:ext cx="485013" cy="481143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Flowchart: Process 30"/>
            <p:cNvSpPr/>
            <p:nvPr/>
          </p:nvSpPr>
          <p:spPr>
            <a:xfrm>
              <a:off x="7282244" y="5884702"/>
              <a:ext cx="881443" cy="4811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Demo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3567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OneGet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Package management</a:t>
            </a:r>
          </a:p>
          <a:p>
            <a:r>
              <a:rPr lang="en-US" dirty="0"/>
              <a:t>Allows installation of packages from different repositories</a:t>
            </a:r>
          </a:p>
          <a:p>
            <a:pPr lvl="1"/>
            <a:r>
              <a:rPr lang="en-US" dirty="0"/>
              <a:t>Scripts</a:t>
            </a:r>
          </a:p>
          <a:p>
            <a:pPr lvl="1"/>
            <a:r>
              <a:rPr lang="en-US" dirty="0"/>
              <a:t>Desktop apps</a:t>
            </a:r>
          </a:p>
          <a:p>
            <a:pPr lvl="1"/>
            <a:r>
              <a:rPr lang="en-US" dirty="0"/>
              <a:t>…</a:t>
            </a:r>
          </a:p>
          <a:p>
            <a:pPr marL="274320" lvl="1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Get-Command -Module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PackageManagement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44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Script Modules</a:t>
            </a:r>
          </a:p>
          <a:p>
            <a:r>
              <a:rPr lang="en-US" dirty="0"/>
              <a:t>.psm1 files</a:t>
            </a:r>
          </a:p>
          <a:p>
            <a:r>
              <a:rPr lang="en-US" dirty="0"/>
              <a:t>Import-Module</a:t>
            </a:r>
          </a:p>
        </p:txBody>
      </p:sp>
    </p:spTree>
    <p:extLst>
      <p:ext uri="{BB962C8B-B14F-4D97-AF65-F5344CB8AC3E}">
        <p14:creationId xmlns:p14="http://schemas.microsoft.com/office/powerpoint/2010/main" val="3818735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Scripts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Executing from a .bat file</a:t>
            </a:r>
          </a:p>
          <a:p>
            <a:r>
              <a:rPr lang="en-US" dirty="0"/>
              <a:t>Task Scheduler</a:t>
            </a:r>
          </a:p>
          <a:p>
            <a:r>
              <a:rPr lang="en-US" dirty="0"/>
              <a:t>Azure-hosted</a:t>
            </a:r>
          </a:p>
        </p:txBody>
      </p:sp>
    </p:spTree>
    <p:extLst>
      <p:ext uri="{BB962C8B-B14F-4D97-AF65-F5344CB8AC3E}">
        <p14:creationId xmlns:p14="http://schemas.microsoft.com/office/powerpoint/2010/main" val="2650173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Multi-Server Management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Single task to manage complex processes, with status always available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Automated failure recovery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Connect/disconnect/restart – </a:t>
            </a:r>
            <a:r>
              <a:rPr lang="en-US" sz="2800" dirty="0" err="1">
                <a:solidFill>
                  <a:prstClr val="black"/>
                </a:solidFill>
                <a:latin typeface="Calibri" panose="020F0502020204030204"/>
              </a:rPr>
              <a:t>persistable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Calibri" panose="020F0502020204030204"/>
              </a:rPr>
              <a:t>resumable</a:t>
            </a:r>
            <a:endParaRPr lang="en-US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Parallel or sequential execution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Can use Visual Studio declarative workflows (XAML)</a:t>
            </a:r>
          </a:p>
        </p:txBody>
      </p:sp>
      <p:sp>
        <p:nvSpPr>
          <p:cNvPr id="11" name="Flowchart: Process 10"/>
          <p:cNvSpPr/>
          <p:nvPr/>
        </p:nvSpPr>
        <p:spPr>
          <a:xfrm>
            <a:off x="6419850" y="1445013"/>
            <a:ext cx="914400" cy="598065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ocess 11"/>
          <p:cNvSpPr/>
          <p:nvPr/>
        </p:nvSpPr>
        <p:spPr>
          <a:xfrm>
            <a:off x="7943850" y="1433478"/>
            <a:ext cx="914400" cy="598065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Decision 13"/>
          <p:cNvSpPr/>
          <p:nvPr/>
        </p:nvSpPr>
        <p:spPr>
          <a:xfrm>
            <a:off x="7086600" y="551935"/>
            <a:ext cx="1104900" cy="689295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24"/>
          <p:cNvCxnSpPr>
            <a:stCxn id="14" idx="1"/>
            <a:endCxn id="11" idx="0"/>
          </p:cNvCxnSpPr>
          <p:nvPr/>
        </p:nvCxnSpPr>
        <p:spPr>
          <a:xfrm rot="10800000" flipV="1">
            <a:off x="6877050" y="896583"/>
            <a:ext cx="209550" cy="548430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Elbow Connector 26"/>
          <p:cNvCxnSpPr>
            <a:stCxn id="14" idx="3"/>
            <a:endCxn id="12" idx="0"/>
          </p:cNvCxnSpPr>
          <p:nvPr/>
        </p:nvCxnSpPr>
        <p:spPr>
          <a:xfrm>
            <a:off x="8191500" y="896583"/>
            <a:ext cx="209550" cy="536895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0674881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D2186F55FF914ABD96BA34ECDD7F15" ma:contentTypeVersion="3" ma:contentTypeDescription="Create a new document." ma:contentTypeScope="" ma:versionID="6f13b603c6d65c8bd1004f73512cad12">
  <xsd:schema xmlns:xsd="http://www.w3.org/2001/XMLSchema" xmlns:xs="http://www.w3.org/2001/XMLSchema" xmlns:p="http://schemas.microsoft.com/office/2006/metadata/properties" xmlns:ns2="df63e649-8baa-4f0e-850a-384f2fac9028" targetNamespace="http://schemas.microsoft.com/office/2006/metadata/properties" ma:root="true" ma:fieldsID="4732b450240268fb3cd933f586c019a7" ns2:_="">
    <xsd:import namespace="df63e649-8baa-4f0e-850a-384f2fac902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63e649-8baa-4f0e-850a-384f2fac902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customXsn xmlns="http://schemas.microsoft.com/office/2006/metadata/customXsn">
  <xsnLocation>https://composablesystems.sharepoint.com/_cts/Document/2014 MSA Agreement.docx</xsnLocation>
  <cached>False</cached>
  <openByDefault>False</openByDefault>
  <xsnScope>https://composablesystems.sharepoint.com</xsnScope>
</customXsn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357E55-5538-4BDC-9F4C-A7D4251326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EB2747-1656-4812-9722-E4E4D23ADE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63e649-8baa-4f0e-850a-384f2fac90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6B7CE8-E146-4F6D-9668-177BA80D48D8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F79BB5AC-0A7B-4CB5-AC3E-5EF1B534E7F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5949</TotalTime>
  <Words>402</Words>
  <Application>Microsoft Office PowerPoint</Application>
  <PresentationFormat>On-screen Show (4:3)</PresentationFormat>
  <Paragraphs>123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Lucida Console</vt:lpstr>
      <vt:lpstr>Clarity</vt:lpstr>
      <vt:lpstr>PowerShell</vt:lpstr>
      <vt:lpstr>Topics</vt:lpstr>
      <vt:lpstr>Hello PowerShell</vt:lpstr>
      <vt:lpstr>Basics</vt:lpstr>
      <vt:lpstr>Advanced Basics</vt:lpstr>
      <vt:lpstr>OneGet</vt:lpstr>
      <vt:lpstr>Modules</vt:lpstr>
      <vt:lpstr>Running Scripts</vt:lpstr>
      <vt:lpstr>Workflow</vt:lpstr>
      <vt:lpstr>Office 365</vt:lpstr>
      <vt:lpstr>SQL</vt:lpstr>
      <vt:lpstr>SharePoint</vt:lpstr>
      <vt:lpstr>Web, REST APIs and JSON</vt:lpstr>
      <vt:lpstr>Important Commands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Sublett</dc:creator>
  <cp:lastModifiedBy>Jeremy Sublett</cp:lastModifiedBy>
  <cp:revision>48</cp:revision>
  <dcterms:created xsi:type="dcterms:W3CDTF">2012-01-26T01:17:25Z</dcterms:created>
  <dcterms:modified xsi:type="dcterms:W3CDTF">2016-09-30T17:11:22Z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0x010100DDD2186F55FF914ABD96BA34ECDD7F15</vt:lpwstr>
  </property>
</Properties>
</file>